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8" r:id="rId2"/>
    <p:sldId id="266" r:id="rId3"/>
    <p:sldId id="311" r:id="rId4"/>
    <p:sldId id="315" r:id="rId5"/>
    <p:sldId id="312" r:id="rId6"/>
    <p:sldId id="293" r:id="rId7"/>
    <p:sldId id="345" r:id="rId8"/>
    <p:sldId id="325" r:id="rId9"/>
    <p:sldId id="328" r:id="rId10"/>
    <p:sldId id="340" r:id="rId11"/>
    <p:sldId id="329" r:id="rId12"/>
    <p:sldId id="330" r:id="rId13"/>
    <p:sldId id="331" r:id="rId14"/>
    <p:sldId id="336" r:id="rId15"/>
    <p:sldId id="339" r:id="rId16"/>
    <p:sldId id="332" r:id="rId17"/>
    <p:sldId id="342" r:id="rId18"/>
    <p:sldId id="343" r:id="rId19"/>
    <p:sldId id="346" r:id="rId20"/>
    <p:sldId id="344" r:id="rId21"/>
    <p:sldId id="33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2AE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 autoAdjust="0"/>
    <p:restoredTop sz="94629" autoAdjust="0"/>
  </p:normalViewPr>
  <p:slideViewPr>
    <p:cSldViewPr>
      <p:cViewPr>
        <p:scale>
          <a:sx n="100" d="100"/>
          <a:sy n="100" d="100"/>
        </p:scale>
        <p:origin x="-2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YBackup\Projects\Irene\10YRCOHOE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igsahaewgs065\Archives\Turbidity\SedTurb_relations%20and%20Irene\LHud_Irene-Le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gsahaewgs065\Archives\Turbidity\SedTurb_relations%20and%20Irene\LHud_Irene-Le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rwall\Application%20Data\Microsoft\Excel\Poughkeepsie%20Irene%20(version%202).xlsb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rwall\Application%20Data\Microsoft\Excel\Poughkeepsie%20Irene%20(version%202).xlsb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YBackup\Projects\Irene\Poughkeepsie%20Iren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igsahaewgs065\Archives\Turbidity\SedTurb_relations%20and%20Irene\LHud_Irene-Le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igsahaewgs065\Archives\Turbidity\SedTurb_relations%20and%20Irene\LHud_Irene-Le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igsahaewgs065\Archives\Turbidity\SedTurb_relations%20and%20Irene\LHud_Irene-Le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igsahaewgs065\Archives\Turbidity\SedTurb_relations%20and%20Irene\LHud_Irene-Le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YBackup\Projects\Irene\CatskillIren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Mohawk River at Cohoes</a:t>
            </a:r>
          </a:p>
        </c:rich>
      </c:tx>
      <c:layout>
        <c:manualLayout>
          <c:xMode val="edge"/>
          <c:yMode val="edge"/>
          <c:x val="0.34299830168287909"/>
          <c:y val="5.0000000000000065E-2"/>
        </c:manualLayout>
      </c:layout>
    </c:title>
    <c:plotArea>
      <c:layout>
        <c:manualLayout>
          <c:layoutTarget val="inner"/>
          <c:xMode val="edge"/>
          <c:yMode val="edge"/>
          <c:x val="0.23149654904248113"/>
          <c:y val="0.13396276514386751"/>
          <c:w val="0.55126474951500626"/>
          <c:h val="0.62879890013748418"/>
        </c:manualLayout>
      </c:layout>
      <c:scatterChart>
        <c:scatterStyle val="lineMarker"/>
        <c:ser>
          <c:idx val="1"/>
          <c:order val="0"/>
          <c:spPr>
            <a:ln w="28575">
              <a:noFill/>
            </a:ln>
          </c:spPr>
          <c:xVal>
            <c:numRef>
              <c:f>'Irene Q and Sed'!$D$1:$D$44</c:f>
              <c:numCache>
                <c:formatCode>m/d/yy\ h:mm;@</c:formatCode>
                <c:ptCount val="44"/>
                <c:pt idx="0">
                  <c:v>40778.527777777774</c:v>
                </c:pt>
                <c:pt idx="1">
                  <c:v>40780.527777777774</c:v>
                </c:pt>
                <c:pt idx="2">
                  <c:v>40782.527777777774</c:v>
                </c:pt>
                <c:pt idx="3">
                  <c:v>40783.413194444503</c:v>
                </c:pt>
                <c:pt idx="4">
                  <c:v>40783.746527777781</c:v>
                </c:pt>
                <c:pt idx="5">
                  <c:v>40784.079861111059</c:v>
                </c:pt>
                <c:pt idx="6">
                  <c:v>40784.413194444503</c:v>
                </c:pt>
                <c:pt idx="7">
                  <c:v>40784.451388888891</c:v>
                </c:pt>
                <c:pt idx="8">
                  <c:v>40784.472222222219</c:v>
                </c:pt>
                <c:pt idx="9">
                  <c:v>40784.493055555555</c:v>
                </c:pt>
                <c:pt idx="10">
                  <c:v>40784.825000000004</c:v>
                </c:pt>
                <c:pt idx="11">
                  <c:v>40785.158333333333</c:v>
                </c:pt>
                <c:pt idx="12">
                  <c:v>40785.491666666581</c:v>
                </c:pt>
                <c:pt idx="13">
                  <c:v>40786.158333333333</c:v>
                </c:pt>
                <c:pt idx="14">
                  <c:v>40786.491666666581</c:v>
                </c:pt>
                <c:pt idx="15">
                  <c:v>40786.825000000004</c:v>
                </c:pt>
                <c:pt idx="16">
                  <c:v>40787.491666666581</c:v>
                </c:pt>
                <c:pt idx="17">
                  <c:v>40787.891666666597</c:v>
                </c:pt>
                <c:pt idx="18">
                  <c:v>40789.891666666597</c:v>
                </c:pt>
                <c:pt idx="19">
                  <c:v>40791.42291666667</c:v>
                </c:pt>
                <c:pt idx="20">
                  <c:v>40792.089583333334</c:v>
                </c:pt>
                <c:pt idx="21">
                  <c:v>40792.756250000013</c:v>
                </c:pt>
                <c:pt idx="22">
                  <c:v>40793.42291666667</c:v>
                </c:pt>
                <c:pt idx="23">
                  <c:v>40793.756250000013</c:v>
                </c:pt>
                <c:pt idx="24">
                  <c:v>40794.089583333334</c:v>
                </c:pt>
                <c:pt idx="25">
                  <c:v>40794.42291666667</c:v>
                </c:pt>
                <c:pt idx="26">
                  <c:v>40794.450000000012</c:v>
                </c:pt>
                <c:pt idx="27">
                  <c:v>40794.46875</c:v>
                </c:pt>
                <c:pt idx="28">
                  <c:v>40794.481250000012</c:v>
                </c:pt>
                <c:pt idx="29">
                  <c:v>40794.814583333333</c:v>
                </c:pt>
                <c:pt idx="30">
                  <c:v>40795.147916666654</c:v>
                </c:pt>
                <c:pt idx="31">
                  <c:v>40795.481250000012</c:v>
                </c:pt>
                <c:pt idx="32">
                  <c:v>40795.814583333333</c:v>
                </c:pt>
                <c:pt idx="33">
                  <c:v>40796.147916666654</c:v>
                </c:pt>
                <c:pt idx="34">
                  <c:v>40796.481944444495</c:v>
                </c:pt>
                <c:pt idx="35">
                  <c:v>40797.148611111108</c:v>
                </c:pt>
                <c:pt idx="36">
                  <c:v>40797.81527777783</c:v>
                </c:pt>
                <c:pt idx="37">
                  <c:v>40798.481944444495</c:v>
                </c:pt>
                <c:pt idx="38">
                  <c:v>40799.148611111108</c:v>
                </c:pt>
                <c:pt idx="39">
                  <c:v>40800.433333333334</c:v>
                </c:pt>
                <c:pt idx="40">
                  <c:v>40802.45416666667</c:v>
                </c:pt>
                <c:pt idx="41">
                  <c:v>40804.714583333334</c:v>
                </c:pt>
                <c:pt idx="42">
                  <c:v>40806.714583333334</c:v>
                </c:pt>
                <c:pt idx="43">
                  <c:v>40808.715277777781</c:v>
                </c:pt>
              </c:numCache>
            </c:numRef>
          </c:xVal>
          <c:yVal>
            <c:numRef>
              <c:f>'Irene Q and Sed'!$E$1:$E$44</c:f>
              <c:numCache>
                <c:formatCode>General</c:formatCode>
                <c:ptCount val="44"/>
                <c:pt idx="0">
                  <c:v>6</c:v>
                </c:pt>
                <c:pt idx="1">
                  <c:v>5</c:v>
                </c:pt>
                <c:pt idx="2">
                  <c:v>6</c:v>
                </c:pt>
                <c:pt idx="3">
                  <c:v>13</c:v>
                </c:pt>
                <c:pt idx="4">
                  <c:v>151</c:v>
                </c:pt>
                <c:pt idx="5">
                  <c:v>924</c:v>
                </c:pt>
                <c:pt idx="6">
                  <c:v>2580</c:v>
                </c:pt>
                <c:pt idx="7">
                  <c:v>3080</c:v>
                </c:pt>
                <c:pt idx="8">
                  <c:v>3690</c:v>
                </c:pt>
                <c:pt idx="9">
                  <c:v>3490</c:v>
                </c:pt>
                <c:pt idx="10">
                  <c:v>2890</c:v>
                </c:pt>
                <c:pt idx="11">
                  <c:v>1710</c:v>
                </c:pt>
                <c:pt idx="12">
                  <c:v>1120</c:v>
                </c:pt>
                <c:pt idx="13">
                  <c:v>598</c:v>
                </c:pt>
                <c:pt idx="14">
                  <c:v>513</c:v>
                </c:pt>
                <c:pt idx="15">
                  <c:v>421</c:v>
                </c:pt>
                <c:pt idx="16">
                  <c:v>304</c:v>
                </c:pt>
                <c:pt idx="17">
                  <c:v>261</c:v>
                </c:pt>
                <c:pt idx="18">
                  <c:v>189</c:v>
                </c:pt>
                <c:pt idx="19">
                  <c:v>103</c:v>
                </c:pt>
                <c:pt idx="20">
                  <c:v>78</c:v>
                </c:pt>
                <c:pt idx="21">
                  <c:v>87</c:v>
                </c:pt>
                <c:pt idx="22">
                  <c:v>153</c:v>
                </c:pt>
                <c:pt idx="23">
                  <c:v>264</c:v>
                </c:pt>
                <c:pt idx="24">
                  <c:v>611</c:v>
                </c:pt>
                <c:pt idx="25">
                  <c:v>1450</c:v>
                </c:pt>
                <c:pt idx="26">
                  <c:v>1560</c:v>
                </c:pt>
                <c:pt idx="27">
                  <c:v>1680</c:v>
                </c:pt>
                <c:pt idx="28">
                  <c:v>1570</c:v>
                </c:pt>
                <c:pt idx="29">
                  <c:v>1120</c:v>
                </c:pt>
                <c:pt idx="30">
                  <c:v>904</c:v>
                </c:pt>
                <c:pt idx="31">
                  <c:v>802</c:v>
                </c:pt>
                <c:pt idx="32">
                  <c:v>767</c:v>
                </c:pt>
                <c:pt idx="33">
                  <c:v>587</c:v>
                </c:pt>
                <c:pt idx="34">
                  <c:v>541</c:v>
                </c:pt>
                <c:pt idx="35">
                  <c:v>364</c:v>
                </c:pt>
                <c:pt idx="36">
                  <c:v>223</c:v>
                </c:pt>
                <c:pt idx="37">
                  <c:v>159</c:v>
                </c:pt>
                <c:pt idx="38">
                  <c:v>100</c:v>
                </c:pt>
                <c:pt idx="39">
                  <c:v>54</c:v>
                </c:pt>
                <c:pt idx="40">
                  <c:v>57</c:v>
                </c:pt>
                <c:pt idx="41">
                  <c:v>35</c:v>
                </c:pt>
                <c:pt idx="42">
                  <c:v>29</c:v>
                </c:pt>
                <c:pt idx="43">
                  <c:v>26</c:v>
                </c:pt>
              </c:numCache>
            </c:numRef>
          </c:yVal>
        </c:ser>
        <c:axId val="82179584"/>
        <c:axId val="82181504"/>
      </c:scatterChart>
      <c:valAx>
        <c:axId val="82179584"/>
        <c:scaling>
          <c:orientation val="minMax"/>
          <c:max val="40801"/>
          <c:min val="40782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2011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45167361432762082"/>
              <c:y val="0.88684018664333786"/>
            </c:manualLayout>
          </c:layout>
        </c:title>
        <c:numFmt formatCode="m/d;@" sourceLinked="0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2181504"/>
        <c:crosses val="autoZero"/>
        <c:crossBetween val="midCat"/>
        <c:majorUnit val="3"/>
      </c:valAx>
      <c:valAx>
        <c:axId val="8218150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rgbClr val="C00000"/>
                    </a:solidFill>
                  </a:defRPr>
                </a:pPr>
                <a:r>
                  <a:rPr lang="en-US" sz="1800">
                    <a:solidFill>
                      <a:srgbClr val="C00000"/>
                    </a:solidFill>
                  </a:rPr>
                  <a:t>Suspended Sediment Concentration (mg/L)</a:t>
                </a:r>
              </a:p>
            </c:rich>
          </c:tx>
          <c:layout>
            <c:manualLayout>
              <c:xMode val="edge"/>
              <c:yMode val="edge"/>
              <c:x val="4.3656556819286513E-2"/>
              <c:y val="0.11204745240178321"/>
            </c:manualLayout>
          </c:layout>
        </c:title>
        <c:numFmt formatCode="#,##0" sourceLinked="0"/>
        <c:tickLblPos val="nextTo"/>
        <c:txPr>
          <a:bodyPr/>
          <a:lstStyle/>
          <a:p>
            <a:pPr>
              <a:defRPr sz="1800">
                <a:solidFill>
                  <a:srgbClr val="C00000"/>
                </a:solidFill>
              </a:defRPr>
            </a:pPr>
            <a:endParaRPr lang="en-US"/>
          </a:p>
        </c:txPr>
        <c:crossAx val="82179584"/>
        <c:crosses val="autoZero"/>
        <c:crossBetween val="midCat"/>
      </c:valAx>
    </c:plotArea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Irene</a:t>
            </a:r>
            <a:r>
              <a:rPr lang="en-US" sz="2400" baseline="0"/>
              <a:t> and Lee Total</a:t>
            </a:r>
            <a:endParaRPr lang="en-US" sz="2400"/>
          </a:p>
        </c:rich>
      </c:tx>
      <c:layout>
        <c:manualLayout>
          <c:xMode val="edge"/>
          <c:yMode val="edge"/>
          <c:x val="0.40130753318429535"/>
          <c:y val="3.7825059101654845E-2"/>
        </c:manualLayout>
      </c:layout>
    </c:title>
    <c:plotArea>
      <c:layout>
        <c:manualLayout>
          <c:layoutTarget val="inner"/>
          <c:xMode val="edge"/>
          <c:yMode val="edge"/>
          <c:x val="0.24715861853484411"/>
          <c:y val="0.20996974775743427"/>
          <c:w val="0.6599320855095786"/>
          <c:h val="0.5701137357830266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C00000"/>
            </a:solidFill>
          </c:spPr>
          <c:cat>
            <c:strRef>
              <c:f>Totals!$K$41:$K$46</c:f>
              <c:strCache>
                <c:ptCount val="6"/>
                <c:pt idx="0">
                  <c:v>Catskill</c:v>
                </c:pt>
                <c:pt idx="1">
                  <c:v>Rondout</c:v>
                </c:pt>
                <c:pt idx="2">
                  <c:v>Kinderhook</c:v>
                </c:pt>
                <c:pt idx="3">
                  <c:v>Normanskill*</c:v>
                </c:pt>
                <c:pt idx="4">
                  <c:v>Esopus</c:v>
                </c:pt>
                <c:pt idx="5">
                  <c:v>Roeliff Jansen</c:v>
                </c:pt>
              </c:strCache>
            </c:strRef>
          </c:cat>
          <c:val>
            <c:numRef>
              <c:f>Totals!$L$41:$L$46</c:f>
              <c:numCache>
                <c:formatCode>_(* #,##0_);_(* \(#,##0\);_(* "-"??_);_(@_)</c:formatCode>
                <c:ptCount val="6"/>
                <c:pt idx="0">
                  <c:v>598337.44266298704</c:v>
                </c:pt>
                <c:pt idx="1">
                  <c:v>217315.11475748377</c:v>
                </c:pt>
                <c:pt idx="2">
                  <c:v>81740.553325316941</c:v>
                </c:pt>
                <c:pt idx="3">
                  <c:v>60253</c:v>
                </c:pt>
                <c:pt idx="4">
                  <c:v>20284.393269053457</c:v>
                </c:pt>
                <c:pt idx="5">
                  <c:v>13181.696526398584</c:v>
                </c:pt>
              </c:numCache>
            </c:numRef>
          </c:val>
        </c:ser>
        <c:gapWidth val="80"/>
        <c:axId val="141871360"/>
        <c:axId val="83034112"/>
      </c:barChart>
      <c:catAx>
        <c:axId val="141871360"/>
        <c:scaling>
          <c:orientation val="minMax"/>
        </c:scaling>
        <c:axPos val="l"/>
        <c:tickLblPos val="nextTo"/>
        <c:spPr>
          <a:ln w="19050">
            <a:solidFill>
              <a:prstClr val="black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83034112"/>
        <c:crosses val="autoZero"/>
        <c:auto val="1"/>
        <c:lblAlgn val="ctr"/>
        <c:lblOffset val="100"/>
      </c:catAx>
      <c:valAx>
        <c:axId val="83034112"/>
        <c:scaling>
          <c:orientation val="minMax"/>
          <c:max val="600000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Tons of Suspended Sediment</a:t>
                </a:r>
              </a:p>
            </c:rich>
          </c:tx>
        </c:title>
        <c:numFmt formatCode="_(* #,##0_);_(* \(#,##0\);_(* &quot;-&quot;??_);_(@_)" sourceLinked="1"/>
        <c:minorTickMark val="out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141871360"/>
        <c:crosses val="autoZero"/>
        <c:crossBetween val="between"/>
        <c:majorUnit val="200000"/>
        <c:minorUnit val="100000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Irene</a:t>
            </a:r>
            <a:r>
              <a:rPr lang="en-US" sz="2400" baseline="0"/>
              <a:t> and Lee Total</a:t>
            </a:r>
            <a:endParaRPr lang="en-US" sz="2400"/>
          </a:p>
        </c:rich>
      </c:tx>
      <c:layout>
        <c:manualLayout>
          <c:xMode val="edge"/>
          <c:yMode val="edge"/>
          <c:x val="0.40130751594995112"/>
          <c:y val="0.10605532517390552"/>
        </c:manualLayout>
      </c:layout>
    </c:title>
    <c:plotArea>
      <c:layout>
        <c:manualLayout>
          <c:layoutTarget val="inner"/>
          <c:xMode val="edge"/>
          <c:yMode val="edge"/>
          <c:x val="0.29090273313019188"/>
          <c:y val="0.18198776303499206"/>
          <c:w val="0.61774879291949625"/>
          <c:h val="0.63969833188834302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C00000"/>
            </a:solidFill>
          </c:spPr>
          <c:cat>
            <c:strRef>
              <c:f>Totals!$K$28:$K$35</c:f>
              <c:strCache>
                <c:ptCount val="8"/>
                <c:pt idx="0">
                  <c:v>Mohawk (Schoharie)</c:v>
                </c:pt>
                <c:pt idx="1">
                  <c:v>Catskill</c:v>
                </c:pt>
                <c:pt idx="2">
                  <c:v>Normanskill*</c:v>
                </c:pt>
                <c:pt idx="3">
                  <c:v>Kinderhook</c:v>
                </c:pt>
                <c:pt idx="4">
                  <c:v>Rondout</c:v>
                </c:pt>
                <c:pt idx="5">
                  <c:v>Roeliff Jansen</c:v>
                </c:pt>
                <c:pt idx="6">
                  <c:v>Upper Hudson</c:v>
                </c:pt>
                <c:pt idx="7">
                  <c:v>Esopus</c:v>
                </c:pt>
              </c:strCache>
            </c:strRef>
          </c:cat>
          <c:val>
            <c:numRef>
              <c:f>Totals!$N$28:$N$35</c:f>
              <c:numCache>
                <c:formatCode>_(* #,##0_);_(* \(#,##0\);_(* "-"??_);_(@_)</c:formatCode>
                <c:ptCount val="8"/>
                <c:pt idx="0">
                  <c:v>1621.752688172043</c:v>
                </c:pt>
                <c:pt idx="1">
                  <c:v>1477.3764016370048</c:v>
                </c:pt>
                <c:pt idx="2">
                  <c:v>358.64880952380963</c:v>
                </c:pt>
                <c:pt idx="3">
                  <c:v>248.45152986418529</c:v>
                </c:pt>
                <c:pt idx="4">
                  <c:v>183.38828249576696</c:v>
                </c:pt>
                <c:pt idx="5">
                  <c:v>62.177813803766895</c:v>
                </c:pt>
                <c:pt idx="6">
                  <c:v>55.344237435008637</c:v>
                </c:pt>
                <c:pt idx="7">
                  <c:v>47.727984162478762</c:v>
                </c:pt>
              </c:numCache>
            </c:numRef>
          </c:val>
        </c:ser>
        <c:gapWidth val="80"/>
        <c:axId val="83083648"/>
        <c:axId val="83085184"/>
      </c:barChart>
      <c:catAx>
        <c:axId val="83083648"/>
        <c:scaling>
          <c:orientation val="minMax"/>
        </c:scaling>
        <c:axPos val="l"/>
        <c:tickLblPos val="nextTo"/>
        <c:spPr>
          <a:ln w="19050">
            <a:solidFill>
              <a:prstClr val="black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83085184"/>
        <c:crosses val="autoZero"/>
        <c:auto val="1"/>
        <c:lblAlgn val="ctr"/>
        <c:lblOffset val="100"/>
      </c:catAx>
      <c:valAx>
        <c:axId val="830851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Suspended Sediment Yield (Tons/mi</a:t>
                </a:r>
                <a:r>
                  <a:rPr lang="en-US" sz="2000" baseline="30000"/>
                  <a:t>2</a:t>
                </a:r>
                <a:r>
                  <a:rPr lang="en-US" sz="2000" baseline="0"/>
                  <a:t>)</a:t>
                </a:r>
              </a:p>
            </c:rich>
          </c:tx>
          <c:layout>
            <c:manualLayout>
              <c:xMode val="edge"/>
              <c:yMode val="edge"/>
              <c:x val="0.32802489524876066"/>
              <c:y val="0.92405755034934212"/>
            </c:manualLayout>
          </c:layout>
        </c:title>
        <c:numFmt formatCode="_(* #,##0_);_(* \(#,##0\);_(* &quot;-&quot;??_);_(@_)" sourceLinked="1"/>
        <c:tickLblPos val="nextTo"/>
        <c:spPr>
          <a:ln w="19050">
            <a:solidFill>
              <a:prstClr val="black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83083648"/>
        <c:crosses val="autoZero"/>
        <c:crossBetween val="between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9449731131169584"/>
          <c:y val="0.12173182299580976"/>
          <c:w val="0.7443123938879449"/>
          <c:h val="0.69286243631310829"/>
        </c:manualLayout>
      </c:layout>
      <c:scatterChart>
        <c:scatterStyle val="smoothMarker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none"/>
          </c:marker>
          <c:dPt>
            <c:idx val="198"/>
            <c:spPr>
              <a:ln w="38100">
                <a:solidFill>
                  <a:srgbClr val="FF0000"/>
                </a:solidFill>
              </a:ln>
            </c:spPr>
          </c:dPt>
          <c:xVal>
            <c:numRef>
              <c:f>Sheet1!$C$1:$C$2104</c:f>
              <c:numCache>
                <c:formatCode>m/d/yyyy\ h:mm</c:formatCode>
                <c:ptCount val="2104"/>
                <c:pt idx="0">
                  <c:v>40780</c:v>
                </c:pt>
                <c:pt idx="1">
                  <c:v>40780.010416666664</c:v>
                </c:pt>
                <c:pt idx="2">
                  <c:v>40780.020833333336</c:v>
                </c:pt>
                <c:pt idx="3">
                  <c:v>40780.03125</c:v>
                </c:pt>
                <c:pt idx="4">
                  <c:v>40780.04166666665</c:v>
                </c:pt>
                <c:pt idx="5">
                  <c:v>40780.052083333336</c:v>
                </c:pt>
                <c:pt idx="6">
                  <c:v>40780.0625</c:v>
                </c:pt>
                <c:pt idx="7">
                  <c:v>40780.072916666664</c:v>
                </c:pt>
                <c:pt idx="8">
                  <c:v>40780.083333333336</c:v>
                </c:pt>
                <c:pt idx="9">
                  <c:v>40780.093749999985</c:v>
                </c:pt>
                <c:pt idx="10">
                  <c:v>40780.10416666665</c:v>
                </c:pt>
                <c:pt idx="11">
                  <c:v>40780.114583333336</c:v>
                </c:pt>
                <c:pt idx="12">
                  <c:v>40780.124999999993</c:v>
                </c:pt>
                <c:pt idx="13">
                  <c:v>40780.13541666665</c:v>
                </c:pt>
                <c:pt idx="14">
                  <c:v>40780.145833333336</c:v>
                </c:pt>
                <c:pt idx="15">
                  <c:v>40780.156250000015</c:v>
                </c:pt>
                <c:pt idx="16">
                  <c:v>40780.16666666665</c:v>
                </c:pt>
                <c:pt idx="17">
                  <c:v>40780.177083333321</c:v>
                </c:pt>
                <c:pt idx="18">
                  <c:v>40780.1875</c:v>
                </c:pt>
                <c:pt idx="19">
                  <c:v>40780.19791666665</c:v>
                </c:pt>
                <c:pt idx="20">
                  <c:v>40780.208333333336</c:v>
                </c:pt>
                <c:pt idx="21">
                  <c:v>40780.21875</c:v>
                </c:pt>
                <c:pt idx="22">
                  <c:v>40780.229166666635</c:v>
                </c:pt>
                <c:pt idx="23">
                  <c:v>40780.239583333321</c:v>
                </c:pt>
                <c:pt idx="24">
                  <c:v>40780.25</c:v>
                </c:pt>
                <c:pt idx="25">
                  <c:v>40780.26041666665</c:v>
                </c:pt>
                <c:pt idx="26">
                  <c:v>40780.270833333336</c:v>
                </c:pt>
                <c:pt idx="27">
                  <c:v>40780.28125</c:v>
                </c:pt>
                <c:pt idx="28">
                  <c:v>40780.291666666635</c:v>
                </c:pt>
                <c:pt idx="29">
                  <c:v>40780.302083333336</c:v>
                </c:pt>
                <c:pt idx="30">
                  <c:v>40780.312500000015</c:v>
                </c:pt>
                <c:pt idx="31">
                  <c:v>40780.322916666664</c:v>
                </c:pt>
                <c:pt idx="32">
                  <c:v>40780.333333333336</c:v>
                </c:pt>
                <c:pt idx="33">
                  <c:v>40780.34375</c:v>
                </c:pt>
                <c:pt idx="34">
                  <c:v>40780.354166666664</c:v>
                </c:pt>
                <c:pt idx="35">
                  <c:v>40780.364583333336</c:v>
                </c:pt>
                <c:pt idx="36">
                  <c:v>40780.375</c:v>
                </c:pt>
                <c:pt idx="37">
                  <c:v>40780.385416666664</c:v>
                </c:pt>
                <c:pt idx="38">
                  <c:v>40780.395833333336</c:v>
                </c:pt>
                <c:pt idx="39">
                  <c:v>40780.406250000015</c:v>
                </c:pt>
                <c:pt idx="40">
                  <c:v>40780.416666666664</c:v>
                </c:pt>
                <c:pt idx="41">
                  <c:v>40780.427083333321</c:v>
                </c:pt>
                <c:pt idx="42">
                  <c:v>40780.4375</c:v>
                </c:pt>
                <c:pt idx="43">
                  <c:v>40780.447916666664</c:v>
                </c:pt>
                <c:pt idx="44">
                  <c:v>40780.458333333343</c:v>
                </c:pt>
                <c:pt idx="45">
                  <c:v>40780.46875</c:v>
                </c:pt>
                <c:pt idx="46">
                  <c:v>40780.47916666665</c:v>
                </c:pt>
                <c:pt idx="47">
                  <c:v>40780.489583333336</c:v>
                </c:pt>
                <c:pt idx="48">
                  <c:v>40780.5</c:v>
                </c:pt>
                <c:pt idx="49">
                  <c:v>40780.510416666664</c:v>
                </c:pt>
                <c:pt idx="50">
                  <c:v>40780.520833333336</c:v>
                </c:pt>
                <c:pt idx="51">
                  <c:v>40780.53125</c:v>
                </c:pt>
                <c:pt idx="52">
                  <c:v>40780.54166666665</c:v>
                </c:pt>
                <c:pt idx="53">
                  <c:v>40780.552083333336</c:v>
                </c:pt>
                <c:pt idx="54">
                  <c:v>40780.5625</c:v>
                </c:pt>
                <c:pt idx="55">
                  <c:v>40780.572916666664</c:v>
                </c:pt>
                <c:pt idx="56">
                  <c:v>40780.583333333336</c:v>
                </c:pt>
                <c:pt idx="57">
                  <c:v>40780.593749999985</c:v>
                </c:pt>
                <c:pt idx="58">
                  <c:v>40780.60416666665</c:v>
                </c:pt>
                <c:pt idx="59">
                  <c:v>40780.614583333336</c:v>
                </c:pt>
                <c:pt idx="60">
                  <c:v>40780.624999999993</c:v>
                </c:pt>
                <c:pt idx="61">
                  <c:v>40780.63541666665</c:v>
                </c:pt>
                <c:pt idx="62">
                  <c:v>40780.645833333336</c:v>
                </c:pt>
                <c:pt idx="63">
                  <c:v>40780.656250000015</c:v>
                </c:pt>
                <c:pt idx="64">
                  <c:v>40780.66666666665</c:v>
                </c:pt>
                <c:pt idx="65">
                  <c:v>40780.677083333321</c:v>
                </c:pt>
                <c:pt idx="66">
                  <c:v>40780.6875</c:v>
                </c:pt>
                <c:pt idx="67">
                  <c:v>40780.69791666665</c:v>
                </c:pt>
                <c:pt idx="68">
                  <c:v>40780.708333333336</c:v>
                </c:pt>
                <c:pt idx="69">
                  <c:v>40780.71875</c:v>
                </c:pt>
                <c:pt idx="70">
                  <c:v>40780.729166666635</c:v>
                </c:pt>
                <c:pt idx="71">
                  <c:v>40780.739583333321</c:v>
                </c:pt>
                <c:pt idx="72">
                  <c:v>40780.75</c:v>
                </c:pt>
                <c:pt idx="73">
                  <c:v>40780.76041666665</c:v>
                </c:pt>
                <c:pt idx="74">
                  <c:v>40780.770833333336</c:v>
                </c:pt>
                <c:pt idx="75">
                  <c:v>40780.78125</c:v>
                </c:pt>
                <c:pt idx="76">
                  <c:v>40780.791666666635</c:v>
                </c:pt>
                <c:pt idx="77">
                  <c:v>40780.802083333336</c:v>
                </c:pt>
                <c:pt idx="78">
                  <c:v>40780.812500000015</c:v>
                </c:pt>
                <c:pt idx="79">
                  <c:v>40780.822916666664</c:v>
                </c:pt>
                <c:pt idx="80">
                  <c:v>40780.833333333336</c:v>
                </c:pt>
                <c:pt idx="81">
                  <c:v>40780.84375</c:v>
                </c:pt>
                <c:pt idx="82">
                  <c:v>40780.854166666664</c:v>
                </c:pt>
                <c:pt idx="83">
                  <c:v>40780.864583333336</c:v>
                </c:pt>
                <c:pt idx="84">
                  <c:v>40780.875</c:v>
                </c:pt>
                <c:pt idx="85">
                  <c:v>40780.885416666664</c:v>
                </c:pt>
                <c:pt idx="86">
                  <c:v>40780.895833333336</c:v>
                </c:pt>
                <c:pt idx="87">
                  <c:v>40780.906250000015</c:v>
                </c:pt>
                <c:pt idx="88">
                  <c:v>40780.916666666664</c:v>
                </c:pt>
                <c:pt idx="89">
                  <c:v>40780.927083333321</c:v>
                </c:pt>
                <c:pt idx="90">
                  <c:v>40780.9375</c:v>
                </c:pt>
                <c:pt idx="91">
                  <c:v>40780.947916666664</c:v>
                </c:pt>
                <c:pt idx="92">
                  <c:v>40780.958333333343</c:v>
                </c:pt>
                <c:pt idx="93">
                  <c:v>40780.96875</c:v>
                </c:pt>
                <c:pt idx="94">
                  <c:v>40780.97916666665</c:v>
                </c:pt>
                <c:pt idx="95">
                  <c:v>40780.989583333336</c:v>
                </c:pt>
                <c:pt idx="96">
                  <c:v>40781</c:v>
                </c:pt>
                <c:pt idx="97">
                  <c:v>40781.010416666664</c:v>
                </c:pt>
                <c:pt idx="98">
                  <c:v>40781.020833333336</c:v>
                </c:pt>
                <c:pt idx="99">
                  <c:v>40781.03125</c:v>
                </c:pt>
                <c:pt idx="100">
                  <c:v>40781.04166666665</c:v>
                </c:pt>
                <c:pt idx="101">
                  <c:v>40781.052083333336</c:v>
                </c:pt>
                <c:pt idx="102">
                  <c:v>40781.0625</c:v>
                </c:pt>
                <c:pt idx="103">
                  <c:v>40781.072916666664</c:v>
                </c:pt>
                <c:pt idx="104">
                  <c:v>40781.083333333336</c:v>
                </c:pt>
                <c:pt idx="105">
                  <c:v>40781.093749999985</c:v>
                </c:pt>
                <c:pt idx="106">
                  <c:v>40781.10416666665</c:v>
                </c:pt>
                <c:pt idx="107">
                  <c:v>40781.114583333336</c:v>
                </c:pt>
                <c:pt idx="108">
                  <c:v>40781.124999999993</c:v>
                </c:pt>
                <c:pt idx="109">
                  <c:v>40781.13541666665</c:v>
                </c:pt>
                <c:pt idx="110">
                  <c:v>40781.145833333336</c:v>
                </c:pt>
                <c:pt idx="111">
                  <c:v>40781.156250000015</c:v>
                </c:pt>
                <c:pt idx="112">
                  <c:v>40781.16666666665</c:v>
                </c:pt>
                <c:pt idx="113">
                  <c:v>40781.177083333321</c:v>
                </c:pt>
                <c:pt idx="114">
                  <c:v>40781.1875</c:v>
                </c:pt>
                <c:pt idx="115">
                  <c:v>40781.19791666665</c:v>
                </c:pt>
                <c:pt idx="116">
                  <c:v>40781.208333333336</c:v>
                </c:pt>
                <c:pt idx="117">
                  <c:v>40781.21875</c:v>
                </c:pt>
                <c:pt idx="118">
                  <c:v>40781.229166666635</c:v>
                </c:pt>
                <c:pt idx="119">
                  <c:v>40781.239583333321</c:v>
                </c:pt>
                <c:pt idx="120">
                  <c:v>40781.25</c:v>
                </c:pt>
                <c:pt idx="121">
                  <c:v>40781.26041666665</c:v>
                </c:pt>
                <c:pt idx="122">
                  <c:v>40781.270833333336</c:v>
                </c:pt>
                <c:pt idx="123">
                  <c:v>40781.28125</c:v>
                </c:pt>
                <c:pt idx="124">
                  <c:v>40781.291666666635</c:v>
                </c:pt>
                <c:pt idx="125">
                  <c:v>40781.302083333336</c:v>
                </c:pt>
                <c:pt idx="126">
                  <c:v>40781.312500000015</c:v>
                </c:pt>
                <c:pt idx="127">
                  <c:v>40781.322916666664</c:v>
                </c:pt>
                <c:pt idx="128">
                  <c:v>40781.333333333336</c:v>
                </c:pt>
                <c:pt idx="129">
                  <c:v>40781.34375</c:v>
                </c:pt>
                <c:pt idx="130">
                  <c:v>40781.354166666664</c:v>
                </c:pt>
                <c:pt idx="131">
                  <c:v>40781.364583333336</c:v>
                </c:pt>
                <c:pt idx="132">
                  <c:v>40781.375</c:v>
                </c:pt>
                <c:pt idx="133">
                  <c:v>40781.385416666664</c:v>
                </c:pt>
                <c:pt idx="134">
                  <c:v>40781.395833333336</c:v>
                </c:pt>
                <c:pt idx="135">
                  <c:v>40781.406250000015</c:v>
                </c:pt>
                <c:pt idx="136">
                  <c:v>40781.416666666664</c:v>
                </c:pt>
                <c:pt idx="137">
                  <c:v>40781.427083333321</c:v>
                </c:pt>
                <c:pt idx="138">
                  <c:v>40781.4375</c:v>
                </c:pt>
                <c:pt idx="139">
                  <c:v>40781.447916666664</c:v>
                </c:pt>
                <c:pt idx="140">
                  <c:v>40781.458333333343</c:v>
                </c:pt>
                <c:pt idx="141">
                  <c:v>40781.46875</c:v>
                </c:pt>
                <c:pt idx="142">
                  <c:v>40781.47916666665</c:v>
                </c:pt>
                <c:pt idx="143">
                  <c:v>40781.489583333336</c:v>
                </c:pt>
                <c:pt idx="144">
                  <c:v>40781.5</c:v>
                </c:pt>
                <c:pt idx="145">
                  <c:v>40781.510416666664</c:v>
                </c:pt>
                <c:pt idx="146">
                  <c:v>40781.520833333336</c:v>
                </c:pt>
                <c:pt idx="147">
                  <c:v>40781.53125</c:v>
                </c:pt>
                <c:pt idx="148">
                  <c:v>40781.54166666665</c:v>
                </c:pt>
                <c:pt idx="149">
                  <c:v>40781.552083333336</c:v>
                </c:pt>
                <c:pt idx="150">
                  <c:v>40781.5625</c:v>
                </c:pt>
                <c:pt idx="151">
                  <c:v>40781.572916666664</c:v>
                </c:pt>
                <c:pt idx="152">
                  <c:v>40781.583333333336</c:v>
                </c:pt>
                <c:pt idx="153">
                  <c:v>40781.593749999985</c:v>
                </c:pt>
                <c:pt idx="154">
                  <c:v>40781.60416666665</c:v>
                </c:pt>
                <c:pt idx="155">
                  <c:v>40781.614583333336</c:v>
                </c:pt>
                <c:pt idx="156">
                  <c:v>40781.624999999993</c:v>
                </c:pt>
                <c:pt idx="157">
                  <c:v>40781.63541666665</c:v>
                </c:pt>
                <c:pt idx="158">
                  <c:v>40781.645833333336</c:v>
                </c:pt>
                <c:pt idx="159">
                  <c:v>40781.656250000015</c:v>
                </c:pt>
                <c:pt idx="160">
                  <c:v>40781.66666666665</c:v>
                </c:pt>
                <c:pt idx="161">
                  <c:v>40781.677083333321</c:v>
                </c:pt>
                <c:pt idx="162">
                  <c:v>40781.6875</c:v>
                </c:pt>
                <c:pt idx="163">
                  <c:v>40781.69791666665</c:v>
                </c:pt>
                <c:pt idx="164">
                  <c:v>40781.708333333336</c:v>
                </c:pt>
                <c:pt idx="165">
                  <c:v>40781.71875</c:v>
                </c:pt>
                <c:pt idx="166">
                  <c:v>40781.729166666635</c:v>
                </c:pt>
                <c:pt idx="167">
                  <c:v>40781.739583333321</c:v>
                </c:pt>
                <c:pt idx="168">
                  <c:v>40781.75</c:v>
                </c:pt>
                <c:pt idx="169">
                  <c:v>40781.76041666665</c:v>
                </c:pt>
                <c:pt idx="170">
                  <c:v>40781.770833333336</c:v>
                </c:pt>
                <c:pt idx="171">
                  <c:v>40781.78125</c:v>
                </c:pt>
                <c:pt idx="172">
                  <c:v>40781.791666666635</c:v>
                </c:pt>
                <c:pt idx="173">
                  <c:v>40781.802083333336</c:v>
                </c:pt>
                <c:pt idx="174">
                  <c:v>40781.812500000015</c:v>
                </c:pt>
                <c:pt idx="175">
                  <c:v>40781.822916666664</c:v>
                </c:pt>
                <c:pt idx="176">
                  <c:v>40781.833333333336</c:v>
                </c:pt>
                <c:pt idx="177">
                  <c:v>40781.84375</c:v>
                </c:pt>
                <c:pt idx="178">
                  <c:v>40781.854166666664</c:v>
                </c:pt>
                <c:pt idx="179">
                  <c:v>40781.864583333336</c:v>
                </c:pt>
                <c:pt idx="180">
                  <c:v>40781.875</c:v>
                </c:pt>
                <c:pt idx="181">
                  <c:v>40781.885416666664</c:v>
                </c:pt>
                <c:pt idx="182">
                  <c:v>40781.895833333336</c:v>
                </c:pt>
                <c:pt idx="183">
                  <c:v>40781.906250000015</c:v>
                </c:pt>
                <c:pt idx="184">
                  <c:v>40781.916666666664</c:v>
                </c:pt>
                <c:pt idx="185">
                  <c:v>40781.927083333321</c:v>
                </c:pt>
                <c:pt idx="186">
                  <c:v>40781.9375</c:v>
                </c:pt>
                <c:pt idx="187">
                  <c:v>40781.947916666664</c:v>
                </c:pt>
                <c:pt idx="188">
                  <c:v>40781.958333333343</c:v>
                </c:pt>
                <c:pt idx="189">
                  <c:v>40781.96875</c:v>
                </c:pt>
                <c:pt idx="190">
                  <c:v>40781.97916666665</c:v>
                </c:pt>
                <c:pt idx="191">
                  <c:v>40781.989583333336</c:v>
                </c:pt>
                <c:pt idx="192">
                  <c:v>40782</c:v>
                </c:pt>
                <c:pt idx="193">
                  <c:v>40782.010416666664</c:v>
                </c:pt>
                <c:pt idx="194">
                  <c:v>40782.020833333336</c:v>
                </c:pt>
                <c:pt idx="195">
                  <c:v>40782.03125</c:v>
                </c:pt>
                <c:pt idx="196">
                  <c:v>40782.04166666665</c:v>
                </c:pt>
                <c:pt idx="197">
                  <c:v>40782.052083333336</c:v>
                </c:pt>
                <c:pt idx="198">
                  <c:v>40782.0625</c:v>
                </c:pt>
                <c:pt idx="199">
                  <c:v>40782.072916666664</c:v>
                </c:pt>
                <c:pt idx="200">
                  <c:v>40782.083333333336</c:v>
                </c:pt>
                <c:pt idx="201">
                  <c:v>40782.093749999985</c:v>
                </c:pt>
                <c:pt idx="202">
                  <c:v>40782.10416666665</c:v>
                </c:pt>
                <c:pt idx="203">
                  <c:v>40782.114583333336</c:v>
                </c:pt>
                <c:pt idx="204">
                  <c:v>40782.124999999993</c:v>
                </c:pt>
                <c:pt idx="205">
                  <c:v>40782.13541666665</c:v>
                </c:pt>
                <c:pt idx="206">
                  <c:v>40782.145833333336</c:v>
                </c:pt>
                <c:pt idx="207">
                  <c:v>40782.156250000015</c:v>
                </c:pt>
                <c:pt idx="208">
                  <c:v>40782.16666666665</c:v>
                </c:pt>
                <c:pt idx="209">
                  <c:v>40782.177083333321</c:v>
                </c:pt>
                <c:pt idx="210">
                  <c:v>40782.1875</c:v>
                </c:pt>
                <c:pt idx="211">
                  <c:v>40782.19791666665</c:v>
                </c:pt>
                <c:pt idx="212">
                  <c:v>40782.208333333336</c:v>
                </c:pt>
                <c:pt idx="213">
                  <c:v>40782.21875</c:v>
                </c:pt>
                <c:pt idx="214">
                  <c:v>40782.229166666635</c:v>
                </c:pt>
                <c:pt idx="215">
                  <c:v>40782.239583333321</c:v>
                </c:pt>
                <c:pt idx="216">
                  <c:v>40782.25</c:v>
                </c:pt>
                <c:pt idx="217">
                  <c:v>40782.26041666665</c:v>
                </c:pt>
                <c:pt idx="218">
                  <c:v>40782.270833333336</c:v>
                </c:pt>
                <c:pt idx="219">
                  <c:v>40782.28125</c:v>
                </c:pt>
                <c:pt idx="220">
                  <c:v>40782.291666666635</c:v>
                </c:pt>
                <c:pt idx="221">
                  <c:v>40782.302083333336</c:v>
                </c:pt>
                <c:pt idx="222">
                  <c:v>40782.312500000015</c:v>
                </c:pt>
                <c:pt idx="223">
                  <c:v>40782.322916666664</c:v>
                </c:pt>
                <c:pt idx="224">
                  <c:v>40782.333333333336</c:v>
                </c:pt>
                <c:pt idx="225">
                  <c:v>40782.34375</c:v>
                </c:pt>
                <c:pt idx="226">
                  <c:v>40782.354166666664</c:v>
                </c:pt>
                <c:pt idx="227">
                  <c:v>40782.364583333336</c:v>
                </c:pt>
                <c:pt idx="228">
                  <c:v>40782.375</c:v>
                </c:pt>
                <c:pt idx="229">
                  <c:v>40782.385416666664</c:v>
                </c:pt>
                <c:pt idx="230">
                  <c:v>40782.395833333336</c:v>
                </c:pt>
                <c:pt idx="231">
                  <c:v>40782.406250000015</c:v>
                </c:pt>
                <c:pt idx="232">
                  <c:v>40782.416666666664</c:v>
                </c:pt>
                <c:pt idx="233">
                  <c:v>40782.427083333321</c:v>
                </c:pt>
                <c:pt idx="234">
                  <c:v>40782.4375</c:v>
                </c:pt>
                <c:pt idx="235">
                  <c:v>40782.447916666664</c:v>
                </c:pt>
                <c:pt idx="236">
                  <c:v>40782.458333333343</c:v>
                </c:pt>
                <c:pt idx="237">
                  <c:v>40782.46875</c:v>
                </c:pt>
                <c:pt idx="238">
                  <c:v>40782.47916666665</c:v>
                </c:pt>
                <c:pt idx="239">
                  <c:v>40782.489583333336</c:v>
                </c:pt>
                <c:pt idx="240">
                  <c:v>40782.5</c:v>
                </c:pt>
                <c:pt idx="241">
                  <c:v>40782.510416666664</c:v>
                </c:pt>
                <c:pt idx="242">
                  <c:v>40782.520833333336</c:v>
                </c:pt>
                <c:pt idx="243">
                  <c:v>40782.53125</c:v>
                </c:pt>
                <c:pt idx="244">
                  <c:v>40782.54166666665</c:v>
                </c:pt>
                <c:pt idx="245">
                  <c:v>40782.552083333336</c:v>
                </c:pt>
                <c:pt idx="246">
                  <c:v>40782.5625</c:v>
                </c:pt>
                <c:pt idx="247">
                  <c:v>40782.572916666664</c:v>
                </c:pt>
                <c:pt idx="248">
                  <c:v>40782.583333333336</c:v>
                </c:pt>
                <c:pt idx="249">
                  <c:v>40782.593749999985</c:v>
                </c:pt>
                <c:pt idx="250">
                  <c:v>40782.60416666665</c:v>
                </c:pt>
                <c:pt idx="251">
                  <c:v>40782.614583333336</c:v>
                </c:pt>
                <c:pt idx="252">
                  <c:v>40782.624999999993</c:v>
                </c:pt>
                <c:pt idx="253">
                  <c:v>40782.63541666665</c:v>
                </c:pt>
                <c:pt idx="254">
                  <c:v>40782.645833333336</c:v>
                </c:pt>
                <c:pt idx="255">
                  <c:v>40782.656250000015</c:v>
                </c:pt>
                <c:pt idx="256">
                  <c:v>40782.66666666665</c:v>
                </c:pt>
                <c:pt idx="257">
                  <c:v>40782.677083333321</c:v>
                </c:pt>
                <c:pt idx="258">
                  <c:v>40782.6875</c:v>
                </c:pt>
                <c:pt idx="259">
                  <c:v>40782.69791666665</c:v>
                </c:pt>
                <c:pt idx="260">
                  <c:v>40782.708333333336</c:v>
                </c:pt>
                <c:pt idx="261">
                  <c:v>40782.71875</c:v>
                </c:pt>
                <c:pt idx="262">
                  <c:v>40782.729166666635</c:v>
                </c:pt>
                <c:pt idx="263">
                  <c:v>40782.739583333321</c:v>
                </c:pt>
                <c:pt idx="264">
                  <c:v>40782.75</c:v>
                </c:pt>
                <c:pt idx="265">
                  <c:v>40782.76041666665</c:v>
                </c:pt>
                <c:pt idx="266">
                  <c:v>40782.770833333336</c:v>
                </c:pt>
                <c:pt idx="267">
                  <c:v>40782.78125</c:v>
                </c:pt>
                <c:pt idx="268">
                  <c:v>40782.791666666635</c:v>
                </c:pt>
                <c:pt idx="269">
                  <c:v>40782.802083333336</c:v>
                </c:pt>
                <c:pt idx="270">
                  <c:v>40782.812500000015</c:v>
                </c:pt>
                <c:pt idx="271">
                  <c:v>40782.822916666664</c:v>
                </c:pt>
                <c:pt idx="272">
                  <c:v>40782.833333333336</c:v>
                </c:pt>
                <c:pt idx="273">
                  <c:v>40782.84375</c:v>
                </c:pt>
                <c:pt idx="274">
                  <c:v>40782.854166666664</c:v>
                </c:pt>
                <c:pt idx="275">
                  <c:v>40782.864583333336</c:v>
                </c:pt>
                <c:pt idx="276">
                  <c:v>40782.875</c:v>
                </c:pt>
                <c:pt idx="277">
                  <c:v>40782.885416666664</c:v>
                </c:pt>
                <c:pt idx="278">
                  <c:v>40782.895833333336</c:v>
                </c:pt>
                <c:pt idx="279">
                  <c:v>40782.906250000015</c:v>
                </c:pt>
                <c:pt idx="280">
                  <c:v>40782.916666666664</c:v>
                </c:pt>
                <c:pt idx="281">
                  <c:v>40782.927083333321</c:v>
                </c:pt>
                <c:pt idx="282">
                  <c:v>40782.9375</c:v>
                </c:pt>
                <c:pt idx="283">
                  <c:v>40782.947916666664</c:v>
                </c:pt>
                <c:pt idx="284">
                  <c:v>40782.958333333343</c:v>
                </c:pt>
                <c:pt idx="285">
                  <c:v>40782.96875</c:v>
                </c:pt>
                <c:pt idx="286">
                  <c:v>40782.97916666665</c:v>
                </c:pt>
                <c:pt idx="287">
                  <c:v>40782.989583333336</c:v>
                </c:pt>
                <c:pt idx="288">
                  <c:v>40783</c:v>
                </c:pt>
                <c:pt idx="289">
                  <c:v>40783.010416666664</c:v>
                </c:pt>
                <c:pt idx="290">
                  <c:v>40783.020833333336</c:v>
                </c:pt>
                <c:pt idx="291">
                  <c:v>40783.03125</c:v>
                </c:pt>
                <c:pt idx="292">
                  <c:v>40783.04166666665</c:v>
                </c:pt>
                <c:pt idx="293">
                  <c:v>40783.052083333336</c:v>
                </c:pt>
                <c:pt idx="294">
                  <c:v>40783.0625</c:v>
                </c:pt>
                <c:pt idx="295">
                  <c:v>40783.072916666664</c:v>
                </c:pt>
                <c:pt idx="296">
                  <c:v>40783.083333333336</c:v>
                </c:pt>
                <c:pt idx="297">
                  <c:v>40783.093749999985</c:v>
                </c:pt>
                <c:pt idx="298">
                  <c:v>40783.10416666665</c:v>
                </c:pt>
                <c:pt idx="299">
                  <c:v>40783.114583333336</c:v>
                </c:pt>
                <c:pt idx="300">
                  <c:v>40783.124999999993</c:v>
                </c:pt>
                <c:pt idx="301">
                  <c:v>40783.13541666665</c:v>
                </c:pt>
                <c:pt idx="302">
                  <c:v>40783.145833333336</c:v>
                </c:pt>
                <c:pt idx="303">
                  <c:v>40783.156250000015</c:v>
                </c:pt>
                <c:pt idx="304">
                  <c:v>40783.16666666665</c:v>
                </c:pt>
                <c:pt idx="305">
                  <c:v>40783.177083333321</c:v>
                </c:pt>
                <c:pt idx="306">
                  <c:v>40783.1875</c:v>
                </c:pt>
                <c:pt idx="307">
                  <c:v>40783.19791666665</c:v>
                </c:pt>
                <c:pt idx="308">
                  <c:v>40783.208333333336</c:v>
                </c:pt>
                <c:pt idx="309">
                  <c:v>40783.21875</c:v>
                </c:pt>
                <c:pt idx="310">
                  <c:v>40783.229166666635</c:v>
                </c:pt>
                <c:pt idx="311">
                  <c:v>40783.239583333321</c:v>
                </c:pt>
                <c:pt idx="312">
                  <c:v>40783.25</c:v>
                </c:pt>
                <c:pt idx="313">
                  <c:v>40783.26041666665</c:v>
                </c:pt>
                <c:pt idx="314">
                  <c:v>40783.270833333336</c:v>
                </c:pt>
                <c:pt idx="315">
                  <c:v>40783.28125</c:v>
                </c:pt>
                <c:pt idx="316">
                  <c:v>40783.291666666635</c:v>
                </c:pt>
                <c:pt idx="317">
                  <c:v>40783.302083333336</c:v>
                </c:pt>
                <c:pt idx="318">
                  <c:v>40783.312500000015</c:v>
                </c:pt>
                <c:pt idx="319">
                  <c:v>40783.322916666664</c:v>
                </c:pt>
                <c:pt idx="320">
                  <c:v>40783.333333333336</c:v>
                </c:pt>
                <c:pt idx="321">
                  <c:v>40783.34375</c:v>
                </c:pt>
                <c:pt idx="322">
                  <c:v>40783.354166666664</c:v>
                </c:pt>
                <c:pt idx="323">
                  <c:v>40783.364583333336</c:v>
                </c:pt>
                <c:pt idx="324">
                  <c:v>40783.375</c:v>
                </c:pt>
                <c:pt idx="325">
                  <c:v>40783.385416666664</c:v>
                </c:pt>
                <c:pt idx="326">
                  <c:v>40783.395833333336</c:v>
                </c:pt>
                <c:pt idx="327">
                  <c:v>40783.406250000015</c:v>
                </c:pt>
                <c:pt idx="328">
                  <c:v>40783.416666666664</c:v>
                </c:pt>
                <c:pt idx="329">
                  <c:v>40783.427083333321</c:v>
                </c:pt>
                <c:pt idx="330">
                  <c:v>40783.4375</c:v>
                </c:pt>
                <c:pt idx="331">
                  <c:v>40783.447916666664</c:v>
                </c:pt>
                <c:pt idx="332">
                  <c:v>40783.458333333343</c:v>
                </c:pt>
                <c:pt idx="333">
                  <c:v>40783.46875</c:v>
                </c:pt>
                <c:pt idx="334">
                  <c:v>40783.47916666665</c:v>
                </c:pt>
                <c:pt idx="335">
                  <c:v>40783.481944444458</c:v>
                </c:pt>
                <c:pt idx="336">
                  <c:v>40783.489583333336</c:v>
                </c:pt>
                <c:pt idx="337">
                  <c:v>40783.5</c:v>
                </c:pt>
                <c:pt idx="338">
                  <c:v>40783.510416666664</c:v>
                </c:pt>
                <c:pt idx="339">
                  <c:v>40783.520833333336</c:v>
                </c:pt>
                <c:pt idx="340">
                  <c:v>40783.53125</c:v>
                </c:pt>
                <c:pt idx="341">
                  <c:v>40783.54166666665</c:v>
                </c:pt>
                <c:pt idx="342">
                  <c:v>40783.552083333336</c:v>
                </c:pt>
                <c:pt idx="343">
                  <c:v>40783.5625</c:v>
                </c:pt>
                <c:pt idx="344">
                  <c:v>40783.572916666664</c:v>
                </c:pt>
                <c:pt idx="345">
                  <c:v>40783.583333333336</c:v>
                </c:pt>
                <c:pt idx="346">
                  <c:v>40783.593749999985</c:v>
                </c:pt>
                <c:pt idx="347">
                  <c:v>40783.60416666665</c:v>
                </c:pt>
                <c:pt idx="348">
                  <c:v>40783.614583333336</c:v>
                </c:pt>
                <c:pt idx="349">
                  <c:v>40783.624999999993</c:v>
                </c:pt>
                <c:pt idx="350">
                  <c:v>40783.63541666665</c:v>
                </c:pt>
                <c:pt idx="351">
                  <c:v>40783.645833333336</c:v>
                </c:pt>
                <c:pt idx="352">
                  <c:v>40783.656250000015</c:v>
                </c:pt>
                <c:pt idx="353">
                  <c:v>40783.66666666665</c:v>
                </c:pt>
                <c:pt idx="354">
                  <c:v>40783.677083333321</c:v>
                </c:pt>
                <c:pt idx="355">
                  <c:v>40783.6875</c:v>
                </c:pt>
                <c:pt idx="356">
                  <c:v>40783.69791666665</c:v>
                </c:pt>
                <c:pt idx="357">
                  <c:v>40783.708333333336</c:v>
                </c:pt>
                <c:pt idx="358">
                  <c:v>40783.71875</c:v>
                </c:pt>
                <c:pt idx="359">
                  <c:v>40783.729166666635</c:v>
                </c:pt>
                <c:pt idx="360">
                  <c:v>40783.739583333321</c:v>
                </c:pt>
                <c:pt idx="361">
                  <c:v>40783.75</c:v>
                </c:pt>
                <c:pt idx="362">
                  <c:v>40783.76041666665</c:v>
                </c:pt>
                <c:pt idx="363">
                  <c:v>40783.770833333336</c:v>
                </c:pt>
                <c:pt idx="364">
                  <c:v>40783.78125</c:v>
                </c:pt>
                <c:pt idx="365">
                  <c:v>40783.791666666635</c:v>
                </c:pt>
                <c:pt idx="366">
                  <c:v>40783.802083333336</c:v>
                </c:pt>
                <c:pt idx="367">
                  <c:v>40783.812500000015</c:v>
                </c:pt>
                <c:pt idx="368">
                  <c:v>40783.822916666664</c:v>
                </c:pt>
                <c:pt idx="369">
                  <c:v>40783.833333333336</c:v>
                </c:pt>
                <c:pt idx="370">
                  <c:v>40783.84375</c:v>
                </c:pt>
                <c:pt idx="371">
                  <c:v>40783.854166666664</c:v>
                </c:pt>
                <c:pt idx="372">
                  <c:v>40783.864583333336</c:v>
                </c:pt>
                <c:pt idx="373">
                  <c:v>40783.875</c:v>
                </c:pt>
                <c:pt idx="374">
                  <c:v>40783.885416666664</c:v>
                </c:pt>
                <c:pt idx="375">
                  <c:v>40783.895833333336</c:v>
                </c:pt>
                <c:pt idx="376">
                  <c:v>40783.906250000015</c:v>
                </c:pt>
                <c:pt idx="377">
                  <c:v>40783.916666666664</c:v>
                </c:pt>
                <c:pt idx="378">
                  <c:v>40783.927083333321</c:v>
                </c:pt>
                <c:pt idx="379">
                  <c:v>40783.9375</c:v>
                </c:pt>
                <c:pt idx="380">
                  <c:v>40783.947916666664</c:v>
                </c:pt>
                <c:pt idx="381">
                  <c:v>40783.958333333343</c:v>
                </c:pt>
                <c:pt idx="382">
                  <c:v>40783.96875</c:v>
                </c:pt>
                <c:pt idx="383">
                  <c:v>40783.97916666665</c:v>
                </c:pt>
                <c:pt idx="384">
                  <c:v>40783.989583333336</c:v>
                </c:pt>
                <c:pt idx="385">
                  <c:v>40784</c:v>
                </c:pt>
                <c:pt idx="386">
                  <c:v>40784.010416666664</c:v>
                </c:pt>
                <c:pt idx="387">
                  <c:v>40784.020833333336</c:v>
                </c:pt>
                <c:pt idx="388">
                  <c:v>40784.03125</c:v>
                </c:pt>
                <c:pt idx="389">
                  <c:v>40784.04166666665</c:v>
                </c:pt>
                <c:pt idx="390">
                  <c:v>40784.052083333336</c:v>
                </c:pt>
                <c:pt idx="391">
                  <c:v>40784.0625</c:v>
                </c:pt>
                <c:pt idx="392">
                  <c:v>40784.072916666664</c:v>
                </c:pt>
                <c:pt idx="393">
                  <c:v>40784.083333333336</c:v>
                </c:pt>
                <c:pt idx="394">
                  <c:v>40784.093749999985</c:v>
                </c:pt>
                <c:pt idx="395">
                  <c:v>40784.10416666665</c:v>
                </c:pt>
                <c:pt idx="396">
                  <c:v>40784.114583333336</c:v>
                </c:pt>
                <c:pt idx="397">
                  <c:v>40784.124999999993</c:v>
                </c:pt>
                <c:pt idx="398">
                  <c:v>40784.13541666665</c:v>
                </c:pt>
                <c:pt idx="399">
                  <c:v>40784.145833333336</c:v>
                </c:pt>
                <c:pt idx="400">
                  <c:v>40784.156250000015</c:v>
                </c:pt>
                <c:pt idx="401">
                  <c:v>40784.16666666665</c:v>
                </c:pt>
                <c:pt idx="402">
                  <c:v>40784.177083333321</c:v>
                </c:pt>
                <c:pt idx="403">
                  <c:v>40784.1875</c:v>
                </c:pt>
                <c:pt idx="404">
                  <c:v>40784.19791666665</c:v>
                </c:pt>
                <c:pt idx="405">
                  <c:v>40784.208333333336</c:v>
                </c:pt>
                <c:pt idx="406">
                  <c:v>40784.21875</c:v>
                </c:pt>
                <c:pt idx="407">
                  <c:v>40784.229166666635</c:v>
                </c:pt>
                <c:pt idx="408">
                  <c:v>40784.239583333321</c:v>
                </c:pt>
                <c:pt idx="409">
                  <c:v>40784.25</c:v>
                </c:pt>
                <c:pt idx="410">
                  <c:v>40784.26041666665</c:v>
                </c:pt>
                <c:pt idx="411">
                  <c:v>40784.270833333336</c:v>
                </c:pt>
                <c:pt idx="412">
                  <c:v>40784.28125</c:v>
                </c:pt>
                <c:pt idx="413">
                  <c:v>40784.291666666635</c:v>
                </c:pt>
                <c:pt idx="414">
                  <c:v>40784.302083333336</c:v>
                </c:pt>
                <c:pt idx="415">
                  <c:v>40784.312500000015</c:v>
                </c:pt>
                <c:pt idx="416">
                  <c:v>40784.322916666664</c:v>
                </c:pt>
                <c:pt idx="417">
                  <c:v>40784.333333333336</c:v>
                </c:pt>
                <c:pt idx="418">
                  <c:v>40784.34375</c:v>
                </c:pt>
                <c:pt idx="419">
                  <c:v>40784.354166666664</c:v>
                </c:pt>
                <c:pt idx="420">
                  <c:v>40784.364583333336</c:v>
                </c:pt>
                <c:pt idx="421">
                  <c:v>40784.375</c:v>
                </c:pt>
                <c:pt idx="422">
                  <c:v>40784.385416666664</c:v>
                </c:pt>
                <c:pt idx="423">
                  <c:v>40784.395833333336</c:v>
                </c:pt>
                <c:pt idx="424">
                  <c:v>40784.406250000015</c:v>
                </c:pt>
                <c:pt idx="425">
                  <c:v>40784.416666666664</c:v>
                </c:pt>
                <c:pt idx="426">
                  <c:v>40784.427083333321</c:v>
                </c:pt>
                <c:pt idx="427">
                  <c:v>40784.4375</c:v>
                </c:pt>
                <c:pt idx="428">
                  <c:v>40784.447916666664</c:v>
                </c:pt>
                <c:pt idx="429">
                  <c:v>40784.458333333343</c:v>
                </c:pt>
                <c:pt idx="430">
                  <c:v>40784.46875</c:v>
                </c:pt>
                <c:pt idx="431">
                  <c:v>40784.47916666665</c:v>
                </c:pt>
                <c:pt idx="432">
                  <c:v>40784.489583333336</c:v>
                </c:pt>
                <c:pt idx="433">
                  <c:v>40784.5</c:v>
                </c:pt>
                <c:pt idx="434">
                  <c:v>40784.510416666664</c:v>
                </c:pt>
                <c:pt idx="435">
                  <c:v>40784.520833333336</c:v>
                </c:pt>
                <c:pt idx="436">
                  <c:v>40784.53125</c:v>
                </c:pt>
                <c:pt idx="437">
                  <c:v>40784.54166666665</c:v>
                </c:pt>
                <c:pt idx="438">
                  <c:v>40784.552083333336</c:v>
                </c:pt>
                <c:pt idx="439">
                  <c:v>40784.5625</c:v>
                </c:pt>
                <c:pt idx="440">
                  <c:v>40784.572916666664</c:v>
                </c:pt>
                <c:pt idx="441">
                  <c:v>40784.583333333336</c:v>
                </c:pt>
                <c:pt idx="442">
                  <c:v>40784.593749999985</c:v>
                </c:pt>
                <c:pt idx="443">
                  <c:v>40784.60416666665</c:v>
                </c:pt>
                <c:pt idx="444">
                  <c:v>40784.614583333336</c:v>
                </c:pt>
                <c:pt idx="445">
                  <c:v>40784.624999999993</c:v>
                </c:pt>
                <c:pt idx="446">
                  <c:v>40784.63541666665</c:v>
                </c:pt>
                <c:pt idx="447">
                  <c:v>40784.645833333336</c:v>
                </c:pt>
                <c:pt idx="448">
                  <c:v>40784.656250000015</c:v>
                </c:pt>
                <c:pt idx="449">
                  <c:v>40784.66666666665</c:v>
                </c:pt>
                <c:pt idx="450">
                  <c:v>40784.677083333321</c:v>
                </c:pt>
                <c:pt idx="451">
                  <c:v>40784.6875</c:v>
                </c:pt>
                <c:pt idx="452">
                  <c:v>40784.69791666665</c:v>
                </c:pt>
                <c:pt idx="453">
                  <c:v>40784.708333333336</c:v>
                </c:pt>
                <c:pt idx="454">
                  <c:v>40784.71875</c:v>
                </c:pt>
                <c:pt idx="455">
                  <c:v>40784.729166666635</c:v>
                </c:pt>
                <c:pt idx="456">
                  <c:v>40784.739583333321</c:v>
                </c:pt>
                <c:pt idx="457">
                  <c:v>40784.75</c:v>
                </c:pt>
                <c:pt idx="458">
                  <c:v>40784.76041666665</c:v>
                </c:pt>
                <c:pt idx="459">
                  <c:v>40784.770833333336</c:v>
                </c:pt>
                <c:pt idx="460">
                  <c:v>40784.78125</c:v>
                </c:pt>
                <c:pt idx="461">
                  <c:v>40784.791666666635</c:v>
                </c:pt>
                <c:pt idx="462">
                  <c:v>40784.802083333336</c:v>
                </c:pt>
                <c:pt idx="463">
                  <c:v>40784.812500000015</c:v>
                </c:pt>
                <c:pt idx="464">
                  <c:v>40784.822916666664</c:v>
                </c:pt>
                <c:pt idx="465">
                  <c:v>40784.833333333336</c:v>
                </c:pt>
                <c:pt idx="466">
                  <c:v>40784.84375</c:v>
                </c:pt>
                <c:pt idx="467">
                  <c:v>40784.854166666664</c:v>
                </c:pt>
                <c:pt idx="468">
                  <c:v>40784.864583333336</c:v>
                </c:pt>
                <c:pt idx="469">
                  <c:v>40784.875</c:v>
                </c:pt>
                <c:pt idx="470">
                  <c:v>40784.885416666664</c:v>
                </c:pt>
                <c:pt idx="471">
                  <c:v>40784.895833333336</c:v>
                </c:pt>
                <c:pt idx="472">
                  <c:v>40784.906250000015</c:v>
                </c:pt>
                <c:pt idx="473">
                  <c:v>40784.916666666664</c:v>
                </c:pt>
                <c:pt idx="474">
                  <c:v>40784.927083333321</c:v>
                </c:pt>
                <c:pt idx="475">
                  <c:v>40784.9375</c:v>
                </c:pt>
                <c:pt idx="476">
                  <c:v>40784.947916666664</c:v>
                </c:pt>
                <c:pt idx="477">
                  <c:v>40784.958333333343</c:v>
                </c:pt>
                <c:pt idx="478">
                  <c:v>40784.96875</c:v>
                </c:pt>
                <c:pt idx="479">
                  <c:v>40784.97916666665</c:v>
                </c:pt>
                <c:pt idx="480">
                  <c:v>40784.989583333336</c:v>
                </c:pt>
                <c:pt idx="481">
                  <c:v>40785</c:v>
                </c:pt>
                <c:pt idx="482">
                  <c:v>40785.010416666664</c:v>
                </c:pt>
                <c:pt idx="483">
                  <c:v>40785.020833333336</c:v>
                </c:pt>
                <c:pt idx="484">
                  <c:v>40785.03125</c:v>
                </c:pt>
                <c:pt idx="485">
                  <c:v>40785.04166666665</c:v>
                </c:pt>
                <c:pt idx="486">
                  <c:v>40785.052083333336</c:v>
                </c:pt>
                <c:pt idx="487">
                  <c:v>40785.0625</c:v>
                </c:pt>
                <c:pt idx="488">
                  <c:v>40785.072916666664</c:v>
                </c:pt>
                <c:pt idx="489">
                  <c:v>40785.083333333336</c:v>
                </c:pt>
                <c:pt idx="490">
                  <c:v>40785.093749999985</c:v>
                </c:pt>
                <c:pt idx="491">
                  <c:v>40785.10416666665</c:v>
                </c:pt>
                <c:pt idx="492">
                  <c:v>40785.114583333336</c:v>
                </c:pt>
                <c:pt idx="493">
                  <c:v>40785.124999999993</c:v>
                </c:pt>
                <c:pt idx="494">
                  <c:v>40785.13541666665</c:v>
                </c:pt>
                <c:pt idx="495">
                  <c:v>40785.145833333336</c:v>
                </c:pt>
                <c:pt idx="496">
                  <c:v>40785.156250000015</c:v>
                </c:pt>
                <c:pt idx="497">
                  <c:v>40785.16666666665</c:v>
                </c:pt>
                <c:pt idx="498">
                  <c:v>40785.177083333321</c:v>
                </c:pt>
                <c:pt idx="499">
                  <c:v>40785.1875</c:v>
                </c:pt>
                <c:pt idx="500">
                  <c:v>40785.19791666665</c:v>
                </c:pt>
                <c:pt idx="501">
                  <c:v>40785.208333333336</c:v>
                </c:pt>
                <c:pt idx="502">
                  <c:v>40785.21875</c:v>
                </c:pt>
                <c:pt idx="503">
                  <c:v>40785.229166666635</c:v>
                </c:pt>
                <c:pt idx="504">
                  <c:v>40785.239583333321</c:v>
                </c:pt>
                <c:pt idx="505">
                  <c:v>40785.25</c:v>
                </c:pt>
                <c:pt idx="506">
                  <c:v>40785.26041666665</c:v>
                </c:pt>
                <c:pt idx="507">
                  <c:v>40785.270833333336</c:v>
                </c:pt>
                <c:pt idx="508">
                  <c:v>40785.28125</c:v>
                </c:pt>
                <c:pt idx="509">
                  <c:v>40785.291666666635</c:v>
                </c:pt>
                <c:pt idx="510">
                  <c:v>40785.302083333336</c:v>
                </c:pt>
                <c:pt idx="511">
                  <c:v>40785.312500000015</c:v>
                </c:pt>
                <c:pt idx="512">
                  <c:v>40785.322916666664</c:v>
                </c:pt>
                <c:pt idx="513">
                  <c:v>40785.333333333336</c:v>
                </c:pt>
                <c:pt idx="514">
                  <c:v>40785.34375</c:v>
                </c:pt>
                <c:pt idx="515">
                  <c:v>40785.354166666664</c:v>
                </c:pt>
                <c:pt idx="516">
                  <c:v>40785.364583333336</c:v>
                </c:pt>
                <c:pt idx="517">
                  <c:v>40785.375</c:v>
                </c:pt>
                <c:pt idx="518">
                  <c:v>40785.385416666664</c:v>
                </c:pt>
                <c:pt idx="519">
                  <c:v>40785.395833333336</c:v>
                </c:pt>
                <c:pt idx="520">
                  <c:v>40785.406250000015</c:v>
                </c:pt>
                <c:pt idx="521">
                  <c:v>40785.416666666664</c:v>
                </c:pt>
                <c:pt idx="522">
                  <c:v>40785.427083333321</c:v>
                </c:pt>
                <c:pt idx="523">
                  <c:v>40785.4375</c:v>
                </c:pt>
                <c:pt idx="524">
                  <c:v>40785.447916666664</c:v>
                </c:pt>
                <c:pt idx="525">
                  <c:v>40785.458333333343</c:v>
                </c:pt>
                <c:pt idx="526">
                  <c:v>40785.46875</c:v>
                </c:pt>
                <c:pt idx="527">
                  <c:v>40785.47916666665</c:v>
                </c:pt>
                <c:pt idx="528">
                  <c:v>40785.489583333336</c:v>
                </c:pt>
                <c:pt idx="529">
                  <c:v>40785.5</c:v>
                </c:pt>
                <c:pt idx="530">
                  <c:v>40785.510416666664</c:v>
                </c:pt>
                <c:pt idx="531">
                  <c:v>40785.520833333336</c:v>
                </c:pt>
                <c:pt idx="532">
                  <c:v>40785.53125</c:v>
                </c:pt>
                <c:pt idx="533">
                  <c:v>40785.54166666665</c:v>
                </c:pt>
                <c:pt idx="534">
                  <c:v>40785.552083333336</c:v>
                </c:pt>
                <c:pt idx="535">
                  <c:v>40785.5625</c:v>
                </c:pt>
                <c:pt idx="536">
                  <c:v>40785.572916666664</c:v>
                </c:pt>
                <c:pt idx="537">
                  <c:v>40785.583333333336</c:v>
                </c:pt>
                <c:pt idx="538">
                  <c:v>40785.593749999985</c:v>
                </c:pt>
                <c:pt idx="539">
                  <c:v>40785.60416666665</c:v>
                </c:pt>
                <c:pt idx="540">
                  <c:v>40785.614583333336</c:v>
                </c:pt>
                <c:pt idx="541">
                  <c:v>40785.624999999993</c:v>
                </c:pt>
                <c:pt idx="542">
                  <c:v>40785.63541666665</c:v>
                </c:pt>
                <c:pt idx="543">
                  <c:v>40785.645833333336</c:v>
                </c:pt>
                <c:pt idx="544">
                  <c:v>40785.656250000015</c:v>
                </c:pt>
                <c:pt idx="545">
                  <c:v>40785.66666666665</c:v>
                </c:pt>
                <c:pt idx="546">
                  <c:v>40785.677083333321</c:v>
                </c:pt>
                <c:pt idx="547">
                  <c:v>40785.6875</c:v>
                </c:pt>
                <c:pt idx="548">
                  <c:v>40785.69791666665</c:v>
                </c:pt>
                <c:pt idx="549">
                  <c:v>40785.708333333336</c:v>
                </c:pt>
                <c:pt idx="550">
                  <c:v>40785.71875</c:v>
                </c:pt>
                <c:pt idx="551">
                  <c:v>40785.729166666635</c:v>
                </c:pt>
                <c:pt idx="552">
                  <c:v>40785.739583333321</c:v>
                </c:pt>
                <c:pt idx="553">
                  <c:v>40785.75</c:v>
                </c:pt>
                <c:pt idx="554">
                  <c:v>40785.76041666665</c:v>
                </c:pt>
                <c:pt idx="555">
                  <c:v>40785.770833333336</c:v>
                </c:pt>
                <c:pt idx="556">
                  <c:v>40785.78125</c:v>
                </c:pt>
                <c:pt idx="557">
                  <c:v>40785.791666666635</c:v>
                </c:pt>
                <c:pt idx="558">
                  <c:v>40785.802083333336</c:v>
                </c:pt>
                <c:pt idx="559">
                  <c:v>40785.812500000015</c:v>
                </c:pt>
                <c:pt idx="560">
                  <c:v>40785.822916666664</c:v>
                </c:pt>
                <c:pt idx="561">
                  <c:v>40785.833333333336</c:v>
                </c:pt>
                <c:pt idx="562">
                  <c:v>40785.84375</c:v>
                </c:pt>
                <c:pt idx="563">
                  <c:v>40785.854166666664</c:v>
                </c:pt>
                <c:pt idx="564">
                  <c:v>40785.864583333336</c:v>
                </c:pt>
                <c:pt idx="565">
                  <c:v>40785.875</c:v>
                </c:pt>
                <c:pt idx="566">
                  <c:v>40785.885416666664</c:v>
                </c:pt>
                <c:pt idx="567">
                  <c:v>40785.895833333336</c:v>
                </c:pt>
                <c:pt idx="568">
                  <c:v>40785.906250000015</c:v>
                </c:pt>
                <c:pt idx="569">
                  <c:v>40785.916666666664</c:v>
                </c:pt>
                <c:pt idx="570">
                  <c:v>40785.927083333321</c:v>
                </c:pt>
                <c:pt idx="571">
                  <c:v>40785.9375</c:v>
                </c:pt>
                <c:pt idx="572">
                  <c:v>40785.947916666664</c:v>
                </c:pt>
                <c:pt idx="573">
                  <c:v>40785.958333333343</c:v>
                </c:pt>
                <c:pt idx="574">
                  <c:v>40785.96875</c:v>
                </c:pt>
                <c:pt idx="575">
                  <c:v>40785.97916666665</c:v>
                </c:pt>
                <c:pt idx="576">
                  <c:v>40785.989583333336</c:v>
                </c:pt>
                <c:pt idx="577">
                  <c:v>40786</c:v>
                </c:pt>
                <c:pt idx="578">
                  <c:v>40786.010416666664</c:v>
                </c:pt>
                <c:pt idx="579">
                  <c:v>40786.020833333336</c:v>
                </c:pt>
                <c:pt idx="580">
                  <c:v>40786.03125</c:v>
                </c:pt>
                <c:pt idx="581">
                  <c:v>40786.04166666665</c:v>
                </c:pt>
                <c:pt idx="582">
                  <c:v>40786.052083333336</c:v>
                </c:pt>
                <c:pt idx="583">
                  <c:v>40786.0625</c:v>
                </c:pt>
                <c:pt idx="584">
                  <c:v>40786.072916666664</c:v>
                </c:pt>
                <c:pt idx="585">
                  <c:v>40786.083333333336</c:v>
                </c:pt>
                <c:pt idx="586">
                  <c:v>40786.093749999985</c:v>
                </c:pt>
                <c:pt idx="587">
                  <c:v>40786.10416666665</c:v>
                </c:pt>
                <c:pt idx="588">
                  <c:v>40786.114583333336</c:v>
                </c:pt>
                <c:pt idx="589">
                  <c:v>40786.124999999993</c:v>
                </c:pt>
                <c:pt idx="590">
                  <c:v>40786.13541666665</c:v>
                </c:pt>
                <c:pt idx="591">
                  <c:v>40786.145833333336</c:v>
                </c:pt>
                <c:pt idx="592">
                  <c:v>40786.156250000015</c:v>
                </c:pt>
                <c:pt idx="593">
                  <c:v>40786.16666666665</c:v>
                </c:pt>
                <c:pt idx="594">
                  <c:v>40786.177083333321</c:v>
                </c:pt>
                <c:pt idx="595">
                  <c:v>40786.1875</c:v>
                </c:pt>
                <c:pt idx="596">
                  <c:v>40786.19791666665</c:v>
                </c:pt>
                <c:pt idx="597">
                  <c:v>40786.208333333336</c:v>
                </c:pt>
                <c:pt idx="598">
                  <c:v>40786.21875</c:v>
                </c:pt>
                <c:pt idx="599">
                  <c:v>40786.229166666635</c:v>
                </c:pt>
                <c:pt idx="600">
                  <c:v>40786.239583333321</c:v>
                </c:pt>
                <c:pt idx="601">
                  <c:v>40786.25</c:v>
                </c:pt>
                <c:pt idx="602">
                  <c:v>40786.26041666665</c:v>
                </c:pt>
                <c:pt idx="603">
                  <c:v>40786.270833333336</c:v>
                </c:pt>
                <c:pt idx="604">
                  <c:v>40786.28125</c:v>
                </c:pt>
                <c:pt idx="605">
                  <c:v>40786.291666666635</c:v>
                </c:pt>
                <c:pt idx="606">
                  <c:v>40786.302083333336</c:v>
                </c:pt>
                <c:pt idx="607">
                  <c:v>40786.312500000015</c:v>
                </c:pt>
                <c:pt idx="608">
                  <c:v>40786.322916666664</c:v>
                </c:pt>
                <c:pt idx="609">
                  <c:v>40786.333333333336</c:v>
                </c:pt>
                <c:pt idx="610">
                  <c:v>40786.34375</c:v>
                </c:pt>
                <c:pt idx="611">
                  <c:v>40786.354166666664</c:v>
                </c:pt>
                <c:pt idx="612">
                  <c:v>40786.364583333336</c:v>
                </c:pt>
                <c:pt idx="613">
                  <c:v>40786.375</c:v>
                </c:pt>
                <c:pt idx="614">
                  <c:v>40786.385416666664</c:v>
                </c:pt>
                <c:pt idx="615">
                  <c:v>40786.395833333336</c:v>
                </c:pt>
                <c:pt idx="616">
                  <c:v>40786.406250000015</c:v>
                </c:pt>
                <c:pt idx="617">
                  <c:v>40786.416666666664</c:v>
                </c:pt>
                <c:pt idx="618">
                  <c:v>40786.427083333321</c:v>
                </c:pt>
                <c:pt idx="619">
                  <c:v>40786.4375</c:v>
                </c:pt>
                <c:pt idx="620">
                  <c:v>40786.447916666664</c:v>
                </c:pt>
                <c:pt idx="621">
                  <c:v>40786.458333333343</c:v>
                </c:pt>
                <c:pt idx="622">
                  <c:v>40786.46875</c:v>
                </c:pt>
                <c:pt idx="623">
                  <c:v>40786.47916666665</c:v>
                </c:pt>
                <c:pt idx="624">
                  <c:v>40786.489583333336</c:v>
                </c:pt>
                <c:pt idx="625">
                  <c:v>40786.5</c:v>
                </c:pt>
                <c:pt idx="626">
                  <c:v>40786.510416666664</c:v>
                </c:pt>
                <c:pt idx="627">
                  <c:v>40786.520833333336</c:v>
                </c:pt>
                <c:pt idx="628">
                  <c:v>40786.53125</c:v>
                </c:pt>
                <c:pt idx="629">
                  <c:v>40786.54166666665</c:v>
                </c:pt>
                <c:pt idx="630">
                  <c:v>40786.552083333336</c:v>
                </c:pt>
                <c:pt idx="631">
                  <c:v>40786.5625</c:v>
                </c:pt>
                <c:pt idx="632">
                  <c:v>40786.572916666664</c:v>
                </c:pt>
                <c:pt idx="633">
                  <c:v>40786.583333333336</c:v>
                </c:pt>
                <c:pt idx="634">
                  <c:v>40786.593749999985</c:v>
                </c:pt>
                <c:pt idx="635">
                  <c:v>40786.60416666665</c:v>
                </c:pt>
                <c:pt idx="636">
                  <c:v>40786.614583333336</c:v>
                </c:pt>
                <c:pt idx="637">
                  <c:v>40786.624999999993</c:v>
                </c:pt>
                <c:pt idx="638">
                  <c:v>40786.63541666665</c:v>
                </c:pt>
                <c:pt idx="639">
                  <c:v>40786.645833333336</c:v>
                </c:pt>
                <c:pt idx="640">
                  <c:v>40786.656250000015</c:v>
                </c:pt>
                <c:pt idx="641">
                  <c:v>40786.66666666665</c:v>
                </c:pt>
                <c:pt idx="642">
                  <c:v>40786.677083333321</c:v>
                </c:pt>
                <c:pt idx="643">
                  <c:v>40786.6875</c:v>
                </c:pt>
                <c:pt idx="644">
                  <c:v>40786.69791666665</c:v>
                </c:pt>
                <c:pt idx="645">
                  <c:v>40786.708333333336</c:v>
                </c:pt>
                <c:pt idx="646">
                  <c:v>40786.71875</c:v>
                </c:pt>
                <c:pt idx="647">
                  <c:v>40786.729166666635</c:v>
                </c:pt>
                <c:pt idx="648">
                  <c:v>40786.739583333321</c:v>
                </c:pt>
                <c:pt idx="649">
                  <c:v>40786.75</c:v>
                </c:pt>
                <c:pt idx="650">
                  <c:v>40786.76041666665</c:v>
                </c:pt>
                <c:pt idx="651">
                  <c:v>40786.770833333336</c:v>
                </c:pt>
                <c:pt idx="652">
                  <c:v>40786.78125</c:v>
                </c:pt>
                <c:pt idx="653">
                  <c:v>40786.791666666635</c:v>
                </c:pt>
                <c:pt idx="654">
                  <c:v>40786.802083333336</c:v>
                </c:pt>
                <c:pt idx="655">
                  <c:v>40786.812500000015</c:v>
                </c:pt>
                <c:pt idx="656">
                  <c:v>40786.822916666664</c:v>
                </c:pt>
                <c:pt idx="657">
                  <c:v>40786.833333333336</c:v>
                </c:pt>
                <c:pt idx="658">
                  <c:v>40786.84375</c:v>
                </c:pt>
                <c:pt idx="659">
                  <c:v>40786.854166666664</c:v>
                </c:pt>
                <c:pt idx="660">
                  <c:v>40786.864583333336</c:v>
                </c:pt>
                <c:pt idx="661">
                  <c:v>40786.875</c:v>
                </c:pt>
                <c:pt idx="662">
                  <c:v>40786.885416666664</c:v>
                </c:pt>
                <c:pt idx="663">
                  <c:v>40786.895833333336</c:v>
                </c:pt>
                <c:pt idx="664">
                  <c:v>40786.906250000015</c:v>
                </c:pt>
                <c:pt idx="665">
                  <c:v>40786.916666666664</c:v>
                </c:pt>
                <c:pt idx="666">
                  <c:v>40786.927083333321</c:v>
                </c:pt>
                <c:pt idx="667">
                  <c:v>40786.9375</c:v>
                </c:pt>
                <c:pt idx="668">
                  <c:v>40786.947916666664</c:v>
                </c:pt>
                <c:pt idx="669">
                  <c:v>40786.958333333343</c:v>
                </c:pt>
                <c:pt idx="670">
                  <c:v>40786.96875</c:v>
                </c:pt>
                <c:pt idx="671">
                  <c:v>40786.97916666665</c:v>
                </c:pt>
                <c:pt idx="672">
                  <c:v>40786.989583333336</c:v>
                </c:pt>
                <c:pt idx="673">
                  <c:v>40787</c:v>
                </c:pt>
                <c:pt idx="674">
                  <c:v>40787.010416666664</c:v>
                </c:pt>
                <c:pt idx="675">
                  <c:v>40787.020833333336</c:v>
                </c:pt>
                <c:pt idx="676">
                  <c:v>40787.03125</c:v>
                </c:pt>
                <c:pt idx="677">
                  <c:v>40787.04166666665</c:v>
                </c:pt>
                <c:pt idx="678">
                  <c:v>40787.052083333336</c:v>
                </c:pt>
                <c:pt idx="679">
                  <c:v>40787.0625</c:v>
                </c:pt>
                <c:pt idx="680">
                  <c:v>40787.072916666664</c:v>
                </c:pt>
                <c:pt idx="681">
                  <c:v>40787.083333333336</c:v>
                </c:pt>
                <c:pt idx="682">
                  <c:v>40787.093749999985</c:v>
                </c:pt>
                <c:pt idx="683">
                  <c:v>40787.10416666665</c:v>
                </c:pt>
                <c:pt idx="684">
                  <c:v>40787.114583333336</c:v>
                </c:pt>
                <c:pt idx="685">
                  <c:v>40787.124999999993</c:v>
                </c:pt>
                <c:pt idx="686">
                  <c:v>40787.13541666665</c:v>
                </c:pt>
                <c:pt idx="687">
                  <c:v>40787.145833333336</c:v>
                </c:pt>
                <c:pt idx="688">
                  <c:v>40787.156250000015</c:v>
                </c:pt>
                <c:pt idx="689">
                  <c:v>40787.16666666665</c:v>
                </c:pt>
                <c:pt idx="690">
                  <c:v>40787.177083333321</c:v>
                </c:pt>
                <c:pt idx="691">
                  <c:v>40787.1875</c:v>
                </c:pt>
                <c:pt idx="692">
                  <c:v>40787.19791666665</c:v>
                </c:pt>
                <c:pt idx="693">
                  <c:v>40787.208333333336</c:v>
                </c:pt>
                <c:pt idx="694">
                  <c:v>40787.21875</c:v>
                </c:pt>
                <c:pt idx="695">
                  <c:v>40787.229166666635</c:v>
                </c:pt>
                <c:pt idx="696">
                  <c:v>40787.239583333321</c:v>
                </c:pt>
                <c:pt idx="697">
                  <c:v>40787.25</c:v>
                </c:pt>
                <c:pt idx="698">
                  <c:v>40787.26041666665</c:v>
                </c:pt>
                <c:pt idx="699">
                  <c:v>40787.270833333336</c:v>
                </c:pt>
                <c:pt idx="700">
                  <c:v>40787.28125</c:v>
                </c:pt>
                <c:pt idx="701">
                  <c:v>40787.291666666635</c:v>
                </c:pt>
                <c:pt idx="702">
                  <c:v>40787.302083333336</c:v>
                </c:pt>
                <c:pt idx="703">
                  <c:v>40787.312500000015</c:v>
                </c:pt>
                <c:pt idx="704">
                  <c:v>40787.322916666664</c:v>
                </c:pt>
                <c:pt idx="705">
                  <c:v>40787.333333333336</c:v>
                </c:pt>
                <c:pt idx="706">
                  <c:v>40787.34375</c:v>
                </c:pt>
                <c:pt idx="707">
                  <c:v>40787.354166666664</c:v>
                </c:pt>
                <c:pt idx="708">
                  <c:v>40787.364583333336</c:v>
                </c:pt>
                <c:pt idx="709">
                  <c:v>40787.375</c:v>
                </c:pt>
                <c:pt idx="710">
                  <c:v>40787.385416666664</c:v>
                </c:pt>
                <c:pt idx="711">
                  <c:v>40787.395833333336</c:v>
                </c:pt>
                <c:pt idx="712">
                  <c:v>40787.406250000015</c:v>
                </c:pt>
                <c:pt idx="713">
                  <c:v>40787.416666666664</c:v>
                </c:pt>
                <c:pt idx="714">
                  <c:v>40787.427083333321</c:v>
                </c:pt>
                <c:pt idx="715">
                  <c:v>40787.4375</c:v>
                </c:pt>
                <c:pt idx="716">
                  <c:v>40787.447916666664</c:v>
                </c:pt>
                <c:pt idx="717">
                  <c:v>40787.458333333343</c:v>
                </c:pt>
                <c:pt idx="718">
                  <c:v>40787.46875</c:v>
                </c:pt>
                <c:pt idx="719">
                  <c:v>40787.47916666665</c:v>
                </c:pt>
                <c:pt idx="720">
                  <c:v>40787.489583333336</c:v>
                </c:pt>
                <c:pt idx="721">
                  <c:v>40787.5</c:v>
                </c:pt>
                <c:pt idx="722">
                  <c:v>40787.510416666664</c:v>
                </c:pt>
                <c:pt idx="723">
                  <c:v>40787.520833333336</c:v>
                </c:pt>
                <c:pt idx="724">
                  <c:v>40787.53125</c:v>
                </c:pt>
                <c:pt idx="725">
                  <c:v>40787.54166666665</c:v>
                </c:pt>
                <c:pt idx="726">
                  <c:v>40787.552083333336</c:v>
                </c:pt>
                <c:pt idx="727">
                  <c:v>40787.5625</c:v>
                </c:pt>
                <c:pt idx="728">
                  <c:v>40787.572916666664</c:v>
                </c:pt>
                <c:pt idx="729">
                  <c:v>40787.583333333336</c:v>
                </c:pt>
                <c:pt idx="730">
                  <c:v>40787.593749999985</c:v>
                </c:pt>
                <c:pt idx="731">
                  <c:v>40787.60416666665</c:v>
                </c:pt>
                <c:pt idx="732">
                  <c:v>40787.614583333336</c:v>
                </c:pt>
                <c:pt idx="733">
                  <c:v>40787.624999999993</c:v>
                </c:pt>
                <c:pt idx="734">
                  <c:v>40787.63541666665</c:v>
                </c:pt>
                <c:pt idx="735">
                  <c:v>40787.645833333336</c:v>
                </c:pt>
                <c:pt idx="736">
                  <c:v>40787.656250000015</c:v>
                </c:pt>
                <c:pt idx="737">
                  <c:v>40787.66666666665</c:v>
                </c:pt>
                <c:pt idx="738">
                  <c:v>40787.677083333321</c:v>
                </c:pt>
                <c:pt idx="739">
                  <c:v>40787.6875</c:v>
                </c:pt>
                <c:pt idx="740">
                  <c:v>40787.69791666665</c:v>
                </c:pt>
                <c:pt idx="741">
                  <c:v>40787.708333333336</c:v>
                </c:pt>
                <c:pt idx="742">
                  <c:v>40787.71875</c:v>
                </c:pt>
                <c:pt idx="743">
                  <c:v>40787.729166666635</c:v>
                </c:pt>
                <c:pt idx="744">
                  <c:v>40787.739583333321</c:v>
                </c:pt>
                <c:pt idx="745">
                  <c:v>40787.75</c:v>
                </c:pt>
                <c:pt idx="746">
                  <c:v>40787.76041666665</c:v>
                </c:pt>
                <c:pt idx="747">
                  <c:v>40787.770833333336</c:v>
                </c:pt>
                <c:pt idx="748">
                  <c:v>40787.78125</c:v>
                </c:pt>
                <c:pt idx="749">
                  <c:v>40787.791666666635</c:v>
                </c:pt>
                <c:pt idx="750">
                  <c:v>40787.802083333336</c:v>
                </c:pt>
                <c:pt idx="751">
                  <c:v>40787.812500000015</c:v>
                </c:pt>
                <c:pt idx="752">
                  <c:v>40787.822916666664</c:v>
                </c:pt>
                <c:pt idx="753">
                  <c:v>40787.833333333336</c:v>
                </c:pt>
                <c:pt idx="754">
                  <c:v>40787.84375</c:v>
                </c:pt>
                <c:pt idx="755">
                  <c:v>40787.854166666664</c:v>
                </c:pt>
                <c:pt idx="756">
                  <c:v>40787.864583333336</c:v>
                </c:pt>
                <c:pt idx="757">
                  <c:v>40787.875</c:v>
                </c:pt>
                <c:pt idx="758">
                  <c:v>40787.885416666664</c:v>
                </c:pt>
                <c:pt idx="759">
                  <c:v>40787.895833333336</c:v>
                </c:pt>
                <c:pt idx="760">
                  <c:v>40787.906250000015</c:v>
                </c:pt>
                <c:pt idx="761">
                  <c:v>40787.916666666664</c:v>
                </c:pt>
                <c:pt idx="762">
                  <c:v>40787.927083333321</c:v>
                </c:pt>
                <c:pt idx="763">
                  <c:v>40787.9375</c:v>
                </c:pt>
                <c:pt idx="764">
                  <c:v>40787.947916666664</c:v>
                </c:pt>
                <c:pt idx="765">
                  <c:v>40787.958333333343</c:v>
                </c:pt>
                <c:pt idx="766">
                  <c:v>40787.96875</c:v>
                </c:pt>
                <c:pt idx="767">
                  <c:v>40787.97916666665</c:v>
                </c:pt>
                <c:pt idx="768">
                  <c:v>40787.989583333336</c:v>
                </c:pt>
                <c:pt idx="769">
                  <c:v>40788</c:v>
                </c:pt>
                <c:pt idx="770">
                  <c:v>40788.010416666664</c:v>
                </c:pt>
                <c:pt idx="771">
                  <c:v>40788.020833333336</c:v>
                </c:pt>
                <c:pt idx="772">
                  <c:v>40788.03125</c:v>
                </c:pt>
                <c:pt idx="773">
                  <c:v>40788.04166666665</c:v>
                </c:pt>
                <c:pt idx="774">
                  <c:v>40788.052083333336</c:v>
                </c:pt>
                <c:pt idx="775">
                  <c:v>40788.0625</c:v>
                </c:pt>
                <c:pt idx="776">
                  <c:v>40788.072916666664</c:v>
                </c:pt>
                <c:pt idx="777">
                  <c:v>40788.083333333336</c:v>
                </c:pt>
                <c:pt idx="778">
                  <c:v>40788.093749999985</c:v>
                </c:pt>
                <c:pt idx="779">
                  <c:v>40788.10416666665</c:v>
                </c:pt>
                <c:pt idx="780">
                  <c:v>40788.114583333336</c:v>
                </c:pt>
                <c:pt idx="781">
                  <c:v>40788.124999999993</c:v>
                </c:pt>
                <c:pt idx="782">
                  <c:v>40788.13541666665</c:v>
                </c:pt>
                <c:pt idx="783">
                  <c:v>40788.145833333336</c:v>
                </c:pt>
                <c:pt idx="784">
                  <c:v>40788.156250000015</c:v>
                </c:pt>
                <c:pt idx="785">
                  <c:v>40788.16666666665</c:v>
                </c:pt>
                <c:pt idx="786">
                  <c:v>40788.177083333321</c:v>
                </c:pt>
                <c:pt idx="787">
                  <c:v>40788.1875</c:v>
                </c:pt>
                <c:pt idx="788">
                  <c:v>40788.19791666665</c:v>
                </c:pt>
                <c:pt idx="789">
                  <c:v>40788.208333333336</c:v>
                </c:pt>
                <c:pt idx="790">
                  <c:v>40788.21875</c:v>
                </c:pt>
                <c:pt idx="791">
                  <c:v>40788.229166666635</c:v>
                </c:pt>
                <c:pt idx="792">
                  <c:v>40788.239583333321</c:v>
                </c:pt>
                <c:pt idx="793">
                  <c:v>40788.25</c:v>
                </c:pt>
                <c:pt idx="794">
                  <c:v>40788.26041666665</c:v>
                </c:pt>
                <c:pt idx="795">
                  <c:v>40788.270833333336</c:v>
                </c:pt>
                <c:pt idx="796">
                  <c:v>40788.28125</c:v>
                </c:pt>
                <c:pt idx="797">
                  <c:v>40788.291666666635</c:v>
                </c:pt>
                <c:pt idx="798">
                  <c:v>40788.302083333336</c:v>
                </c:pt>
                <c:pt idx="799">
                  <c:v>40788.312500000015</c:v>
                </c:pt>
                <c:pt idx="800">
                  <c:v>40788.322916666664</c:v>
                </c:pt>
                <c:pt idx="801">
                  <c:v>40788.333333333336</c:v>
                </c:pt>
                <c:pt idx="802">
                  <c:v>40788.34375</c:v>
                </c:pt>
                <c:pt idx="803">
                  <c:v>40788.354166666664</c:v>
                </c:pt>
                <c:pt idx="804">
                  <c:v>40788.364583333336</c:v>
                </c:pt>
                <c:pt idx="805">
                  <c:v>40788.375</c:v>
                </c:pt>
                <c:pt idx="806">
                  <c:v>40788.385416666664</c:v>
                </c:pt>
                <c:pt idx="807">
                  <c:v>40788.395833333336</c:v>
                </c:pt>
                <c:pt idx="808">
                  <c:v>40788.406250000015</c:v>
                </c:pt>
                <c:pt idx="809">
                  <c:v>40788.447916666664</c:v>
                </c:pt>
                <c:pt idx="810">
                  <c:v>40788.47916666665</c:v>
                </c:pt>
                <c:pt idx="811">
                  <c:v>40788.489583333336</c:v>
                </c:pt>
                <c:pt idx="812">
                  <c:v>40788.5</c:v>
                </c:pt>
                <c:pt idx="813">
                  <c:v>40788.510416666664</c:v>
                </c:pt>
                <c:pt idx="814">
                  <c:v>40788.520833333336</c:v>
                </c:pt>
                <c:pt idx="815">
                  <c:v>40788.53125</c:v>
                </c:pt>
                <c:pt idx="816">
                  <c:v>40788.583333333336</c:v>
                </c:pt>
                <c:pt idx="817">
                  <c:v>40788.593749999985</c:v>
                </c:pt>
                <c:pt idx="818">
                  <c:v>40788.60416666665</c:v>
                </c:pt>
                <c:pt idx="819">
                  <c:v>40788.614583333336</c:v>
                </c:pt>
                <c:pt idx="820">
                  <c:v>40788.624999999993</c:v>
                </c:pt>
                <c:pt idx="821">
                  <c:v>40788.63541666665</c:v>
                </c:pt>
                <c:pt idx="822">
                  <c:v>40788.645833333336</c:v>
                </c:pt>
                <c:pt idx="823">
                  <c:v>40788.656250000015</c:v>
                </c:pt>
                <c:pt idx="824">
                  <c:v>40788.66666666665</c:v>
                </c:pt>
                <c:pt idx="825">
                  <c:v>40788.677083333321</c:v>
                </c:pt>
                <c:pt idx="826">
                  <c:v>40788.6875</c:v>
                </c:pt>
                <c:pt idx="827">
                  <c:v>40788.69791666665</c:v>
                </c:pt>
                <c:pt idx="828">
                  <c:v>40788.708333333336</c:v>
                </c:pt>
                <c:pt idx="829">
                  <c:v>40788.71875</c:v>
                </c:pt>
                <c:pt idx="830">
                  <c:v>40788.729166666635</c:v>
                </c:pt>
                <c:pt idx="831">
                  <c:v>40788.739583333321</c:v>
                </c:pt>
                <c:pt idx="832">
                  <c:v>40788.75</c:v>
                </c:pt>
                <c:pt idx="833">
                  <c:v>40788.76041666665</c:v>
                </c:pt>
                <c:pt idx="834">
                  <c:v>40788.770833333336</c:v>
                </c:pt>
                <c:pt idx="835">
                  <c:v>40788.78125</c:v>
                </c:pt>
                <c:pt idx="836">
                  <c:v>40788.791666666635</c:v>
                </c:pt>
                <c:pt idx="837">
                  <c:v>40788.802083333336</c:v>
                </c:pt>
                <c:pt idx="838">
                  <c:v>40788.812500000015</c:v>
                </c:pt>
                <c:pt idx="839">
                  <c:v>40788.822916666664</c:v>
                </c:pt>
                <c:pt idx="840">
                  <c:v>40788.833333333336</c:v>
                </c:pt>
                <c:pt idx="841">
                  <c:v>40788.84375</c:v>
                </c:pt>
                <c:pt idx="842">
                  <c:v>40788.854166666664</c:v>
                </c:pt>
                <c:pt idx="843">
                  <c:v>40788.864583333336</c:v>
                </c:pt>
                <c:pt idx="844">
                  <c:v>40788.875</c:v>
                </c:pt>
                <c:pt idx="845">
                  <c:v>40788.885416666664</c:v>
                </c:pt>
                <c:pt idx="846">
                  <c:v>40788.895833333336</c:v>
                </c:pt>
                <c:pt idx="847">
                  <c:v>40788.906250000015</c:v>
                </c:pt>
                <c:pt idx="848">
                  <c:v>40788.916666666664</c:v>
                </c:pt>
                <c:pt idx="849">
                  <c:v>40788.927083333321</c:v>
                </c:pt>
                <c:pt idx="850">
                  <c:v>40788.9375</c:v>
                </c:pt>
                <c:pt idx="851">
                  <c:v>40788.947916666664</c:v>
                </c:pt>
                <c:pt idx="852">
                  <c:v>40788.958333333343</c:v>
                </c:pt>
                <c:pt idx="853">
                  <c:v>40788.96875</c:v>
                </c:pt>
                <c:pt idx="854">
                  <c:v>40788.97916666665</c:v>
                </c:pt>
                <c:pt idx="855">
                  <c:v>40788.989583333336</c:v>
                </c:pt>
                <c:pt idx="856">
                  <c:v>40789</c:v>
                </c:pt>
                <c:pt idx="857">
                  <c:v>40789.010416666664</c:v>
                </c:pt>
                <c:pt idx="858">
                  <c:v>40789.020833333336</c:v>
                </c:pt>
                <c:pt idx="859">
                  <c:v>40789.03125</c:v>
                </c:pt>
                <c:pt idx="860">
                  <c:v>40789.04166666665</c:v>
                </c:pt>
                <c:pt idx="861">
                  <c:v>40789.052083333336</c:v>
                </c:pt>
                <c:pt idx="862">
                  <c:v>40789.0625</c:v>
                </c:pt>
                <c:pt idx="863">
                  <c:v>40789.072916666664</c:v>
                </c:pt>
                <c:pt idx="864">
                  <c:v>40789.083333333336</c:v>
                </c:pt>
                <c:pt idx="865">
                  <c:v>40789.093749999985</c:v>
                </c:pt>
                <c:pt idx="866">
                  <c:v>40789.10416666665</c:v>
                </c:pt>
                <c:pt idx="867">
                  <c:v>40789.114583333336</c:v>
                </c:pt>
                <c:pt idx="868">
                  <c:v>40789.124999999993</c:v>
                </c:pt>
                <c:pt idx="869">
                  <c:v>40789.13541666665</c:v>
                </c:pt>
                <c:pt idx="870">
                  <c:v>40789.145833333336</c:v>
                </c:pt>
                <c:pt idx="871">
                  <c:v>40789.156250000015</c:v>
                </c:pt>
                <c:pt idx="872">
                  <c:v>40789.16666666665</c:v>
                </c:pt>
                <c:pt idx="873">
                  <c:v>40789.177083333321</c:v>
                </c:pt>
                <c:pt idx="874">
                  <c:v>40789.1875</c:v>
                </c:pt>
                <c:pt idx="875">
                  <c:v>40789.19791666665</c:v>
                </c:pt>
                <c:pt idx="876">
                  <c:v>40789.208333333336</c:v>
                </c:pt>
                <c:pt idx="877">
                  <c:v>40789.21875</c:v>
                </c:pt>
                <c:pt idx="878">
                  <c:v>40789.229166666635</c:v>
                </c:pt>
                <c:pt idx="879">
                  <c:v>40789.239583333321</c:v>
                </c:pt>
                <c:pt idx="880">
                  <c:v>40789.25</c:v>
                </c:pt>
                <c:pt idx="881">
                  <c:v>40789.26041666665</c:v>
                </c:pt>
                <c:pt idx="882">
                  <c:v>40789.270833333336</c:v>
                </c:pt>
                <c:pt idx="883">
                  <c:v>40789.28125</c:v>
                </c:pt>
                <c:pt idx="884">
                  <c:v>40789.291666666635</c:v>
                </c:pt>
                <c:pt idx="885">
                  <c:v>40789.302083333336</c:v>
                </c:pt>
                <c:pt idx="886">
                  <c:v>40789.312500000015</c:v>
                </c:pt>
                <c:pt idx="887">
                  <c:v>40789.322916666664</c:v>
                </c:pt>
                <c:pt idx="888">
                  <c:v>40789.333333333336</c:v>
                </c:pt>
                <c:pt idx="889">
                  <c:v>40789.34375</c:v>
                </c:pt>
                <c:pt idx="890">
                  <c:v>40789.354166666664</c:v>
                </c:pt>
                <c:pt idx="891">
                  <c:v>40789.364583333336</c:v>
                </c:pt>
                <c:pt idx="892">
                  <c:v>40789.375</c:v>
                </c:pt>
                <c:pt idx="893">
                  <c:v>40789.385416666664</c:v>
                </c:pt>
                <c:pt idx="894">
                  <c:v>40789.395833333336</c:v>
                </c:pt>
                <c:pt idx="895">
                  <c:v>40789.406250000015</c:v>
                </c:pt>
                <c:pt idx="896">
                  <c:v>40789.416666666664</c:v>
                </c:pt>
                <c:pt idx="897">
                  <c:v>40789.427083333321</c:v>
                </c:pt>
                <c:pt idx="898">
                  <c:v>40789.4375</c:v>
                </c:pt>
                <c:pt idx="899">
                  <c:v>40789.447916666664</c:v>
                </c:pt>
                <c:pt idx="900">
                  <c:v>40789.458333333343</c:v>
                </c:pt>
                <c:pt idx="901">
                  <c:v>40789.46875</c:v>
                </c:pt>
                <c:pt idx="902">
                  <c:v>40789.47916666665</c:v>
                </c:pt>
                <c:pt idx="903">
                  <c:v>40789.489583333336</c:v>
                </c:pt>
                <c:pt idx="904">
                  <c:v>40789.5</c:v>
                </c:pt>
                <c:pt idx="905">
                  <c:v>40789.510416666664</c:v>
                </c:pt>
                <c:pt idx="906">
                  <c:v>40789.520833333336</c:v>
                </c:pt>
                <c:pt idx="907">
                  <c:v>40789.53125</c:v>
                </c:pt>
                <c:pt idx="908">
                  <c:v>40789.54166666665</c:v>
                </c:pt>
                <c:pt idx="909">
                  <c:v>40789.552083333336</c:v>
                </c:pt>
                <c:pt idx="910">
                  <c:v>40789.5625</c:v>
                </c:pt>
                <c:pt idx="911">
                  <c:v>40789.572916666664</c:v>
                </c:pt>
                <c:pt idx="912">
                  <c:v>40789.583333333336</c:v>
                </c:pt>
                <c:pt idx="913">
                  <c:v>40789.593749999985</c:v>
                </c:pt>
                <c:pt idx="914">
                  <c:v>40789.60416666665</c:v>
                </c:pt>
                <c:pt idx="915">
                  <c:v>40789.614583333336</c:v>
                </c:pt>
                <c:pt idx="916">
                  <c:v>40789.624999999993</c:v>
                </c:pt>
                <c:pt idx="917">
                  <c:v>40789.63541666665</c:v>
                </c:pt>
                <c:pt idx="918">
                  <c:v>40789.645833333336</c:v>
                </c:pt>
                <c:pt idx="919">
                  <c:v>40789.656250000015</c:v>
                </c:pt>
                <c:pt idx="920">
                  <c:v>40789.66666666665</c:v>
                </c:pt>
                <c:pt idx="921">
                  <c:v>40789.677083333321</c:v>
                </c:pt>
                <c:pt idx="922">
                  <c:v>40789.6875</c:v>
                </c:pt>
                <c:pt idx="923">
                  <c:v>40789.69791666665</c:v>
                </c:pt>
                <c:pt idx="924">
                  <c:v>40789.708333333336</c:v>
                </c:pt>
                <c:pt idx="925">
                  <c:v>40789.71875</c:v>
                </c:pt>
                <c:pt idx="926">
                  <c:v>40789.729166666635</c:v>
                </c:pt>
                <c:pt idx="927">
                  <c:v>40789.739583333321</c:v>
                </c:pt>
                <c:pt idx="928">
                  <c:v>40789.75</c:v>
                </c:pt>
                <c:pt idx="929">
                  <c:v>40789.76041666665</c:v>
                </c:pt>
                <c:pt idx="930">
                  <c:v>40789.770833333336</c:v>
                </c:pt>
                <c:pt idx="931">
                  <c:v>40789.78125</c:v>
                </c:pt>
                <c:pt idx="932">
                  <c:v>40789.791666666635</c:v>
                </c:pt>
                <c:pt idx="933">
                  <c:v>40789.802083333336</c:v>
                </c:pt>
                <c:pt idx="934">
                  <c:v>40789.812500000015</c:v>
                </c:pt>
                <c:pt idx="935">
                  <c:v>40789.822916666664</c:v>
                </c:pt>
                <c:pt idx="936">
                  <c:v>40789.833333333336</c:v>
                </c:pt>
                <c:pt idx="937">
                  <c:v>40789.84375</c:v>
                </c:pt>
                <c:pt idx="938">
                  <c:v>40789.854166666664</c:v>
                </c:pt>
                <c:pt idx="939">
                  <c:v>40789.864583333336</c:v>
                </c:pt>
                <c:pt idx="940">
                  <c:v>40789.875</c:v>
                </c:pt>
                <c:pt idx="941">
                  <c:v>40789.885416666664</c:v>
                </c:pt>
                <c:pt idx="942">
                  <c:v>40789.895833333336</c:v>
                </c:pt>
                <c:pt idx="943">
                  <c:v>40789.906250000015</c:v>
                </c:pt>
                <c:pt idx="944">
                  <c:v>40789.916666666664</c:v>
                </c:pt>
                <c:pt idx="945">
                  <c:v>40789.927083333321</c:v>
                </c:pt>
                <c:pt idx="946">
                  <c:v>40789.9375</c:v>
                </c:pt>
                <c:pt idx="947">
                  <c:v>40789.947916666664</c:v>
                </c:pt>
                <c:pt idx="948">
                  <c:v>40789.958333333343</c:v>
                </c:pt>
                <c:pt idx="949">
                  <c:v>40789.96875</c:v>
                </c:pt>
                <c:pt idx="950">
                  <c:v>40789.97916666665</c:v>
                </c:pt>
                <c:pt idx="951">
                  <c:v>40789.989583333336</c:v>
                </c:pt>
                <c:pt idx="952">
                  <c:v>40790</c:v>
                </c:pt>
                <c:pt idx="953">
                  <c:v>40790.010416666664</c:v>
                </c:pt>
                <c:pt idx="954">
                  <c:v>40790.020833333336</c:v>
                </c:pt>
                <c:pt idx="955">
                  <c:v>40790.03125</c:v>
                </c:pt>
                <c:pt idx="956">
                  <c:v>40790.04166666665</c:v>
                </c:pt>
                <c:pt idx="957">
                  <c:v>40790.052083333336</c:v>
                </c:pt>
                <c:pt idx="958">
                  <c:v>40790.0625</c:v>
                </c:pt>
                <c:pt idx="959">
                  <c:v>40790.072916666664</c:v>
                </c:pt>
                <c:pt idx="960">
                  <c:v>40790.083333333336</c:v>
                </c:pt>
                <c:pt idx="961">
                  <c:v>40790.093749999985</c:v>
                </c:pt>
                <c:pt idx="962">
                  <c:v>40790.10416666665</c:v>
                </c:pt>
                <c:pt idx="963">
                  <c:v>40790.114583333336</c:v>
                </c:pt>
                <c:pt idx="964">
                  <c:v>40790.124999999993</c:v>
                </c:pt>
                <c:pt idx="965">
                  <c:v>40790.13541666665</c:v>
                </c:pt>
                <c:pt idx="966">
                  <c:v>40790.145833333336</c:v>
                </c:pt>
                <c:pt idx="967">
                  <c:v>40790.156250000015</c:v>
                </c:pt>
                <c:pt idx="968">
                  <c:v>40790.16666666665</c:v>
                </c:pt>
                <c:pt idx="969">
                  <c:v>40790.177083333321</c:v>
                </c:pt>
                <c:pt idx="970">
                  <c:v>40790.1875</c:v>
                </c:pt>
                <c:pt idx="971">
                  <c:v>40790.19791666665</c:v>
                </c:pt>
                <c:pt idx="972">
                  <c:v>40790.208333333336</c:v>
                </c:pt>
                <c:pt idx="973">
                  <c:v>40790.21875</c:v>
                </c:pt>
                <c:pt idx="974">
                  <c:v>40790.229166666635</c:v>
                </c:pt>
                <c:pt idx="975">
                  <c:v>40790.239583333321</c:v>
                </c:pt>
                <c:pt idx="976">
                  <c:v>40790.25</c:v>
                </c:pt>
                <c:pt idx="977">
                  <c:v>40790.26041666665</c:v>
                </c:pt>
                <c:pt idx="978">
                  <c:v>40790.270833333336</c:v>
                </c:pt>
                <c:pt idx="979">
                  <c:v>40790.28125</c:v>
                </c:pt>
                <c:pt idx="980">
                  <c:v>40790.291666666635</c:v>
                </c:pt>
                <c:pt idx="981">
                  <c:v>40790.302083333336</c:v>
                </c:pt>
                <c:pt idx="982">
                  <c:v>40790.312500000015</c:v>
                </c:pt>
                <c:pt idx="983">
                  <c:v>40790.322916666664</c:v>
                </c:pt>
                <c:pt idx="984">
                  <c:v>40790.333333333336</c:v>
                </c:pt>
                <c:pt idx="985">
                  <c:v>40790.34375</c:v>
                </c:pt>
                <c:pt idx="986">
                  <c:v>40790.354166666664</c:v>
                </c:pt>
                <c:pt idx="987">
                  <c:v>40790.364583333336</c:v>
                </c:pt>
                <c:pt idx="988">
                  <c:v>40790.375</c:v>
                </c:pt>
                <c:pt idx="989">
                  <c:v>40790.385416666664</c:v>
                </c:pt>
                <c:pt idx="990">
                  <c:v>40790.395833333336</c:v>
                </c:pt>
                <c:pt idx="991">
                  <c:v>40790.406250000015</c:v>
                </c:pt>
                <c:pt idx="992">
                  <c:v>40790.416666666664</c:v>
                </c:pt>
                <c:pt idx="993">
                  <c:v>40790.427083333321</c:v>
                </c:pt>
                <c:pt idx="994">
                  <c:v>40790.4375</c:v>
                </c:pt>
                <c:pt idx="995">
                  <c:v>40790.447916666664</c:v>
                </c:pt>
                <c:pt idx="996">
                  <c:v>40790.458333333343</c:v>
                </c:pt>
                <c:pt idx="997">
                  <c:v>40790.46875</c:v>
                </c:pt>
                <c:pt idx="998">
                  <c:v>40790.47916666665</c:v>
                </c:pt>
                <c:pt idx="999">
                  <c:v>40790.489583333336</c:v>
                </c:pt>
                <c:pt idx="1000">
                  <c:v>40790.5</c:v>
                </c:pt>
                <c:pt idx="1001">
                  <c:v>40790.510416666664</c:v>
                </c:pt>
                <c:pt idx="1002">
                  <c:v>40790.520833333336</c:v>
                </c:pt>
                <c:pt idx="1003">
                  <c:v>40790.53125</c:v>
                </c:pt>
                <c:pt idx="1004">
                  <c:v>40790.54166666665</c:v>
                </c:pt>
                <c:pt idx="1005">
                  <c:v>40790.552083333336</c:v>
                </c:pt>
                <c:pt idx="1006">
                  <c:v>40790.5625</c:v>
                </c:pt>
                <c:pt idx="1007">
                  <c:v>40790.572916666664</c:v>
                </c:pt>
                <c:pt idx="1008">
                  <c:v>40790.583333333336</c:v>
                </c:pt>
                <c:pt idx="1009">
                  <c:v>40790.593749999985</c:v>
                </c:pt>
                <c:pt idx="1010">
                  <c:v>40790.60416666665</c:v>
                </c:pt>
                <c:pt idx="1011">
                  <c:v>40790.614583333336</c:v>
                </c:pt>
                <c:pt idx="1012">
                  <c:v>40790.624999999993</c:v>
                </c:pt>
                <c:pt idx="1013">
                  <c:v>40790.63541666665</c:v>
                </c:pt>
                <c:pt idx="1014">
                  <c:v>40790.645833333336</c:v>
                </c:pt>
                <c:pt idx="1015">
                  <c:v>40790.656250000015</c:v>
                </c:pt>
                <c:pt idx="1016">
                  <c:v>40790.66666666665</c:v>
                </c:pt>
                <c:pt idx="1017">
                  <c:v>40790.677083333321</c:v>
                </c:pt>
                <c:pt idx="1018">
                  <c:v>40790.6875</c:v>
                </c:pt>
                <c:pt idx="1019">
                  <c:v>40790.69791666665</c:v>
                </c:pt>
                <c:pt idx="1020">
                  <c:v>40790.708333333336</c:v>
                </c:pt>
                <c:pt idx="1021">
                  <c:v>40790.71875</c:v>
                </c:pt>
                <c:pt idx="1022">
                  <c:v>40790.729166666635</c:v>
                </c:pt>
                <c:pt idx="1023">
                  <c:v>40790.739583333321</c:v>
                </c:pt>
                <c:pt idx="1024">
                  <c:v>40790.75</c:v>
                </c:pt>
                <c:pt idx="1025">
                  <c:v>40790.76041666665</c:v>
                </c:pt>
                <c:pt idx="1026">
                  <c:v>40790.770833333336</c:v>
                </c:pt>
                <c:pt idx="1027">
                  <c:v>40790.78125</c:v>
                </c:pt>
                <c:pt idx="1028">
                  <c:v>40790.791666666635</c:v>
                </c:pt>
                <c:pt idx="1029">
                  <c:v>40790.802083333336</c:v>
                </c:pt>
                <c:pt idx="1030">
                  <c:v>40790.812500000015</c:v>
                </c:pt>
                <c:pt idx="1031">
                  <c:v>40790.822916666664</c:v>
                </c:pt>
                <c:pt idx="1032">
                  <c:v>40790.833333333336</c:v>
                </c:pt>
                <c:pt idx="1033">
                  <c:v>40790.84375</c:v>
                </c:pt>
                <c:pt idx="1034">
                  <c:v>40790.854166666664</c:v>
                </c:pt>
                <c:pt idx="1035">
                  <c:v>40790.864583333336</c:v>
                </c:pt>
                <c:pt idx="1036">
                  <c:v>40790.875</c:v>
                </c:pt>
                <c:pt idx="1037">
                  <c:v>40790.885416666664</c:v>
                </c:pt>
                <c:pt idx="1038">
                  <c:v>40790.895833333336</c:v>
                </c:pt>
                <c:pt idx="1039">
                  <c:v>40790.906250000015</c:v>
                </c:pt>
                <c:pt idx="1040">
                  <c:v>40790.916666666664</c:v>
                </c:pt>
                <c:pt idx="1041">
                  <c:v>40790.927083333321</c:v>
                </c:pt>
                <c:pt idx="1042">
                  <c:v>40790.9375</c:v>
                </c:pt>
                <c:pt idx="1043">
                  <c:v>40790.947916666664</c:v>
                </c:pt>
                <c:pt idx="1044">
                  <c:v>40790.958333333343</c:v>
                </c:pt>
                <c:pt idx="1045">
                  <c:v>40790.96875</c:v>
                </c:pt>
                <c:pt idx="1046">
                  <c:v>40790.97916666665</c:v>
                </c:pt>
                <c:pt idx="1047">
                  <c:v>40790.989583333336</c:v>
                </c:pt>
                <c:pt idx="1048">
                  <c:v>40791</c:v>
                </c:pt>
                <c:pt idx="1049">
                  <c:v>40791.010416666664</c:v>
                </c:pt>
                <c:pt idx="1050">
                  <c:v>40791.020833333336</c:v>
                </c:pt>
                <c:pt idx="1051">
                  <c:v>40791.03125</c:v>
                </c:pt>
                <c:pt idx="1052">
                  <c:v>40791.04166666665</c:v>
                </c:pt>
                <c:pt idx="1053">
                  <c:v>40791.052083333336</c:v>
                </c:pt>
                <c:pt idx="1054">
                  <c:v>40791.0625</c:v>
                </c:pt>
                <c:pt idx="1055">
                  <c:v>40791.072916666664</c:v>
                </c:pt>
                <c:pt idx="1056">
                  <c:v>40791.083333333336</c:v>
                </c:pt>
                <c:pt idx="1057">
                  <c:v>40791.093749999985</c:v>
                </c:pt>
                <c:pt idx="1058">
                  <c:v>40791.10416666665</c:v>
                </c:pt>
                <c:pt idx="1059">
                  <c:v>40791.114583333336</c:v>
                </c:pt>
                <c:pt idx="1060">
                  <c:v>40791.124999999993</c:v>
                </c:pt>
                <c:pt idx="1061">
                  <c:v>40791.13541666665</c:v>
                </c:pt>
                <c:pt idx="1062">
                  <c:v>40791.145833333336</c:v>
                </c:pt>
                <c:pt idx="1063">
                  <c:v>40791.156250000015</c:v>
                </c:pt>
                <c:pt idx="1064">
                  <c:v>40791.16666666665</c:v>
                </c:pt>
                <c:pt idx="1065">
                  <c:v>40791.177083333321</c:v>
                </c:pt>
                <c:pt idx="1066">
                  <c:v>40791.1875</c:v>
                </c:pt>
                <c:pt idx="1067">
                  <c:v>40791.19791666665</c:v>
                </c:pt>
                <c:pt idx="1068">
                  <c:v>40791.208333333336</c:v>
                </c:pt>
                <c:pt idx="1069">
                  <c:v>40791.21875</c:v>
                </c:pt>
                <c:pt idx="1070">
                  <c:v>40791.229166666635</c:v>
                </c:pt>
                <c:pt idx="1071">
                  <c:v>40791.239583333321</c:v>
                </c:pt>
                <c:pt idx="1072">
                  <c:v>40791.25</c:v>
                </c:pt>
                <c:pt idx="1073">
                  <c:v>40791.26041666665</c:v>
                </c:pt>
                <c:pt idx="1074">
                  <c:v>40791.270833333336</c:v>
                </c:pt>
                <c:pt idx="1075">
                  <c:v>40791.28125</c:v>
                </c:pt>
                <c:pt idx="1076">
                  <c:v>40791.291666666635</c:v>
                </c:pt>
                <c:pt idx="1077">
                  <c:v>40791.302083333336</c:v>
                </c:pt>
                <c:pt idx="1078">
                  <c:v>40791.312500000015</c:v>
                </c:pt>
                <c:pt idx="1079">
                  <c:v>40791.322916666664</c:v>
                </c:pt>
                <c:pt idx="1080">
                  <c:v>40791.333333333336</c:v>
                </c:pt>
                <c:pt idx="1081">
                  <c:v>40791.34375</c:v>
                </c:pt>
                <c:pt idx="1082">
                  <c:v>40791.354166666664</c:v>
                </c:pt>
                <c:pt idx="1083">
                  <c:v>40791.364583333336</c:v>
                </c:pt>
                <c:pt idx="1084">
                  <c:v>40791.375</c:v>
                </c:pt>
                <c:pt idx="1085">
                  <c:v>40791.385416666664</c:v>
                </c:pt>
                <c:pt idx="1086">
                  <c:v>40791.395833333336</c:v>
                </c:pt>
                <c:pt idx="1087">
                  <c:v>40791.406250000015</c:v>
                </c:pt>
                <c:pt idx="1088">
                  <c:v>40791.416666666664</c:v>
                </c:pt>
                <c:pt idx="1089">
                  <c:v>40791.427083333321</c:v>
                </c:pt>
                <c:pt idx="1090">
                  <c:v>40791.4375</c:v>
                </c:pt>
                <c:pt idx="1091">
                  <c:v>40791.447916666664</c:v>
                </c:pt>
                <c:pt idx="1092">
                  <c:v>40791.458333333343</c:v>
                </c:pt>
                <c:pt idx="1093">
                  <c:v>40791.46875</c:v>
                </c:pt>
                <c:pt idx="1094">
                  <c:v>40791.47916666665</c:v>
                </c:pt>
                <c:pt idx="1095">
                  <c:v>40791.489583333336</c:v>
                </c:pt>
                <c:pt idx="1096">
                  <c:v>40791.5</c:v>
                </c:pt>
                <c:pt idx="1097">
                  <c:v>40791.510416666664</c:v>
                </c:pt>
                <c:pt idx="1098">
                  <c:v>40791.520833333336</c:v>
                </c:pt>
                <c:pt idx="1099">
                  <c:v>40791.53125</c:v>
                </c:pt>
                <c:pt idx="1100">
                  <c:v>40791.54166666665</c:v>
                </c:pt>
                <c:pt idx="1101">
                  <c:v>40791.552083333336</c:v>
                </c:pt>
                <c:pt idx="1102">
                  <c:v>40791.5625</c:v>
                </c:pt>
                <c:pt idx="1103">
                  <c:v>40791.572916666664</c:v>
                </c:pt>
                <c:pt idx="1104">
                  <c:v>40791.583333333336</c:v>
                </c:pt>
                <c:pt idx="1105">
                  <c:v>40791.593749999985</c:v>
                </c:pt>
                <c:pt idx="1106">
                  <c:v>40791.60416666665</c:v>
                </c:pt>
                <c:pt idx="1107">
                  <c:v>40791.614583333336</c:v>
                </c:pt>
                <c:pt idx="1108">
                  <c:v>40791.624999999993</c:v>
                </c:pt>
                <c:pt idx="1109">
                  <c:v>40791.63541666665</c:v>
                </c:pt>
                <c:pt idx="1110">
                  <c:v>40791.645833333336</c:v>
                </c:pt>
                <c:pt idx="1111">
                  <c:v>40791.656250000015</c:v>
                </c:pt>
                <c:pt idx="1112">
                  <c:v>40791.66666666665</c:v>
                </c:pt>
                <c:pt idx="1113">
                  <c:v>40791.677083333321</c:v>
                </c:pt>
                <c:pt idx="1114">
                  <c:v>40791.6875</c:v>
                </c:pt>
                <c:pt idx="1115">
                  <c:v>40791.69791666665</c:v>
                </c:pt>
                <c:pt idx="1116">
                  <c:v>40791.708333333336</c:v>
                </c:pt>
                <c:pt idx="1117">
                  <c:v>40791.71875</c:v>
                </c:pt>
                <c:pt idx="1118">
                  <c:v>40791.729166666635</c:v>
                </c:pt>
                <c:pt idx="1119">
                  <c:v>40791.739583333321</c:v>
                </c:pt>
                <c:pt idx="1120">
                  <c:v>40791.75</c:v>
                </c:pt>
                <c:pt idx="1121">
                  <c:v>40791.76041666665</c:v>
                </c:pt>
                <c:pt idx="1122">
                  <c:v>40791.770833333336</c:v>
                </c:pt>
                <c:pt idx="1123">
                  <c:v>40791.78125</c:v>
                </c:pt>
                <c:pt idx="1124">
                  <c:v>40791.791666666635</c:v>
                </c:pt>
                <c:pt idx="1125">
                  <c:v>40791.802083333336</c:v>
                </c:pt>
                <c:pt idx="1126">
                  <c:v>40791.812500000015</c:v>
                </c:pt>
                <c:pt idx="1127">
                  <c:v>40791.822916666664</c:v>
                </c:pt>
                <c:pt idx="1128">
                  <c:v>40791.833333333336</c:v>
                </c:pt>
                <c:pt idx="1129">
                  <c:v>40791.84375</c:v>
                </c:pt>
                <c:pt idx="1130">
                  <c:v>40791.854166666664</c:v>
                </c:pt>
                <c:pt idx="1131">
                  <c:v>40791.864583333336</c:v>
                </c:pt>
                <c:pt idx="1132">
                  <c:v>40791.875</c:v>
                </c:pt>
                <c:pt idx="1133">
                  <c:v>40791.885416666664</c:v>
                </c:pt>
                <c:pt idx="1134">
                  <c:v>40791.895833333336</c:v>
                </c:pt>
                <c:pt idx="1135">
                  <c:v>40791.906250000015</c:v>
                </c:pt>
                <c:pt idx="1136">
                  <c:v>40791.916666666664</c:v>
                </c:pt>
                <c:pt idx="1137">
                  <c:v>40791.927083333321</c:v>
                </c:pt>
                <c:pt idx="1138">
                  <c:v>40791.9375</c:v>
                </c:pt>
                <c:pt idx="1139">
                  <c:v>40791.947916666664</c:v>
                </c:pt>
                <c:pt idx="1140">
                  <c:v>40791.958333333343</c:v>
                </c:pt>
                <c:pt idx="1141">
                  <c:v>40791.96875</c:v>
                </c:pt>
                <c:pt idx="1142">
                  <c:v>40791.97916666665</c:v>
                </c:pt>
                <c:pt idx="1143">
                  <c:v>40791.989583333336</c:v>
                </c:pt>
                <c:pt idx="1144">
                  <c:v>40792</c:v>
                </c:pt>
                <c:pt idx="1145">
                  <c:v>40792.010416666664</c:v>
                </c:pt>
                <c:pt idx="1146">
                  <c:v>40792.020833333336</c:v>
                </c:pt>
                <c:pt idx="1147">
                  <c:v>40792.03125</c:v>
                </c:pt>
                <c:pt idx="1148">
                  <c:v>40792.04166666665</c:v>
                </c:pt>
                <c:pt idx="1149">
                  <c:v>40792.052083333336</c:v>
                </c:pt>
                <c:pt idx="1150">
                  <c:v>40792.0625</c:v>
                </c:pt>
                <c:pt idx="1151">
                  <c:v>40792.072916666664</c:v>
                </c:pt>
                <c:pt idx="1152">
                  <c:v>40792.083333333336</c:v>
                </c:pt>
                <c:pt idx="1153">
                  <c:v>40792.093749999985</c:v>
                </c:pt>
                <c:pt idx="1154">
                  <c:v>40792.10416666665</c:v>
                </c:pt>
                <c:pt idx="1155">
                  <c:v>40792.114583333336</c:v>
                </c:pt>
                <c:pt idx="1156">
                  <c:v>40792.124999999993</c:v>
                </c:pt>
                <c:pt idx="1157">
                  <c:v>40792.13541666665</c:v>
                </c:pt>
                <c:pt idx="1158">
                  <c:v>40792.145833333336</c:v>
                </c:pt>
                <c:pt idx="1159">
                  <c:v>40792.156250000015</c:v>
                </c:pt>
                <c:pt idx="1160">
                  <c:v>40792.16666666665</c:v>
                </c:pt>
                <c:pt idx="1161">
                  <c:v>40792.177083333321</c:v>
                </c:pt>
                <c:pt idx="1162">
                  <c:v>40792.1875</c:v>
                </c:pt>
                <c:pt idx="1163">
                  <c:v>40792.19791666665</c:v>
                </c:pt>
                <c:pt idx="1164">
                  <c:v>40792.208333333336</c:v>
                </c:pt>
                <c:pt idx="1165">
                  <c:v>40792.21875</c:v>
                </c:pt>
                <c:pt idx="1166">
                  <c:v>40792.229166666635</c:v>
                </c:pt>
                <c:pt idx="1167">
                  <c:v>40792.239583333321</c:v>
                </c:pt>
                <c:pt idx="1168">
                  <c:v>40792.25</c:v>
                </c:pt>
                <c:pt idx="1169">
                  <c:v>40792.26041666665</c:v>
                </c:pt>
                <c:pt idx="1170">
                  <c:v>40792.270833333336</c:v>
                </c:pt>
                <c:pt idx="1171">
                  <c:v>40792.28125</c:v>
                </c:pt>
                <c:pt idx="1172">
                  <c:v>40792.291666666635</c:v>
                </c:pt>
                <c:pt idx="1173">
                  <c:v>40792.302083333336</c:v>
                </c:pt>
                <c:pt idx="1174">
                  <c:v>40792.312500000015</c:v>
                </c:pt>
                <c:pt idx="1175">
                  <c:v>40792.322916666664</c:v>
                </c:pt>
                <c:pt idx="1176">
                  <c:v>40792.333333333336</c:v>
                </c:pt>
                <c:pt idx="1177">
                  <c:v>40792.34375</c:v>
                </c:pt>
                <c:pt idx="1178">
                  <c:v>40792.354166666664</c:v>
                </c:pt>
                <c:pt idx="1179">
                  <c:v>40792.364583333336</c:v>
                </c:pt>
                <c:pt idx="1180">
                  <c:v>40792.375</c:v>
                </c:pt>
                <c:pt idx="1181">
                  <c:v>40792.385416666664</c:v>
                </c:pt>
                <c:pt idx="1182">
                  <c:v>40792.395833333336</c:v>
                </c:pt>
                <c:pt idx="1183">
                  <c:v>40792.406250000015</c:v>
                </c:pt>
                <c:pt idx="1184">
                  <c:v>40792.416666666664</c:v>
                </c:pt>
                <c:pt idx="1185">
                  <c:v>40792.427083333321</c:v>
                </c:pt>
                <c:pt idx="1186">
                  <c:v>40792.4375</c:v>
                </c:pt>
                <c:pt idx="1187">
                  <c:v>40792.447916666664</c:v>
                </c:pt>
                <c:pt idx="1188">
                  <c:v>40792.458333333343</c:v>
                </c:pt>
                <c:pt idx="1189">
                  <c:v>40792.46875</c:v>
                </c:pt>
                <c:pt idx="1190">
                  <c:v>40792.47916666665</c:v>
                </c:pt>
                <c:pt idx="1191">
                  <c:v>40792.489583333336</c:v>
                </c:pt>
                <c:pt idx="1192">
                  <c:v>40792.5</c:v>
                </c:pt>
                <c:pt idx="1193">
                  <c:v>40792.510416666664</c:v>
                </c:pt>
                <c:pt idx="1194">
                  <c:v>40792.520833333336</c:v>
                </c:pt>
                <c:pt idx="1195">
                  <c:v>40792.53125</c:v>
                </c:pt>
                <c:pt idx="1196">
                  <c:v>40792.54166666665</c:v>
                </c:pt>
                <c:pt idx="1197">
                  <c:v>40792.552083333336</c:v>
                </c:pt>
                <c:pt idx="1198">
                  <c:v>40792.5625</c:v>
                </c:pt>
                <c:pt idx="1199">
                  <c:v>40792.572916666664</c:v>
                </c:pt>
                <c:pt idx="1200">
                  <c:v>40792.583333333336</c:v>
                </c:pt>
                <c:pt idx="1201">
                  <c:v>40792.593749999985</c:v>
                </c:pt>
                <c:pt idx="1202">
                  <c:v>40792.60416666665</c:v>
                </c:pt>
                <c:pt idx="1203">
                  <c:v>40792.614583333336</c:v>
                </c:pt>
                <c:pt idx="1204">
                  <c:v>40792.624999999993</c:v>
                </c:pt>
                <c:pt idx="1205">
                  <c:v>40792.63541666665</c:v>
                </c:pt>
                <c:pt idx="1206">
                  <c:v>40792.645833333336</c:v>
                </c:pt>
                <c:pt idx="1207">
                  <c:v>40792.656250000015</c:v>
                </c:pt>
                <c:pt idx="1208">
                  <c:v>40792.66666666665</c:v>
                </c:pt>
                <c:pt idx="1209">
                  <c:v>40792.677083333321</c:v>
                </c:pt>
                <c:pt idx="1210">
                  <c:v>40792.6875</c:v>
                </c:pt>
                <c:pt idx="1211">
                  <c:v>40792.69791666665</c:v>
                </c:pt>
                <c:pt idx="1212">
                  <c:v>40792.708333333336</c:v>
                </c:pt>
                <c:pt idx="1213">
                  <c:v>40792.71875</c:v>
                </c:pt>
                <c:pt idx="1214">
                  <c:v>40792.729166666635</c:v>
                </c:pt>
                <c:pt idx="1215">
                  <c:v>40792.739583333321</c:v>
                </c:pt>
                <c:pt idx="1216">
                  <c:v>40792.75</c:v>
                </c:pt>
                <c:pt idx="1217">
                  <c:v>40792.76041666665</c:v>
                </c:pt>
                <c:pt idx="1218">
                  <c:v>40792.770833333336</c:v>
                </c:pt>
                <c:pt idx="1219">
                  <c:v>40792.78125</c:v>
                </c:pt>
                <c:pt idx="1220">
                  <c:v>40792.791666666635</c:v>
                </c:pt>
                <c:pt idx="1221">
                  <c:v>40792.802083333336</c:v>
                </c:pt>
                <c:pt idx="1222">
                  <c:v>40792.812500000015</c:v>
                </c:pt>
                <c:pt idx="1223">
                  <c:v>40792.822916666664</c:v>
                </c:pt>
                <c:pt idx="1224">
                  <c:v>40792.833333333336</c:v>
                </c:pt>
                <c:pt idx="1225">
                  <c:v>40792.84375</c:v>
                </c:pt>
                <c:pt idx="1226">
                  <c:v>40792.854166666664</c:v>
                </c:pt>
                <c:pt idx="1227">
                  <c:v>40792.864583333336</c:v>
                </c:pt>
                <c:pt idx="1228">
                  <c:v>40792.875</c:v>
                </c:pt>
                <c:pt idx="1229">
                  <c:v>40792.885416666664</c:v>
                </c:pt>
                <c:pt idx="1230">
                  <c:v>40792.895833333336</c:v>
                </c:pt>
                <c:pt idx="1231">
                  <c:v>40792.906250000015</c:v>
                </c:pt>
                <c:pt idx="1232">
                  <c:v>40792.916666666664</c:v>
                </c:pt>
                <c:pt idx="1233">
                  <c:v>40792.927083333321</c:v>
                </c:pt>
                <c:pt idx="1234">
                  <c:v>40792.9375</c:v>
                </c:pt>
                <c:pt idx="1235">
                  <c:v>40792.947916666664</c:v>
                </c:pt>
                <c:pt idx="1236">
                  <c:v>40792.958333333343</c:v>
                </c:pt>
                <c:pt idx="1237">
                  <c:v>40792.96875</c:v>
                </c:pt>
                <c:pt idx="1238">
                  <c:v>40792.97916666665</c:v>
                </c:pt>
                <c:pt idx="1239">
                  <c:v>40792.989583333336</c:v>
                </c:pt>
                <c:pt idx="1240">
                  <c:v>40793</c:v>
                </c:pt>
                <c:pt idx="1241">
                  <c:v>40793.010416666664</c:v>
                </c:pt>
                <c:pt idx="1242">
                  <c:v>40793.020833333336</c:v>
                </c:pt>
                <c:pt idx="1243">
                  <c:v>40793.03125</c:v>
                </c:pt>
                <c:pt idx="1244">
                  <c:v>40793.04166666665</c:v>
                </c:pt>
                <c:pt idx="1245">
                  <c:v>40793.052083333336</c:v>
                </c:pt>
                <c:pt idx="1246">
                  <c:v>40793.0625</c:v>
                </c:pt>
                <c:pt idx="1247">
                  <c:v>40793.072916666664</c:v>
                </c:pt>
                <c:pt idx="1248">
                  <c:v>40793.083333333336</c:v>
                </c:pt>
                <c:pt idx="1249">
                  <c:v>40793.093749999985</c:v>
                </c:pt>
                <c:pt idx="1250">
                  <c:v>40793.10416666665</c:v>
                </c:pt>
                <c:pt idx="1251">
                  <c:v>40793.114583333336</c:v>
                </c:pt>
                <c:pt idx="1252">
                  <c:v>40793.124999999993</c:v>
                </c:pt>
                <c:pt idx="1253">
                  <c:v>40793.13541666665</c:v>
                </c:pt>
                <c:pt idx="1254">
                  <c:v>40793.145833333336</c:v>
                </c:pt>
                <c:pt idx="1255">
                  <c:v>40793.156250000015</c:v>
                </c:pt>
                <c:pt idx="1256">
                  <c:v>40793.16666666665</c:v>
                </c:pt>
                <c:pt idx="1257">
                  <c:v>40793.177083333321</c:v>
                </c:pt>
                <c:pt idx="1258">
                  <c:v>40793.1875</c:v>
                </c:pt>
                <c:pt idx="1259">
                  <c:v>40793.19791666665</c:v>
                </c:pt>
                <c:pt idx="1260">
                  <c:v>40793.208333333336</c:v>
                </c:pt>
                <c:pt idx="1261">
                  <c:v>40793.21875</c:v>
                </c:pt>
                <c:pt idx="1262">
                  <c:v>40793.229166666635</c:v>
                </c:pt>
                <c:pt idx="1263">
                  <c:v>40793.239583333321</c:v>
                </c:pt>
                <c:pt idx="1264">
                  <c:v>40793.25</c:v>
                </c:pt>
                <c:pt idx="1265">
                  <c:v>40793.26041666665</c:v>
                </c:pt>
                <c:pt idx="1266">
                  <c:v>40793.270833333336</c:v>
                </c:pt>
                <c:pt idx="1267">
                  <c:v>40793.28125</c:v>
                </c:pt>
                <c:pt idx="1268">
                  <c:v>40793.291666666635</c:v>
                </c:pt>
                <c:pt idx="1269">
                  <c:v>40793.302083333336</c:v>
                </c:pt>
                <c:pt idx="1270">
                  <c:v>40793.312500000015</c:v>
                </c:pt>
                <c:pt idx="1271">
                  <c:v>40793.322916666664</c:v>
                </c:pt>
                <c:pt idx="1272">
                  <c:v>40793.333333333336</c:v>
                </c:pt>
                <c:pt idx="1273">
                  <c:v>40793.34375</c:v>
                </c:pt>
                <c:pt idx="1274">
                  <c:v>40793.354166666664</c:v>
                </c:pt>
                <c:pt idx="1275">
                  <c:v>40793.364583333336</c:v>
                </c:pt>
                <c:pt idx="1276">
                  <c:v>40793.375</c:v>
                </c:pt>
                <c:pt idx="1277">
                  <c:v>40793.385416666664</c:v>
                </c:pt>
                <c:pt idx="1278">
                  <c:v>40793.395833333336</c:v>
                </c:pt>
                <c:pt idx="1279">
                  <c:v>40793.406250000015</c:v>
                </c:pt>
                <c:pt idx="1280">
                  <c:v>40793.416666666664</c:v>
                </c:pt>
                <c:pt idx="1281">
                  <c:v>40793.427083333321</c:v>
                </c:pt>
                <c:pt idx="1282">
                  <c:v>40793.4375</c:v>
                </c:pt>
                <c:pt idx="1283">
                  <c:v>40793.447916666664</c:v>
                </c:pt>
                <c:pt idx="1284">
                  <c:v>40793.458333333343</c:v>
                </c:pt>
                <c:pt idx="1285">
                  <c:v>40793.46875</c:v>
                </c:pt>
                <c:pt idx="1286">
                  <c:v>40793.47916666665</c:v>
                </c:pt>
                <c:pt idx="1287">
                  <c:v>40793.489583333336</c:v>
                </c:pt>
                <c:pt idx="1288">
                  <c:v>40793.5</c:v>
                </c:pt>
                <c:pt idx="1289">
                  <c:v>40793.510416666664</c:v>
                </c:pt>
                <c:pt idx="1290">
                  <c:v>40793.520833333336</c:v>
                </c:pt>
                <c:pt idx="1291">
                  <c:v>40793.53125</c:v>
                </c:pt>
                <c:pt idx="1292">
                  <c:v>40793.54166666665</c:v>
                </c:pt>
                <c:pt idx="1293">
                  <c:v>40793.552083333336</c:v>
                </c:pt>
                <c:pt idx="1294">
                  <c:v>40793.5625</c:v>
                </c:pt>
                <c:pt idx="1295">
                  <c:v>40793.572916666664</c:v>
                </c:pt>
                <c:pt idx="1296">
                  <c:v>40793.583333333336</c:v>
                </c:pt>
                <c:pt idx="1297">
                  <c:v>40793.593749999985</c:v>
                </c:pt>
                <c:pt idx="1298">
                  <c:v>40793.60416666665</c:v>
                </c:pt>
                <c:pt idx="1299">
                  <c:v>40793.614583333336</c:v>
                </c:pt>
                <c:pt idx="1300">
                  <c:v>40793.624999999993</c:v>
                </c:pt>
                <c:pt idx="1301">
                  <c:v>40793.63541666665</c:v>
                </c:pt>
                <c:pt idx="1302">
                  <c:v>40793.645833333336</c:v>
                </c:pt>
                <c:pt idx="1303">
                  <c:v>40793.656250000015</c:v>
                </c:pt>
                <c:pt idx="1304">
                  <c:v>40793.66666666665</c:v>
                </c:pt>
                <c:pt idx="1305">
                  <c:v>40793.677083333321</c:v>
                </c:pt>
                <c:pt idx="1306">
                  <c:v>40793.6875</c:v>
                </c:pt>
                <c:pt idx="1307">
                  <c:v>40793.69791666665</c:v>
                </c:pt>
                <c:pt idx="1308">
                  <c:v>40793.708333333336</c:v>
                </c:pt>
                <c:pt idx="1309">
                  <c:v>40793.71875</c:v>
                </c:pt>
                <c:pt idx="1310">
                  <c:v>40793.729166666635</c:v>
                </c:pt>
                <c:pt idx="1311">
                  <c:v>40793.739583333321</c:v>
                </c:pt>
                <c:pt idx="1312">
                  <c:v>40793.75</c:v>
                </c:pt>
                <c:pt idx="1313">
                  <c:v>40793.76041666665</c:v>
                </c:pt>
                <c:pt idx="1314">
                  <c:v>40793.770833333336</c:v>
                </c:pt>
                <c:pt idx="1315">
                  <c:v>40793.78125</c:v>
                </c:pt>
                <c:pt idx="1316">
                  <c:v>40793.791666666635</c:v>
                </c:pt>
                <c:pt idx="1317">
                  <c:v>40793.802083333336</c:v>
                </c:pt>
                <c:pt idx="1318">
                  <c:v>40793.812500000015</c:v>
                </c:pt>
                <c:pt idx="1319">
                  <c:v>40793.822916666664</c:v>
                </c:pt>
                <c:pt idx="1320">
                  <c:v>40793.833333333336</c:v>
                </c:pt>
                <c:pt idx="1321">
                  <c:v>40793.84375</c:v>
                </c:pt>
                <c:pt idx="1322">
                  <c:v>40793.854166666664</c:v>
                </c:pt>
                <c:pt idx="1323">
                  <c:v>40793.864583333336</c:v>
                </c:pt>
                <c:pt idx="1324">
                  <c:v>40793.875</c:v>
                </c:pt>
                <c:pt idx="1325">
                  <c:v>40793.885416666664</c:v>
                </c:pt>
                <c:pt idx="1326">
                  <c:v>40793.895833333336</c:v>
                </c:pt>
                <c:pt idx="1327">
                  <c:v>40793.906250000015</c:v>
                </c:pt>
                <c:pt idx="1328">
                  <c:v>40793.916666666664</c:v>
                </c:pt>
                <c:pt idx="1329">
                  <c:v>40793.927083333321</c:v>
                </c:pt>
                <c:pt idx="1330">
                  <c:v>40793.9375</c:v>
                </c:pt>
                <c:pt idx="1331">
                  <c:v>40793.947916666664</c:v>
                </c:pt>
                <c:pt idx="1332">
                  <c:v>40793.958333333343</c:v>
                </c:pt>
                <c:pt idx="1333">
                  <c:v>40793.96875</c:v>
                </c:pt>
                <c:pt idx="1334">
                  <c:v>40793.97916666665</c:v>
                </c:pt>
                <c:pt idx="1335">
                  <c:v>40793.989583333336</c:v>
                </c:pt>
                <c:pt idx="1336">
                  <c:v>40794</c:v>
                </c:pt>
                <c:pt idx="1337">
                  <c:v>40794.010416666664</c:v>
                </c:pt>
                <c:pt idx="1338">
                  <c:v>40794.020833333336</c:v>
                </c:pt>
                <c:pt idx="1339">
                  <c:v>40794.03125</c:v>
                </c:pt>
                <c:pt idx="1340">
                  <c:v>40794.04166666665</c:v>
                </c:pt>
                <c:pt idx="1341">
                  <c:v>40794.052083333336</c:v>
                </c:pt>
                <c:pt idx="1342">
                  <c:v>40794.0625</c:v>
                </c:pt>
                <c:pt idx="1343">
                  <c:v>40794.072916666664</c:v>
                </c:pt>
                <c:pt idx="1344">
                  <c:v>40794.083333333336</c:v>
                </c:pt>
                <c:pt idx="1345">
                  <c:v>40794.093749999985</c:v>
                </c:pt>
                <c:pt idx="1346">
                  <c:v>40794.10416666665</c:v>
                </c:pt>
                <c:pt idx="1347">
                  <c:v>40794.114583333336</c:v>
                </c:pt>
                <c:pt idx="1348">
                  <c:v>40794.124999999993</c:v>
                </c:pt>
                <c:pt idx="1349">
                  <c:v>40794.13541666665</c:v>
                </c:pt>
                <c:pt idx="1350">
                  <c:v>40794.145833333336</c:v>
                </c:pt>
                <c:pt idx="1351">
                  <c:v>40794.156250000015</c:v>
                </c:pt>
                <c:pt idx="1352">
                  <c:v>40794.16666666665</c:v>
                </c:pt>
                <c:pt idx="1353">
                  <c:v>40794.177083333321</c:v>
                </c:pt>
                <c:pt idx="1354">
                  <c:v>40794.1875</c:v>
                </c:pt>
                <c:pt idx="1355">
                  <c:v>40794.19791666665</c:v>
                </c:pt>
                <c:pt idx="1356">
                  <c:v>40794.208333333336</c:v>
                </c:pt>
                <c:pt idx="1357">
                  <c:v>40794.21875</c:v>
                </c:pt>
                <c:pt idx="1358">
                  <c:v>40794.229166666635</c:v>
                </c:pt>
                <c:pt idx="1359">
                  <c:v>40794.239583333321</c:v>
                </c:pt>
                <c:pt idx="1360">
                  <c:v>40794.25</c:v>
                </c:pt>
                <c:pt idx="1361">
                  <c:v>40794.26041666665</c:v>
                </c:pt>
                <c:pt idx="1362">
                  <c:v>40794.270833333336</c:v>
                </c:pt>
                <c:pt idx="1363">
                  <c:v>40794.28125</c:v>
                </c:pt>
                <c:pt idx="1364">
                  <c:v>40794.291666666635</c:v>
                </c:pt>
                <c:pt idx="1365">
                  <c:v>40794.302083333336</c:v>
                </c:pt>
                <c:pt idx="1366">
                  <c:v>40794.312500000015</c:v>
                </c:pt>
                <c:pt idx="1367">
                  <c:v>40794.322916666664</c:v>
                </c:pt>
                <c:pt idx="1368">
                  <c:v>40794.333333333336</c:v>
                </c:pt>
                <c:pt idx="1369">
                  <c:v>40794.34375</c:v>
                </c:pt>
                <c:pt idx="1370">
                  <c:v>40794.354166666664</c:v>
                </c:pt>
                <c:pt idx="1371">
                  <c:v>40794.364583333336</c:v>
                </c:pt>
                <c:pt idx="1372">
                  <c:v>40794.375</c:v>
                </c:pt>
                <c:pt idx="1373">
                  <c:v>40794.385416666664</c:v>
                </c:pt>
                <c:pt idx="1374">
                  <c:v>40794.395833333336</c:v>
                </c:pt>
                <c:pt idx="1375">
                  <c:v>40794.406250000015</c:v>
                </c:pt>
                <c:pt idx="1376">
                  <c:v>40794.416666666664</c:v>
                </c:pt>
                <c:pt idx="1377">
                  <c:v>40794.427083333321</c:v>
                </c:pt>
                <c:pt idx="1378">
                  <c:v>40794.4375</c:v>
                </c:pt>
                <c:pt idx="1379">
                  <c:v>40794.447916666664</c:v>
                </c:pt>
                <c:pt idx="1380">
                  <c:v>40794.458333333343</c:v>
                </c:pt>
                <c:pt idx="1381">
                  <c:v>40794.46875</c:v>
                </c:pt>
                <c:pt idx="1382">
                  <c:v>40794.47916666665</c:v>
                </c:pt>
                <c:pt idx="1383">
                  <c:v>40794.489583333336</c:v>
                </c:pt>
                <c:pt idx="1384">
                  <c:v>40794.5</c:v>
                </c:pt>
                <c:pt idx="1385">
                  <c:v>40794.510416666664</c:v>
                </c:pt>
                <c:pt idx="1386">
                  <c:v>40794.520833333336</c:v>
                </c:pt>
                <c:pt idx="1387">
                  <c:v>40794.53125</c:v>
                </c:pt>
                <c:pt idx="1388">
                  <c:v>40794.54166666665</c:v>
                </c:pt>
                <c:pt idx="1389">
                  <c:v>40794.552083333336</c:v>
                </c:pt>
                <c:pt idx="1390">
                  <c:v>40794.5625</c:v>
                </c:pt>
                <c:pt idx="1391">
                  <c:v>40794.572916666664</c:v>
                </c:pt>
                <c:pt idx="1392">
                  <c:v>40794.583333333336</c:v>
                </c:pt>
                <c:pt idx="1393">
                  <c:v>40794.593749999985</c:v>
                </c:pt>
                <c:pt idx="1394">
                  <c:v>40794.60416666665</c:v>
                </c:pt>
                <c:pt idx="1395">
                  <c:v>40794.614583333336</c:v>
                </c:pt>
                <c:pt idx="1396">
                  <c:v>40794.624999999993</c:v>
                </c:pt>
                <c:pt idx="1397">
                  <c:v>40794.63541666665</c:v>
                </c:pt>
                <c:pt idx="1398">
                  <c:v>40794.645833333336</c:v>
                </c:pt>
                <c:pt idx="1399">
                  <c:v>40794.656250000015</c:v>
                </c:pt>
                <c:pt idx="1400">
                  <c:v>40794.66666666665</c:v>
                </c:pt>
                <c:pt idx="1401">
                  <c:v>40794.677083333321</c:v>
                </c:pt>
                <c:pt idx="1402">
                  <c:v>40794.6875</c:v>
                </c:pt>
                <c:pt idx="1403">
                  <c:v>40794.69791666665</c:v>
                </c:pt>
                <c:pt idx="1404">
                  <c:v>40794.708333333336</c:v>
                </c:pt>
                <c:pt idx="1405">
                  <c:v>40794.71875</c:v>
                </c:pt>
                <c:pt idx="1406">
                  <c:v>40794.729166666635</c:v>
                </c:pt>
                <c:pt idx="1407">
                  <c:v>40794.739583333321</c:v>
                </c:pt>
                <c:pt idx="1408">
                  <c:v>40794.75</c:v>
                </c:pt>
                <c:pt idx="1409">
                  <c:v>40794.76041666665</c:v>
                </c:pt>
                <c:pt idx="1410">
                  <c:v>40794.770833333336</c:v>
                </c:pt>
                <c:pt idx="1411">
                  <c:v>40794.78125</c:v>
                </c:pt>
                <c:pt idx="1412">
                  <c:v>40794.791666666635</c:v>
                </c:pt>
                <c:pt idx="1413">
                  <c:v>40794.802083333336</c:v>
                </c:pt>
                <c:pt idx="1414">
                  <c:v>40794.812500000015</c:v>
                </c:pt>
                <c:pt idx="1415">
                  <c:v>40794.822916666664</c:v>
                </c:pt>
                <c:pt idx="1416">
                  <c:v>40794.833333333336</c:v>
                </c:pt>
                <c:pt idx="1417">
                  <c:v>40794.84375</c:v>
                </c:pt>
                <c:pt idx="1418">
                  <c:v>40794.854166666664</c:v>
                </c:pt>
                <c:pt idx="1419">
                  <c:v>40794.864583333336</c:v>
                </c:pt>
                <c:pt idx="1420">
                  <c:v>40794.875</c:v>
                </c:pt>
                <c:pt idx="1421">
                  <c:v>40794.885416666664</c:v>
                </c:pt>
                <c:pt idx="1422">
                  <c:v>40794.895833333336</c:v>
                </c:pt>
                <c:pt idx="1423">
                  <c:v>40794.906250000015</c:v>
                </c:pt>
                <c:pt idx="1424">
                  <c:v>40794.916666666664</c:v>
                </c:pt>
                <c:pt idx="1425">
                  <c:v>40794.927083333321</c:v>
                </c:pt>
                <c:pt idx="1426">
                  <c:v>40794.9375</c:v>
                </c:pt>
                <c:pt idx="1427">
                  <c:v>40794.947916666664</c:v>
                </c:pt>
                <c:pt idx="1428">
                  <c:v>40794.958333333343</c:v>
                </c:pt>
                <c:pt idx="1429">
                  <c:v>40794.96875</c:v>
                </c:pt>
                <c:pt idx="1430">
                  <c:v>40794.97916666665</c:v>
                </c:pt>
                <c:pt idx="1431">
                  <c:v>40794.989583333336</c:v>
                </c:pt>
                <c:pt idx="1432">
                  <c:v>40795</c:v>
                </c:pt>
                <c:pt idx="1433">
                  <c:v>40795.010416666664</c:v>
                </c:pt>
                <c:pt idx="1434">
                  <c:v>40795.020833333336</c:v>
                </c:pt>
                <c:pt idx="1435">
                  <c:v>40795.03125</c:v>
                </c:pt>
                <c:pt idx="1436">
                  <c:v>40795.04166666665</c:v>
                </c:pt>
                <c:pt idx="1437">
                  <c:v>40795.052083333336</c:v>
                </c:pt>
                <c:pt idx="1438">
                  <c:v>40795.0625</c:v>
                </c:pt>
                <c:pt idx="1439">
                  <c:v>40795.072916666664</c:v>
                </c:pt>
                <c:pt idx="1440">
                  <c:v>40795.083333333336</c:v>
                </c:pt>
                <c:pt idx="1441">
                  <c:v>40795.093749999985</c:v>
                </c:pt>
                <c:pt idx="1442">
                  <c:v>40795.10416666665</c:v>
                </c:pt>
                <c:pt idx="1443">
                  <c:v>40795.114583333336</c:v>
                </c:pt>
                <c:pt idx="1444">
                  <c:v>40795.124999999993</c:v>
                </c:pt>
                <c:pt idx="1445">
                  <c:v>40795.13541666665</c:v>
                </c:pt>
                <c:pt idx="1446">
                  <c:v>40795.145833333336</c:v>
                </c:pt>
                <c:pt idx="1447">
                  <c:v>40795.156250000015</c:v>
                </c:pt>
                <c:pt idx="1448">
                  <c:v>40795.16666666665</c:v>
                </c:pt>
                <c:pt idx="1449">
                  <c:v>40795.177083333321</c:v>
                </c:pt>
                <c:pt idx="1450">
                  <c:v>40795.1875</c:v>
                </c:pt>
                <c:pt idx="1451">
                  <c:v>40795.19791666665</c:v>
                </c:pt>
                <c:pt idx="1452">
                  <c:v>40795.208333333336</c:v>
                </c:pt>
                <c:pt idx="1453">
                  <c:v>40795.21875</c:v>
                </c:pt>
                <c:pt idx="1454">
                  <c:v>40795.229166666635</c:v>
                </c:pt>
                <c:pt idx="1455">
                  <c:v>40795.239583333321</c:v>
                </c:pt>
                <c:pt idx="1456">
                  <c:v>40795.25</c:v>
                </c:pt>
                <c:pt idx="1457">
                  <c:v>40795.26041666665</c:v>
                </c:pt>
                <c:pt idx="1458">
                  <c:v>40795.270833333336</c:v>
                </c:pt>
                <c:pt idx="1459">
                  <c:v>40795.28125</c:v>
                </c:pt>
                <c:pt idx="1460">
                  <c:v>40795.291666666635</c:v>
                </c:pt>
                <c:pt idx="1461">
                  <c:v>40795.302083333336</c:v>
                </c:pt>
                <c:pt idx="1462">
                  <c:v>40795.312500000015</c:v>
                </c:pt>
                <c:pt idx="1463">
                  <c:v>40795.322916666664</c:v>
                </c:pt>
                <c:pt idx="1464">
                  <c:v>40795.333333333336</c:v>
                </c:pt>
                <c:pt idx="1465">
                  <c:v>40795.34375</c:v>
                </c:pt>
                <c:pt idx="1466">
                  <c:v>40795.354166666664</c:v>
                </c:pt>
                <c:pt idx="1467">
                  <c:v>40795.364583333336</c:v>
                </c:pt>
                <c:pt idx="1468">
                  <c:v>40795.375</c:v>
                </c:pt>
                <c:pt idx="1469">
                  <c:v>40795.385416666664</c:v>
                </c:pt>
                <c:pt idx="1470">
                  <c:v>40795.395833333336</c:v>
                </c:pt>
                <c:pt idx="1471">
                  <c:v>40795.406250000015</c:v>
                </c:pt>
                <c:pt idx="1472">
                  <c:v>40795.416666666664</c:v>
                </c:pt>
                <c:pt idx="1473">
                  <c:v>40795.427083333321</c:v>
                </c:pt>
                <c:pt idx="1474">
                  <c:v>40795.4375</c:v>
                </c:pt>
                <c:pt idx="1475">
                  <c:v>40795.447916666664</c:v>
                </c:pt>
                <c:pt idx="1476">
                  <c:v>40795.458333333343</c:v>
                </c:pt>
                <c:pt idx="1477">
                  <c:v>40795.46875</c:v>
                </c:pt>
                <c:pt idx="1478">
                  <c:v>40795.47916666665</c:v>
                </c:pt>
                <c:pt idx="1479">
                  <c:v>40795.489583333336</c:v>
                </c:pt>
                <c:pt idx="1480">
                  <c:v>40795.5</c:v>
                </c:pt>
                <c:pt idx="1481">
                  <c:v>40795.510416666664</c:v>
                </c:pt>
                <c:pt idx="1482">
                  <c:v>40795.520833333336</c:v>
                </c:pt>
                <c:pt idx="1483">
                  <c:v>40795.53125</c:v>
                </c:pt>
                <c:pt idx="1484">
                  <c:v>40795.54166666665</c:v>
                </c:pt>
                <c:pt idx="1485">
                  <c:v>40795.552083333336</c:v>
                </c:pt>
                <c:pt idx="1486">
                  <c:v>40795.5625</c:v>
                </c:pt>
                <c:pt idx="1487">
                  <c:v>40795.572916666664</c:v>
                </c:pt>
                <c:pt idx="1488">
                  <c:v>40795.583333333336</c:v>
                </c:pt>
                <c:pt idx="1489">
                  <c:v>40795.593749999985</c:v>
                </c:pt>
                <c:pt idx="1490">
                  <c:v>40795.60416666665</c:v>
                </c:pt>
                <c:pt idx="1491">
                  <c:v>40795.614583333336</c:v>
                </c:pt>
                <c:pt idx="1492">
                  <c:v>40795.624999999993</c:v>
                </c:pt>
                <c:pt idx="1493">
                  <c:v>40795.63541666665</c:v>
                </c:pt>
                <c:pt idx="1494">
                  <c:v>40795.645833333336</c:v>
                </c:pt>
                <c:pt idx="1495">
                  <c:v>40795.656250000015</c:v>
                </c:pt>
                <c:pt idx="1496">
                  <c:v>40795.66666666665</c:v>
                </c:pt>
                <c:pt idx="1497">
                  <c:v>40795.677083333321</c:v>
                </c:pt>
                <c:pt idx="1498">
                  <c:v>40795.6875</c:v>
                </c:pt>
                <c:pt idx="1499">
                  <c:v>40795.69791666665</c:v>
                </c:pt>
                <c:pt idx="1500">
                  <c:v>40795.708333333336</c:v>
                </c:pt>
                <c:pt idx="1501">
                  <c:v>40795.71875</c:v>
                </c:pt>
                <c:pt idx="1502">
                  <c:v>40795.729166666635</c:v>
                </c:pt>
                <c:pt idx="1503">
                  <c:v>40795.739583333321</c:v>
                </c:pt>
                <c:pt idx="1504">
                  <c:v>40795.75</c:v>
                </c:pt>
                <c:pt idx="1505">
                  <c:v>40795.76041666665</c:v>
                </c:pt>
                <c:pt idx="1506">
                  <c:v>40795.770833333336</c:v>
                </c:pt>
                <c:pt idx="1507">
                  <c:v>40795.78125</c:v>
                </c:pt>
                <c:pt idx="1508">
                  <c:v>40795.791666666635</c:v>
                </c:pt>
                <c:pt idx="1509">
                  <c:v>40795.802083333336</c:v>
                </c:pt>
                <c:pt idx="1510">
                  <c:v>40795.812500000015</c:v>
                </c:pt>
                <c:pt idx="1511">
                  <c:v>40795.822916666664</c:v>
                </c:pt>
                <c:pt idx="1512">
                  <c:v>40795.833333333336</c:v>
                </c:pt>
                <c:pt idx="1513">
                  <c:v>40795.84375</c:v>
                </c:pt>
                <c:pt idx="1514">
                  <c:v>40795.854166666664</c:v>
                </c:pt>
                <c:pt idx="1515">
                  <c:v>40795.864583333336</c:v>
                </c:pt>
                <c:pt idx="1516">
                  <c:v>40795.875</c:v>
                </c:pt>
                <c:pt idx="1517">
                  <c:v>40795.885416666664</c:v>
                </c:pt>
                <c:pt idx="1518">
                  <c:v>40795.895833333336</c:v>
                </c:pt>
                <c:pt idx="1519">
                  <c:v>40795.906250000015</c:v>
                </c:pt>
                <c:pt idx="1520">
                  <c:v>40795.916666666664</c:v>
                </c:pt>
                <c:pt idx="1521">
                  <c:v>40795.927083333321</c:v>
                </c:pt>
                <c:pt idx="1522">
                  <c:v>40795.9375</c:v>
                </c:pt>
                <c:pt idx="1523">
                  <c:v>40795.947916666664</c:v>
                </c:pt>
                <c:pt idx="1524">
                  <c:v>40795.958333333343</c:v>
                </c:pt>
                <c:pt idx="1525">
                  <c:v>40795.96875</c:v>
                </c:pt>
                <c:pt idx="1526">
                  <c:v>40795.97916666665</c:v>
                </c:pt>
                <c:pt idx="1527">
                  <c:v>40795.989583333336</c:v>
                </c:pt>
                <c:pt idx="1528">
                  <c:v>40796</c:v>
                </c:pt>
                <c:pt idx="1529">
                  <c:v>40796.010416666664</c:v>
                </c:pt>
                <c:pt idx="1530">
                  <c:v>40796.020833333336</c:v>
                </c:pt>
                <c:pt idx="1531">
                  <c:v>40796.03125</c:v>
                </c:pt>
                <c:pt idx="1532">
                  <c:v>40796.04166666665</c:v>
                </c:pt>
                <c:pt idx="1533">
                  <c:v>40796.052083333336</c:v>
                </c:pt>
                <c:pt idx="1534">
                  <c:v>40796.0625</c:v>
                </c:pt>
                <c:pt idx="1535">
                  <c:v>40796.072916666664</c:v>
                </c:pt>
                <c:pt idx="1536">
                  <c:v>40796.083333333336</c:v>
                </c:pt>
                <c:pt idx="1537">
                  <c:v>40796.093749999985</c:v>
                </c:pt>
                <c:pt idx="1538">
                  <c:v>40796.10416666665</c:v>
                </c:pt>
                <c:pt idx="1539">
                  <c:v>40796.114583333336</c:v>
                </c:pt>
                <c:pt idx="1540">
                  <c:v>40796.124999999993</c:v>
                </c:pt>
                <c:pt idx="1541">
                  <c:v>40796.13541666665</c:v>
                </c:pt>
                <c:pt idx="1542">
                  <c:v>40796.145833333336</c:v>
                </c:pt>
                <c:pt idx="1543">
                  <c:v>40796.156250000015</c:v>
                </c:pt>
                <c:pt idx="1544">
                  <c:v>40796.16666666665</c:v>
                </c:pt>
                <c:pt idx="1545">
                  <c:v>40796.177083333321</c:v>
                </c:pt>
                <c:pt idx="1546">
                  <c:v>40796.1875</c:v>
                </c:pt>
                <c:pt idx="1547">
                  <c:v>40796.19791666665</c:v>
                </c:pt>
                <c:pt idx="1548">
                  <c:v>40796.208333333336</c:v>
                </c:pt>
                <c:pt idx="1549">
                  <c:v>40796.21875</c:v>
                </c:pt>
                <c:pt idx="1550">
                  <c:v>40796.229166666635</c:v>
                </c:pt>
                <c:pt idx="1551">
                  <c:v>40796.239583333321</c:v>
                </c:pt>
                <c:pt idx="1552">
                  <c:v>40796.25</c:v>
                </c:pt>
                <c:pt idx="1553">
                  <c:v>40796.26041666665</c:v>
                </c:pt>
                <c:pt idx="1554">
                  <c:v>40796.270833333336</c:v>
                </c:pt>
                <c:pt idx="1555">
                  <c:v>40796.28125</c:v>
                </c:pt>
                <c:pt idx="1556">
                  <c:v>40796.291666666635</c:v>
                </c:pt>
                <c:pt idx="1557">
                  <c:v>40796.302083333336</c:v>
                </c:pt>
                <c:pt idx="1558">
                  <c:v>40796.312500000015</c:v>
                </c:pt>
                <c:pt idx="1559">
                  <c:v>40796.322916666664</c:v>
                </c:pt>
                <c:pt idx="1560">
                  <c:v>40796.333333333336</c:v>
                </c:pt>
                <c:pt idx="1561">
                  <c:v>40796.34375</c:v>
                </c:pt>
                <c:pt idx="1562">
                  <c:v>40796.354166666664</c:v>
                </c:pt>
                <c:pt idx="1563">
                  <c:v>40796.364583333336</c:v>
                </c:pt>
                <c:pt idx="1564">
                  <c:v>40796.375</c:v>
                </c:pt>
                <c:pt idx="1565">
                  <c:v>40796.385416666664</c:v>
                </c:pt>
                <c:pt idx="1566">
                  <c:v>40796.395833333336</c:v>
                </c:pt>
                <c:pt idx="1567">
                  <c:v>40796.406250000015</c:v>
                </c:pt>
                <c:pt idx="1568">
                  <c:v>40796.416666666664</c:v>
                </c:pt>
                <c:pt idx="1569">
                  <c:v>40796.427083333321</c:v>
                </c:pt>
                <c:pt idx="1570">
                  <c:v>40796.4375</c:v>
                </c:pt>
                <c:pt idx="1571">
                  <c:v>40796.447916666664</c:v>
                </c:pt>
                <c:pt idx="1572">
                  <c:v>40796.458333333343</c:v>
                </c:pt>
                <c:pt idx="1573">
                  <c:v>40796.46875</c:v>
                </c:pt>
                <c:pt idx="1574">
                  <c:v>40796.47916666665</c:v>
                </c:pt>
                <c:pt idx="1575">
                  <c:v>40796.489583333336</c:v>
                </c:pt>
                <c:pt idx="1576">
                  <c:v>40796.5</c:v>
                </c:pt>
                <c:pt idx="1577">
                  <c:v>40796.510416666664</c:v>
                </c:pt>
                <c:pt idx="1578">
                  <c:v>40796.520833333336</c:v>
                </c:pt>
                <c:pt idx="1579">
                  <c:v>40796.53125</c:v>
                </c:pt>
                <c:pt idx="1580">
                  <c:v>40796.54166666665</c:v>
                </c:pt>
                <c:pt idx="1581">
                  <c:v>40796.552083333336</c:v>
                </c:pt>
                <c:pt idx="1582">
                  <c:v>40796.5625</c:v>
                </c:pt>
                <c:pt idx="1583">
                  <c:v>40796.572916666664</c:v>
                </c:pt>
                <c:pt idx="1584">
                  <c:v>40796.583333333336</c:v>
                </c:pt>
                <c:pt idx="1585">
                  <c:v>40796.593749999985</c:v>
                </c:pt>
                <c:pt idx="1586">
                  <c:v>40796.60416666665</c:v>
                </c:pt>
                <c:pt idx="1587">
                  <c:v>40796.614583333336</c:v>
                </c:pt>
                <c:pt idx="1588">
                  <c:v>40796.624999999993</c:v>
                </c:pt>
                <c:pt idx="1589">
                  <c:v>40796.63541666665</c:v>
                </c:pt>
                <c:pt idx="1590">
                  <c:v>40796.645833333336</c:v>
                </c:pt>
                <c:pt idx="1591">
                  <c:v>40796.656250000015</c:v>
                </c:pt>
                <c:pt idx="1592">
                  <c:v>40796.66666666665</c:v>
                </c:pt>
                <c:pt idx="1593">
                  <c:v>40796.677083333321</c:v>
                </c:pt>
                <c:pt idx="1594">
                  <c:v>40796.6875</c:v>
                </c:pt>
                <c:pt idx="1595">
                  <c:v>40796.69791666665</c:v>
                </c:pt>
                <c:pt idx="1596">
                  <c:v>40796.708333333336</c:v>
                </c:pt>
                <c:pt idx="1597">
                  <c:v>40796.71875</c:v>
                </c:pt>
                <c:pt idx="1598">
                  <c:v>40796.729166666635</c:v>
                </c:pt>
                <c:pt idx="1599">
                  <c:v>40796.739583333321</c:v>
                </c:pt>
                <c:pt idx="1600">
                  <c:v>40796.75</c:v>
                </c:pt>
                <c:pt idx="1601">
                  <c:v>40796.76041666665</c:v>
                </c:pt>
                <c:pt idx="1602">
                  <c:v>40796.770833333336</c:v>
                </c:pt>
                <c:pt idx="1603">
                  <c:v>40796.78125</c:v>
                </c:pt>
                <c:pt idx="1604">
                  <c:v>40796.791666666635</c:v>
                </c:pt>
                <c:pt idx="1605">
                  <c:v>40796.802083333336</c:v>
                </c:pt>
                <c:pt idx="1606">
                  <c:v>40796.812500000015</c:v>
                </c:pt>
                <c:pt idx="1607">
                  <c:v>40796.822916666664</c:v>
                </c:pt>
                <c:pt idx="1608">
                  <c:v>40796.833333333336</c:v>
                </c:pt>
                <c:pt idx="1609">
                  <c:v>40796.84375</c:v>
                </c:pt>
                <c:pt idx="1610">
                  <c:v>40796.854166666664</c:v>
                </c:pt>
                <c:pt idx="1611">
                  <c:v>40796.864583333336</c:v>
                </c:pt>
                <c:pt idx="1612">
                  <c:v>40796.875</c:v>
                </c:pt>
                <c:pt idx="1613">
                  <c:v>40796.885416666664</c:v>
                </c:pt>
                <c:pt idx="1614">
                  <c:v>40796.895833333336</c:v>
                </c:pt>
                <c:pt idx="1615">
                  <c:v>40796.906250000015</c:v>
                </c:pt>
                <c:pt idx="1616">
                  <c:v>40796.916666666664</c:v>
                </c:pt>
                <c:pt idx="1617">
                  <c:v>40796.927083333321</c:v>
                </c:pt>
                <c:pt idx="1618">
                  <c:v>40796.9375</c:v>
                </c:pt>
                <c:pt idx="1619">
                  <c:v>40796.947916666664</c:v>
                </c:pt>
                <c:pt idx="1620">
                  <c:v>40796.958333333343</c:v>
                </c:pt>
                <c:pt idx="1621">
                  <c:v>40796.96875</c:v>
                </c:pt>
                <c:pt idx="1622">
                  <c:v>40796.97916666665</c:v>
                </c:pt>
                <c:pt idx="1623">
                  <c:v>40796.989583333336</c:v>
                </c:pt>
                <c:pt idx="1624">
                  <c:v>40797</c:v>
                </c:pt>
                <c:pt idx="1625">
                  <c:v>40797.010416666664</c:v>
                </c:pt>
                <c:pt idx="1626">
                  <c:v>40797.020833333336</c:v>
                </c:pt>
                <c:pt idx="1627">
                  <c:v>40797.03125</c:v>
                </c:pt>
                <c:pt idx="1628">
                  <c:v>40797.04166666665</c:v>
                </c:pt>
                <c:pt idx="1629">
                  <c:v>40797.052083333336</c:v>
                </c:pt>
                <c:pt idx="1630">
                  <c:v>40797.0625</c:v>
                </c:pt>
                <c:pt idx="1631">
                  <c:v>40797.072916666664</c:v>
                </c:pt>
                <c:pt idx="1632">
                  <c:v>40797.083333333336</c:v>
                </c:pt>
                <c:pt idx="1633">
                  <c:v>40797.093749999985</c:v>
                </c:pt>
                <c:pt idx="1634">
                  <c:v>40797.10416666665</c:v>
                </c:pt>
                <c:pt idx="1635">
                  <c:v>40797.114583333336</c:v>
                </c:pt>
                <c:pt idx="1636">
                  <c:v>40797.124999999993</c:v>
                </c:pt>
                <c:pt idx="1637">
                  <c:v>40797.13541666665</c:v>
                </c:pt>
                <c:pt idx="1638">
                  <c:v>40797.145833333336</c:v>
                </c:pt>
                <c:pt idx="1639">
                  <c:v>40797.156250000015</c:v>
                </c:pt>
                <c:pt idx="1640">
                  <c:v>40797.16666666665</c:v>
                </c:pt>
                <c:pt idx="1641">
                  <c:v>40797.177083333321</c:v>
                </c:pt>
                <c:pt idx="1642">
                  <c:v>40797.1875</c:v>
                </c:pt>
                <c:pt idx="1643">
                  <c:v>40797.19791666665</c:v>
                </c:pt>
                <c:pt idx="1644">
                  <c:v>40797.208333333336</c:v>
                </c:pt>
                <c:pt idx="1645">
                  <c:v>40797.21875</c:v>
                </c:pt>
                <c:pt idx="1646">
                  <c:v>40797.229166666635</c:v>
                </c:pt>
                <c:pt idx="1647">
                  <c:v>40797.239583333321</c:v>
                </c:pt>
                <c:pt idx="1648">
                  <c:v>40797.25</c:v>
                </c:pt>
                <c:pt idx="1649">
                  <c:v>40797.26041666665</c:v>
                </c:pt>
                <c:pt idx="1650">
                  <c:v>40797.270833333336</c:v>
                </c:pt>
                <c:pt idx="1651">
                  <c:v>40797.28125</c:v>
                </c:pt>
                <c:pt idx="1652">
                  <c:v>40797.291666666635</c:v>
                </c:pt>
                <c:pt idx="1653">
                  <c:v>40797.302083333336</c:v>
                </c:pt>
                <c:pt idx="1654">
                  <c:v>40797.312500000015</c:v>
                </c:pt>
                <c:pt idx="1655">
                  <c:v>40797.322916666664</c:v>
                </c:pt>
                <c:pt idx="1656">
                  <c:v>40797.333333333336</c:v>
                </c:pt>
                <c:pt idx="1657">
                  <c:v>40797.34375</c:v>
                </c:pt>
                <c:pt idx="1658">
                  <c:v>40797.354166666664</c:v>
                </c:pt>
                <c:pt idx="1659">
                  <c:v>40797.364583333336</c:v>
                </c:pt>
                <c:pt idx="1660">
                  <c:v>40797.375</c:v>
                </c:pt>
                <c:pt idx="1661">
                  <c:v>40797.385416666664</c:v>
                </c:pt>
                <c:pt idx="1662">
                  <c:v>40797.395833333336</c:v>
                </c:pt>
                <c:pt idx="1663">
                  <c:v>40797.406250000015</c:v>
                </c:pt>
                <c:pt idx="1664">
                  <c:v>40797.416666666664</c:v>
                </c:pt>
                <c:pt idx="1665">
                  <c:v>40797.427083333321</c:v>
                </c:pt>
                <c:pt idx="1666">
                  <c:v>40797.4375</c:v>
                </c:pt>
                <c:pt idx="1667">
                  <c:v>40797.447916666664</c:v>
                </c:pt>
                <c:pt idx="1668">
                  <c:v>40797.458333333343</c:v>
                </c:pt>
                <c:pt idx="1669">
                  <c:v>40797.46875</c:v>
                </c:pt>
                <c:pt idx="1670">
                  <c:v>40797.47916666665</c:v>
                </c:pt>
                <c:pt idx="1671">
                  <c:v>40797.489583333336</c:v>
                </c:pt>
                <c:pt idx="1672">
                  <c:v>40797.5</c:v>
                </c:pt>
                <c:pt idx="1673">
                  <c:v>40797.510416666664</c:v>
                </c:pt>
                <c:pt idx="1674">
                  <c:v>40797.520833333336</c:v>
                </c:pt>
                <c:pt idx="1675">
                  <c:v>40797.53125</c:v>
                </c:pt>
                <c:pt idx="1676">
                  <c:v>40797.54166666665</c:v>
                </c:pt>
                <c:pt idx="1677">
                  <c:v>40797.552083333336</c:v>
                </c:pt>
                <c:pt idx="1678">
                  <c:v>40797.5625</c:v>
                </c:pt>
                <c:pt idx="1679">
                  <c:v>40797.572916666664</c:v>
                </c:pt>
                <c:pt idx="1680">
                  <c:v>40797.583333333336</c:v>
                </c:pt>
                <c:pt idx="1681">
                  <c:v>40797.593749999985</c:v>
                </c:pt>
                <c:pt idx="1682">
                  <c:v>40797.60416666665</c:v>
                </c:pt>
                <c:pt idx="1683">
                  <c:v>40797.614583333336</c:v>
                </c:pt>
                <c:pt idx="1684">
                  <c:v>40797.624999999993</c:v>
                </c:pt>
                <c:pt idx="1685">
                  <c:v>40797.63541666665</c:v>
                </c:pt>
                <c:pt idx="1686">
                  <c:v>40797.645833333336</c:v>
                </c:pt>
                <c:pt idx="1687">
                  <c:v>40797.656250000015</c:v>
                </c:pt>
                <c:pt idx="1688">
                  <c:v>40797.66666666665</c:v>
                </c:pt>
                <c:pt idx="1689">
                  <c:v>40797.677083333321</c:v>
                </c:pt>
                <c:pt idx="1690">
                  <c:v>40797.6875</c:v>
                </c:pt>
                <c:pt idx="1691">
                  <c:v>40797.69791666665</c:v>
                </c:pt>
                <c:pt idx="1692">
                  <c:v>40797.708333333336</c:v>
                </c:pt>
                <c:pt idx="1693">
                  <c:v>40797.71875</c:v>
                </c:pt>
                <c:pt idx="1694">
                  <c:v>40797.729166666635</c:v>
                </c:pt>
                <c:pt idx="1695">
                  <c:v>40797.739583333321</c:v>
                </c:pt>
                <c:pt idx="1696">
                  <c:v>40797.75</c:v>
                </c:pt>
                <c:pt idx="1697">
                  <c:v>40797.76041666665</c:v>
                </c:pt>
                <c:pt idx="1698">
                  <c:v>40797.770833333336</c:v>
                </c:pt>
                <c:pt idx="1699">
                  <c:v>40797.78125</c:v>
                </c:pt>
                <c:pt idx="1700">
                  <c:v>40797.791666666635</c:v>
                </c:pt>
                <c:pt idx="1701">
                  <c:v>40797.802083333336</c:v>
                </c:pt>
                <c:pt idx="1702">
                  <c:v>40797.812500000015</c:v>
                </c:pt>
                <c:pt idx="1703">
                  <c:v>40797.822916666664</c:v>
                </c:pt>
                <c:pt idx="1704">
                  <c:v>40797.833333333336</c:v>
                </c:pt>
                <c:pt idx="1705">
                  <c:v>40797.84375</c:v>
                </c:pt>
                <c:pt idx="1706">
                  <c:v>40797.854166666664</c:v>
                </c:pt>
                <c:pt idx="1707">
                  <c:v>40797.864583333336</c:v>
                </c:pt>
                <c:pt idx="1708">
                  <c:v>40797.875</c:v>
                </c:pt>
                <c:pt idx="1709">
                  <c:v>40797.885416666664</c:v>
                </c:pt>
                <c:pt idx="1710">
                  <c:v>40797.895833333336</c:v>
                </c:pt>
                <c:pt idx="1711">
                  <c:v>40797.906250000015</c:v>
                </c:pt>
                <c:pt idx="1712">
                  <c:v>40797.916666666664</c:v>
                </c:pt>
                <c:pt idx="1713">
                  <c:v>40797.927083333321</c:v>
                </c:pt>
                <c:pt idx="1714">
                  <c:v>40797.9375</c:v>
                </c:pt>
                <c:pt idx="1715">
                  <c:v>40797.947916666664</c:v>
                </c:pt>
                <c:pt idx="1716">
                  <c:v>40797.958333333343</c:v>
                </c:pt>
                <c:pt idx="1717">
                  <c:v>40797.96875</c:v>
                </c:pt>
                <c:pt idx="1718">
                  <c:v>40797.97916666665</c:v>
                </c:pt>
                <c:pt idx="1719">
                  <c:v>40797.989583333336</c:v>
                </c:pt>
                <c:pt idx="1720">
                  <c:v>40798</c:v>
                </c:pt>
                <c:pt idx="1721">
                  <c:v>40798.010416666664</c:v>
                </c:pt>
                <c:pt idx="1722">
                  <c:v>40798.020833333336</c:v>
                </c:pt>
                <c:pt idx="1723">
                  <c:v>40798.03125</c:v>
                </c:pt>
                <c:pt idx="1724">
                  <c:v>40798.04166666665</c:v>
                </c:pt>
                <c:pt idx="1725">
                  <c:v>40798.052083333336</c:v>
                </c:pt>
                <c:pt idx="1726">
                  <c:v>40798.0625</c:v>
                </c:pt>
                <c:pt idx="1727">
                  <c:v>40798.072916666664</c:v>
                </c:pt>
                <c:pt idx="1728">
                  <c:v>40798.083333333336</c:v>
                </c:pt>
                <c:pt idx="1729">
                  <c:v>40798.093749999985</c:v>
                </c:pt>
                <c:pt idx="1730">
                  <c:v>40798.10416666665</c:v>
                </c:pt>
                <c:pt idx="1731">
                  <c:v>40798.114583333336</c:v>
                </c:pt>
                <c:pt idx="1732">
                  <c:v>40798.124999999993</c:v>
                </c:pt>
                <c:pt idx="1733">
                  <c:v>40798.13541666665</c:v>
                </c:pt>
                <c:pt idx="1734">
                  <c:v>40798.145833333336</c:v>
                </c:pt>
                <c:pt idx="1735">
                  <c:v>40798.156250000015</c:v>
                </c:pt>
                <c:pt idx="1736">
                  <c:v>40798.16666666665</c:v>
                </c:pt>
                <c:pt idx="1737">
                  <c:v>40798.177083333321</c:v>
                </c:pt>
                <c:pt idx="1738">
                  <c:v>40798.1875</c:v>
                </c:pt>
                <c:pt idx="1739">
                  <c:v>40798.19791666665</c:v>
                </c:pt>
                <c:pt idx="1740">
                  <c:v>40798.208333333336</c:v>
                </c:pt>
                <c:pt idx="1741">
                  <c:v>40798.21875</c:v>
                </c:pt>
                <c:pt idx="1742">
                  <c:v>40798.229166666635</c:v>
                </c:pt>
                <c:pt idx="1743">
                  <c:v>40798.239583333321</c:v>
                </c:pt>
                <c:pt idx="1744">
                  <c:v>40798.25</c:v>
                </c:pt>
                <c:pt idx="1745">
                  <c:v>40798.26041666665</c:v>
                </c:pt>
                <c:pt idx="1746">
                  <c:v>40798.270833333336</c:v>
                </c:pt>
                <c:pt idx="1747">
                  <c:v>40798.28125</c:v>
                </c:pt>
                <c:pt idx="1748">
                  <c:v>40798.291666666635</c:v>
                </c:pt>
                <c:pt idx="1749">
                  <c:v>40798.302083333336</c:v>
                </c:pt>
                <c:pt idx="1750">
                  <c:v>40798.312500000015</c:v>
                </c:pt>
                <c:pt idx="1751">
                  <c:v>40798.322916666664</c:v>
                </c:pt>
                <c:pt idx="1752">
                  <c:v>40798.333333333336</c:v>
                </c:pt>
                <c:pt idx="1753">
                  <c:v>40798.34375</c:v>
                </c:pt>
                <c:pt idx="1754">
                  <c:v>40798.354166666664</c:v>
                </c:pt>
                <c:pt idx="1755">
                  <c:v>40798.364583333336</c:v>
                </c:pt>
                <c:pt idx="1756">
                  <c:v>40798.375</c:v>
                </c:pt>
                <c:pt idx="1757">
                  <c:v>40798.385416666664</c:v>
                </c:pt>
                <c:pt idx="1758">
                  <c:v>40798.395833333336</c:v>
                </c:pt>
                <c:pt idx="1759">
                  <c:v>40798.406250000015</c:v>
                </c:pt>
                <c:pt idx="1760">
                  <c:v>40798.416666666664</c:v>
                </c:pt>
                <c:pt idx="1761">
                  <c:v>40798.427083333321</c:v>
                </c:pt>
                <c:pt idx="1762">
                  <c:v>40798.4375</c:v>
                </c:pt>
                <c:pt idx="1763">
                  <c:v>40798.447916666664</c:v>
                </c:pt>
                <c:pt idx="1764">
                  <c:v>40798.458333333343</c:v>
                </c:pt>
                <c:pt idx="1765">
                  <c:v>40798.46875</c:v>
                </c:pt>
                <c:pt idx="1766">
                  <c:v>40798.47916666665</c:v>
                </c:pt>
                <c:pt idx="1767">
                  <c:v>40798.489583333336</c:v>
                </c:pt>
                <c:pt idx="1768">
                  <c:v>40798.5</c:v>
                </c:pt>
                <c:pt idx="1769">
                  <c:v>40798.510416666664</c:v>
                </c:pt>
                <c:pt idx="1770">
                  <c:v>40798.520833333336</c:v>
                </c:pt>
                <c:pt idx="1771">
                  <c:v>40798.53125</c:v>
                </c:pt>
                <c:pt idx="1772">
                  <c:v>40798.54166666665</c:v>
                </c:pt>
                <c:pt idx="1773">
                  <c:v>40798.552083333336</c:v>
                </c:pt>
                <c:pt idx="1774">
                  <c:v>40798.5625</c:v>
                </c:pt>
                <c:pt idx="1775">
                  <c:v>40798.572916666664</c:v>
                </c:pt>
                <c:pt idx="1776">
                  <c:v>40798.583333333336</c:v>
                </c:pt>
                <c:pt idx="1777">
                  <c:v>40798.593749999985</c:v>
                </c:pt>
                <c:pt idx="1778">
                  <c:v>40798.60416666665</c:v>
                </c:pt>
                <c:pt idx="1779">
                  <c:v>40798.614583333336</c:v>
                </c:pt>
                <c:pt idx="1780">
                  <c:v>40798.624999999993</c:v>
                </c:pt>
                <c:pt idx="1781">
                  <c:v>40798.63541666665</c:v>
                </c:pt>
                <c:pt idx="1782">
                  <c:v>40798.645833333336</c:v>
                </c:pt>
                <c:pt idx="1783">
                  <c:v>40798.656250000015</c:v>
                </c:pt>
                <c:pt idx="1784">
                  <c:v>40798.66666666665</c:v>
                </c:pt>
                <c:pt idx="1785">
                  <c:v>40798.677083333321</c:v>
                </c:pt>
                <c:pt idx="1786">
                  <c:v>40798.6875</c:v>
                </c:pt>
                <c:pt idx="1787">
                  <c:v>40798.69791666665</c:v>
                </c:pt>
                <c:pt idx="1788">
                  <c:v>40798.708333333336</c:v>
                </c:pt>
                <c:pt idx="1789">
                  <c:v>40798.71875</c:v>
                </c:pt>
                <c:pt idx="1790">
                  <c:v>40798.729166666635</c:v>
                </c:pt>
                <c:pt idx="1791">
                  <c:v>40798.739583333321</c:v>
                </c:pt>
                <c:pt idx="1792">
                  <c:v>40798.75</c:v>
                </c:pt>
                <c:pt idx="1793">
                  <c:v>40798.76041666665</c:v>
                </c:pt>
                <c:pt idx="1794">
                  <c:v>40798.770833333336</c:v>
                </c:pt>
                <c:pt idx="1795">
                  <c:v>40798.78125</c:v>
                </c:pt>
                <c:pt idx="1796">
                  <c:v>40798.791666666635</c:v>
                </c:pt>
                <c:pt idx="1797">
                  <c:v>40798.802083333336</c:v>
                </c:pt>
                <c:pt idx="1798">
                  <c:v>40798.812500000015</c:v>
                </c:pt>
                <c:pt idx="1799">
                  <c:v>40798.822916666664</c:v>
                </c:pt>
                <c:pt idx="1800">
                  <c:v>40798.833333333336</c:v>
                </c:pt>
                <c:pt idx="1801">
                  <c:v>40798.84375</c:v>
                </c:pt>
                <c:pt idx="1802">
                  <c:v>40798.854166666664</c:v>
                </c:pt>
                <c:pt idx="1803">
                  <c:v>40798.864583333336</c:v>
                </c:pt>
                <c:pt idx="1804">
                  <c:v>40798.875</c:v>
                </c:pt>
                <c:pt idx="1805">
                  <c:v>40798.885416666664</c:v>
                </c:pt>
                <c:pt idx="1806">
                  <c:v>40798.895833333336</c:v>
                </c:pt>
                <c:pt idx="1807">
                  <c:v>40798.906250000015</c:v>
                </c:pt>
                <c:pt idx="1808">
                  <c:v>40798.916666666664</c:v>
                </c:pt>
                <c:pt idx="1809">
                  <c:v>40798.927083333321</c:v>
                </c:pt>
                <c:pt idx="1810">
                  <c:v>40798.9375</c:v>
                </c:pt>
                <c:pt idx="1811">
                  <c:v>40798.947916666664</c:v>
                </c:pt>
                <c:pt idx="1812">
                  <c:v>40798.958333333343</c:v>
                </c:pt>
                <c:pt idx="1813">
                  <c:v>40798.96875</c:v>
                </c:pt>
                <c:pt idx="1814">
                  <c:v>40798.97916666665</c:v>
                </c:pt>
                <c:pt idx="1815">
                  <c:v>40798.989583333336</c:v>
                </c:pt>
                <c:pt idx="1816">
                  <c:v>40799</c:v>
                </c:pt>
                <c:pt idx="1817">
                  <c:v>40799.010416666664</c:v>
                </c:pt>
                <c:pt idx="1818">
                  <c:v>40799.020833333336</c:v>
                </c:pt>
                <c:pt idx="1819">
                  <c:v>40799.03125</c:v>
                </c:pt>
                <c:pt idx="1820">
                  <c:v>40799.04166666665</c:v>
                </c:pt>
                <c:pt idx="1821">
                  <c:v>40799.052083333336</c:v>
                </c:pt>
                <c:pt idx="1822">
                  <c:v>40799.0625</c:v>
                </c:pt>
                <c:pt idx="1823">
                  <c:v>40799.072916666664</c:v>
                </c:pt>
                <c:pt idx="1824">
                  <c:v>40799.083333333336</c:v>
                </c:pt>
                <c:pt idx="1825">
                  <c:v>40799.093749999985</c:v>
                </c:pt>
                <c:pt idx="1826">
                  <c:v>40799.10416666665</c:v>
                </c:pt>
                <c:pt idx="1827">
                  <c:v>40799.114583333336</c:v>
                </c:pt>
                <c:pt idx="1828">
                  <c:v>40799.124999999993</c:v>
                </c:pt>
                <c:pt idx="1829">
                  <c:v>40799.13541666665</c:v>
                </c:pt>
                <c:pt idx="1830">
                  <c:v>40799.145833333336</c:v>
                </c:pt>
                <c:pt idx="1831">
                  <c:v>40799.156250000015</c:v>
                </c:pt>
                <c:pt idx="1832">
                  <c:v>40799.16666666665</c:v>
                </c:pt>
                <c:pt idx="1833">
                  <c:v>40799.177083333321</c:v>
                </c:pt>
                <c:pt idx="1834">
                  <c:v>40799.1875</c:v>
                </c:pt>
                <c:pt idx="1835">
                  <c:v>40799.19791666665</c:v>
                </c:pt>
                <c:pt idx="1836">
                  <c:v>40799.208333333336</c:v>
                </c:pt>
                <c:pt idx="1837">
                  <c:v>40799.21875</c:v>
                </c:pt>
                <c:pt idx="1838">
                  <c:v>40799.229166666635</c:v>
                </c:pt>
                <c:pt idx="1839">
                  <c:v>40799.239583333321</c:v>
                </c:pt>
                <c:pt idx="1840">
                  <c:v>40799.25</c:v>
                </c:pt>
                <c:pt idx="1841">
                  <c:v>40799.26041666665</c:v>
                </c:pt>
                <c:pt idx="1842">
                  <c:v>40799.270833333336</c:v>
                </c:pt>
                <c:pt idx="1843">
                  <c:v>40799.28125</c:v>
                </c:pt>
                <c:pt idx="1844">
                  <c:v>40799.291666666635</c:v>
                </c:pt>
                <c:pt idx="1845">
                  <c:v>40799.302083333336</c:v>
                </c:pt>
                <c:pt idx="1846">
                  <c:v>40799.312500000015</c:v>
                </c:pt>
                <c:pt idx="1847">
                  <c:v>40799.322916666664</c:v>
                </c:pt>
                <c:pt idx="1848">
                  <c:v>40799.333333333336</c:v>
                </c:pt>
                <c:pt idx="1849">
                  <c:v>40799.34375</c:v>
                </c:pt>
                <c:pt idx="1850">
                  <c:v>40799.354166666664</c:v>
                </c:pt>
                <c:pt idx="1851">
                  <c:v>40799.364583333336</c:v>
                </c:pt>
                <c:pt idx="1852">
                  <c:v>40799.375</c:v>
                </c:pt>
                <c:pt idx="1853">
                  <c:v>40799.385416666664</c:v>
                </c:pt>
                <c:pt idx="1854">
                  <c:v>40799.395833333336</c:v>
                </c:pt>
                <c:pt idx="1855">
                  <c:v>40799.406250000015</c:v>
                </c:pt>
                <c:pt idx="1856">
                  <c:v>40799.416666666664</c:v>
                </c:pt>
                <c:pt idx="1857">
                  <c:v>40799.427083333321</c:v>
                </c:pt>
                <c:pt idx="1858">
                  <c:v>40799.4375</c:v>
                </c:pt>
                <c:pt idx="1859">
                  <c:v>40799.447916666664</c:v>
                </c:pt>
                <c:pt idx="1860">
                  <c:v>40799.458333333343</c:v>
                </c:pt>
                <c:pt idx="1861">
                  <c:v>40799.46875</c:v>
                </c:pt>
                <c:pt idx="1862">
                  <c:v>40799.47916666665</c:v>
                </c:pt>
                <c:pt idx="1863">
                  <c:v>40799.489583333336</c:v>
                </c:pt>
                <c:pt idx="1864">
                  <c:v>40799.5</c:v>
                </c:pt>
                <c:pt idx="1865">
                  <c:v>40799.510416666664</c:v>
                </c:pt>
                <c:pt idx="1866">
                  <c:v>40799.520833333336</c:v>
                </c:pt>
                <c:pt idx="1867">
                  <c:v>40799.53125</c:v>
                </c:pt>
                <c:pt idx="1868">
                  <c:v>40799.54166666665</c:v>
                </c:pt>
                <c:pt idx="1869">
                  <c:v>40799.552083333336</c:v>
                </c:pt>
                <c:pt idx="1870">
                  <c:v>40799.5625</c:v>
                </c:pt>
                <c:pt idx="1871">
                  <c:v>40799.572916666664</c:v>
                </c:pt>
                <c:pt idx="1872">
                  <c:v>40799.583333333336</c:v>
                </c:pt>
                <c:pt idx="1873">
                  <c:v>40799.593749999985</c:v>
                </c:pt>
                <c:pt idx="1874">
                  <c:v>40799.60416666665</c:v>
                </c:pt>
                <c:pt idx="1875">
                  <c:v>40799.614583333336</c:v>
                </c:pt>
                <c:pt idx="1876">
                  <c:v>40799.624999999993</c:v>
                </c:pt>
                <c:pt idx="1877">
                  <c:v>40799.63541666665</c:v>
                </c:pt>
                <c:pt idx="1878">
                  <c:v>40799.645833333336</c:v>
                </c:pt>
                <c:pt idx="1879">
                  <c:v>40799.656250000015</c:v>
                </c:pt>
                <c:pt idx="1880">
                  <c:v>40799.66666666665</c:v>
                </c:pt>
                <c:pt idx="1881">
                  <c:v>40799.677083333321</c:v>
                </c:pt>
                <c:pt idx="1882">
                  <c:v>40799.6875</c:v>
                </c:pt>
                <c:pt idx="1883">
                  <c:v>40799.69791666665</c:v>
                </c:pt>
                <c:pt idx="1884">
                  <c:v>40799.708333333336</c:v>
                </c:pt>
                <c:pt idx="1885">
                  <c:v>40799.71875</c:v>
                </c:pt>
                <c:pt idx="1886">
                  <c:v>40799.729166666635</c:v>
                </c:pt>
                <c:pt idx="1887">
                  <c:v>40799.739583333321</c:v>
                </c:pt>
                <c:pt idx="1888">
                  <c:v>40799.75</c:v>
                </c:pt>
                <c:pt idx="1889">
                  <c:v>40799.76041666665</c:v>
                </c:pt>
                <c:pt idx="1890">
                  <c:v>40799.770833333336</c:v>
                </c:pt>
                <c:pt idx="1891">
                  <c:v>40799.78125</c:v>
                </c:pt>
                <c:pt idx="1892">
                  <c:v>40799.791666666635</c:v>
                </c:pt>
                <c:pt idx="1893">
                  <c:v>40799.802083333336</c:v>
                </c:pt>
                <c:pt idx="1894">
                  <c:v>40799.812500000015</c:v>
                </c:pt>
                <c:pt idx="1895">
                  <c:v>40799.822916666664</c:v>
                </c:pt>
                <c:pt idx="1896">
                  <c:v>40799.833333333336</c:v>
                </c:pt>
                <c:pt idx="1897">
                  <c:v>40799.84375</c:v>
                </c:pt>
                <c:pt idx="1898">
                  <c:v>40799.854166666664</c:v>
                </c:pt>
                <c:pt idx="1899">
                  <c:v>40799.864583333336</c:v>
                </c:pt>
                <c:pt idx="1900">
                  <c:v>40799.875</c:v>
                </c:pt>
                <c:pt idx="1901">
                  <c:v>40799.885416666664</c:v>
                </c:pt>
                <c:pt idx="1902">
                  <c:v>40799.895833333336</c:v>
                </c:pt>
                <c:pt idx="1903">
                  <c:v>40799.906250000015</c:v>
                </c:pt>
                <c:pt idx="1904">
                  <c:v>40799.916666666664</c:v>
                </c:pt>
                <c:pt idx="1905">
                  <c:v>40799.927083333321</c:v>
                </c:pt>
                <c:pt idx="1906">
                  <c:v>40799.9375</c:v>
                </c:pt>
                <c:pt idx="1907">
                  <c:v>40799.947916666664</c:v>
                </c:pt>
                <c:pt idx="1908">
                  <c:v>40799.958333333343</c:v>
                </c:pt>
                <c:pt idx="1909">
                  <c:v>40799.96875</c:v>
                </c:pt>
                <c:pt idx="1910">
                  <c:v>40799.97916666665</c:v>
                </c:pt>
                <c:pt idx="1911">
                  <c:v>40799.989583333336</c:v>
                </c:pt>
                <c:pt idx="1912">
                  <c:v>40800</c:v>
                </c:pt>
                <c:pt idx="1913">
                  <c:v>40800.010416666664</c:v>
                </c:pt>
                <c:pt idx="1914">
                  <c:v>40800.020833333336</c:v>
                </c:pt>
                <c:pt idx="1915">
                  <c:v>40800.03125</c:v>
                </c:pt>
                <c:pt idx="1916">
                  <c:v>40800.04166666665</c:v>
                </c:pt>
                <c:pt idx="1917">
                  <c:v>40800.052083333336</c:v>
                </c:pt>
                <c:pt idx="1918">
                  <c:v>40800.0625</c:v>
                </c:pt>
                <c:pt idx="1919">
                  <c:v>40800.072916666664</c:v>
                </c:pt>
                <c:pt idx="1920">
                  <c:v>40800.083333333336</c:v>
                </c:pt>
                <c:pt idx="1921">
                  <c:v>40800.093749999985</c:v>
                </c:pt>
                <c:pt idx="1922">
                  <c:v>40800.10416666665</c:v>
                </c:pt>
                <c:pt idx="1923">
                  <c:v>40800.114583333336</c:v>
                </c:pt>
                <c:pt idx="1924">
                  <c:v>40800.124999999993</c:v>
                </c:pt>
                <c:pt idx="1925">
                  <c:v>40800.13541666665</c:v>
                </c:pt>
                <c:pt idx="1926">
                  <c:v>40800.145833333336</c:v>
                </c:pt>
                <c:pt idx="1927">
                  <c:v>40800.156250000015</c:v>
                </c:pt>
                <c:pt idx="1928">
                  <c:v>40800.16666666665</c:v>
                </c:pt>
                <c:pt idx="1929">
                  <c:v>40800.177083333321</c:v>
                </c:pt>
                <c:pt idx="1930">
                  <c:v>40800.1875</c:v>
                </c:pt>
                <c:pt idx="1931">
                  <c:v>40800.19791666665</c:v>
                </c:pt>
                <c:pt idx="1932">
                  <c:v>40800.208333333336</c:v>
                </c:pt>
                <c:pt idx="1933">
                  <c:v>40800.21875</c:v>
                </c:pt>
                <c:pt idx="1934">
                  <c:v>40800.229166666635</c:v>
                </c:pt>
                <c:pt idx="1935">
                  <c:v>40800.239583333321</c:v>
                </c:pt>
                <c:pt idx="1936">
                  <c:v>40800.25</c:v>
                </c:pt>
                <c:pt idx="1937">
                  <c:v>40800.26041666665</c:v>
                </c:pt>
                <c:pt idx="1938">
                  <c:v>40800.270833333336</c:v>
                </c:pt>
                <c:pt idx="1939">
                  <c:v>40800.28125</c:v>
                </c:pt>
                <c:pt idx="1940">
                  <c:v>40800.291666666635</c:v>
                </c:pt>
                <c:pt idx="1941">
                  <c:v>40800.302083333336</c:v>
                </c:pt>
                <c:pt idx="1942">
                  <c:v>40800.312500000015</c:v>
                </c:pt>
                <c:pt idx="1943">
                  <c:v>40800.322916666664</c:v>
                </c:pt>
                <c:pt idx="1944">
                  <c:v>40800.333333333336</c:v>
                </c:pt>
                <c:pt idx="1945">
                  <c:v>40800.34375</c:v>
                </c:pt>
                <c:pt idx="1946">
                  <c:v>40800.354166666664</c:v>
                </c:pt>
                <c:pt idx="1947">
                  <c:v>40800.364583333336</c:v>
                </c:pt>
                <c:pt idx="1948">
                  <c:v>40800.375</c:v>
                </c:pt>
                <c:pt idx="1949">
                  <c:v>40800.385416666664</c:v>
                </c:pt>
                <c:pt idx="1950">
                  <c:v>40800.395833333336</c:v>
                </c:pt>
                <c:pt idx="1951">
                  <c:v>40800.406250000015</c:v>
                </c:pt>
                <c:pt idx="1952">
                  <c:v>40800.416666666664</c:v>
                </c:pt>
                <c:pt idx="1953">
                  <c:v>40800.427083333321</c:v>
                </c:pt>
                <c:pt idx="1954">
                  <c:v>40800.4375</c:v>
                </c:pt>
                <c:pt idx="1955">
                  <c:v>40800.447916666664</c:v>
                </c:pt>
                <c:pt idx="1956">
                  <c:v>40800.458333333343</c:v>
                </c:pt>
                <c:pt idx="1957">
                  <c:v>40800.46875</c:v>
                </c:pt>
                <c:pt idx="1958">
                  <c:v>40800.47916666665</c:v>
                </c:pt>
                <c:pt idx="1959">
                  <c:v>40800.489583333336</c:v>
                </c:pt>
                <c:pt idx="1960">
                  <c:v>40800.5</c:v>
                </c:pt>
                <c:pt idx="1961">
                  <c:v>40800.510416666664</c:v>
                </c:pt>
                <c:pt idx="1962">
                  <c:v>40800.520833333336</c:v>
                </c:pt>
                <c:pt idx="1963">
                  <c:v>40800.53125</c:v>
                </c:pt>
                <c:pt idx="1964">
                  <c:v>40800.54166666665</c:v>
                </c:pt>
                <c:pt idx="1965">
                  <c:v>40800.552083333336</c:v>
                </c:pt>
                <c:pt idx="1966">
                  <c:v>40800.5625</c:v>
                </c:pt>
                <c:pt idx="1967">
                  <c:v>40800.572916666664</c:v>
                </c:pt>
                <c:pt idx="1968">
                  <c:v>40800.583333333336</c:v>
                </c:pt>
                <c:pt idx="1969">
                  <c:v>40800.593749999985</c:v>
                </c:pt>
                <c:pt idx="1970">
                  <c:v>40800.60416666665</c:v>
                </c:pt>
                <c:pt idx="1971">
                  <c:v>40800.614583333336</c:v>
                </c:pt>
                <c:pt idx="1972">
                  <c:v>40800.624999999993</c:v>
                </c:pt>
                <c:pt idx="1973">
                  <c:v>40800.63541666665</c:v>
                </c:pt>
                <c:pt idx="1974">
                  <c:v>40800.645833333336</c:v>
                </c:pt>
                <c:pt idx="1975">
                  <c:v>40800.656250000015</c:v>
                </c:pt>
                <c:pt idx="1976">
                  <c:v>40800.66666666665</c:v>
                </c:pt>
                <c:pt idx="1977">
                  <c:v>40800.677083333321</c:v>
                </c:pt>
                <c:pt idx="1978">
                  <c:v>40800.6875</c:v>
                </c:pt>
                <c:pt idx="1979">
                  <c:v>40800.69791666665</c:v>
                </c:pt>
                <c:pt idx="1980">
                  <c:v>40800.708333333336</c:v>
                </c:pt>
                <c:pt idx="1981">
                  <c:v>40800.71875</c:v>
                </c:pt>
                <c:pt idx="1982">
                  <c:v>40800.729166666635</c:v>
                </c:pt>
                <c:pt idx="1983">
                  <c:v>40800.739583333321</c:v>
                </c:pt>
                <c:pt idx="1984">
                  <c:v>40800.75</c:v>
                </c:pt>
                <c:pt idx="1985">
                  <c:v>40800.76041666665</c:v>
                </c:pt>
                <c:pt idx="1986">
                  <c:v>40800.770833333336</c:v>
                </c:pt>
                <c:pt idx="1987">
                  <c:v>40800.78125</c:v>
                </c:pt>
                <c:pt idx="1988">
                  <c:v>40800.791666666635</c:v>
                </c:pt>
                <c:pt idx="1989">
                  <c:v>40800.802083333336</c:v>
                </c:pt>
                <c:pt idx="1990">
                  <c:v>40800.812500000015</c:v>
                </c:pt>
                <c:pt idx="1991">
                  <c:v>40800.822916666664</c:v>
                </c:pt>
                <c:pt idx="1992">
                  <c:v>40800.833333333336</c:v>
                </c:pt>
                <c:pt idx="1993">
                  <c:v>40800.84375</c:v>
                </c:pt>
                <c:pt idx="1994">
                  <c:v>40800.854166666664</c:v>
                </c:pt>
                <c:pt idx="1995">
                  <c:v>40800.864583333336</c:v>
                </c:pt>
                <c:pt idx="1996">
                  <c:v>40800.875</c:v>
                </c:pt>
                <c:pt idx="1997">
                  <c:v>40800.885416666664</c:v>
                </c:pt>
                <c:pt idx="1998">
                  <c:v>40800.895833333336</c:v>
                </c:pt>
                <c:pt idx="1999">
                  <c:v>40800.906250000015</c:v>
                </c:pt>
                <c:pt idx="2000">
                  <c:v>40800.916666666664</c:v>
                </c:pt>
                <c:pt idx="2001">
                  <c:v>40800.927083333321</c:v>
                </c:pt>
                <c:pt idx="2002">
                  <c:v>40800.9375</c:v>
                </c:pt>
                <c:pt idx="2003">
                  <c:v>40800.947916666664</c:v>
                </c:pt>
                <c:pt idx="2004">
                  <c:v>40800.958333333343</c:v>
                </c:pt>
                <c:pt idx="2005">
                  <c:v>40800.96875</c:v>
                </c:pt>
                <c:pt idx="2006">
                  <c:v>40800.97916666665</c:v>
                </c:pt>
                <c:pt idx="2007">
                  <c:v>40800.989583333336</c:v>
                </c:pt>
                <c:pt idx="2008">
                  <c:v>40801</c:v>
                </c:pt>
                <c:pt idx="2009">
                  <c:v>40801.010416666664</c:v>
                </c:pt>
                <c:pt idx="2010">
                  <c:v>40801.020833333336</c:v>
                </c:pt>
                <c:pt idx="2011">
                  <c:v>40801.03125</c:v>
                </c:pt>
                <c:pt idx="2012">
                  <c:v>40801.04166666665</c:v>
                </c:pt>
                <c:pt idx="2013">
                  <c:v>40801.052083333336</c:v>
                </c:pt>
                <c:pt idx="2014">
                  <c:v>40801.0625</c:v>
                </c:pt>
                <c:pt idx="2015">
                  <c:v>40801.072916666664</c:v>
                </c:pt>
                <c:pt idx="2016">
                  <c:v>40801.083333333336</c:v>
                </c:pt>
                <c:pt idx="2017">
                  <c:v>40801.093749999985</c:v>
                </c:pt>
                <c:pt idx="2018">
                  <c:v>40801.10416666665</c:v>
                </c:pt>
                <c:pt idx="2019">
                  <c:v>40801.114583333336</c:v>
                </c:pt>
                <c:pt idx="2020">
                  <c:v>40801.124999999993</c:v>
                </c:pt>
                <c:pt idx="2021">
                  <c:v>40801.13541666665</c:v>
                </c:pt>
                <c:pt idx="2022">
                  <c:v>40801.145833333336</c:v>
                </c:pt>
                <c:pt idx="2023">
                  <c:v>40801.156250000015</c:v>
                </c:pt>
                <c:pt idx="2024">
                  <c:v>40801.16666666665</c:v>
                </c:pt>
                <c:pt idx="2025">
                  <c:v>40801.177083333321</c:v>
                </c:pt>
                <c:pt idx="2026">
                  <c:v>40801.1875</c:v>
                </c:pt>
                <c:pt idx="2027">
                  <c:v>40801.19791666665</c:v>
                </c:pt>
                <c:pt idx="2028">
                  <c:v>40801.208333333336</c:v>
                </c:pt>
                <c:pt idx="2029">
                  <c:v>40801.21875</c:v>
                </c:pt>
                <c:pt idx="2030">
                  <c:v>40801.229166666635</c:v>
                </c:pt>
                <c:pt idx="2031">
                  <c:v>40801.239583333321</c:v>
                </c:pt>
                <c:pt idx="2032">
                  <c:v>40801.25</c:v>
                </c:pt>
                <c:pt idx="2033">
                  <c:v>40801.26041666665</c:v>
                </c:pt>
                <c:pt idx="2034">
                  <c:v>40801.270833333336</c:v>
                </c:pt>
                <c:pt idx="2035">
                  <c:v>40801.28125</c:v>
                </c:pt>
                <c:pt idx="2036">
                  <c:v>40801.291666666635</c:v>
                </c:pt>
                <c:pt idx="2037">
                  <c:v>40801.302083333336</c:v>
                </c:pt>
                <c:pt idx="2038">
                  <c:v>40801.312500000015</c:v>
                </c:pt>
                <c:pt idx="2039">
                  <c:v>40801.322916666664</c:v>
                </c:pt>
                <c:pt idx="2040">
                  <c:v>40801.333333333336</c:v>
                </c:pt>
                <c:pt idx="2041">
                  <c:v>40801.34375</c:v>
                </c:pt>
                <c:pt idx="2042">
                  <c:v>40801.354166666664</c:v>
                </c:pt>
                <c:pt idx="2043">
                  <c:v>40801.364583333336</c:v>
                </c:pt>
                <c:pt idx="2044">
                  <c:v>40801.375</c:v>
                </c:pt>
                <c:pt idx="2045">
                  <c:v>40801.385416666664</c:v>
                </c:pt>
                <c:pt idx="2046">
                  <c:v>40801.395833333336</c:v>
                </c:pt>
                <c:pt idx="2047">
                  <c:v>40801.406250000015</c:v>
                </c:pt>
                <c:pt idx="2048">
                  <c:v>40801.416666666664</c:v>
                </c:pt>
                <c:pt idx="2049">
                  <c:v>40801.427083333321</c:v>
                </c:pt>
                <c:pt idx="2050">
                  <c:v>40801.4375</c:v>
                </c:pt>
                <c:pt idx="2051">
                  <c:v>40801.447916666664</c:v>
                </c:pt>
                <c:pt idx="2052">
                  <c:v>40801.458333333343</c:v>
                </c:pt>
                <c:pt idx="2053">
                  <c:v>40801.46875</c:v>
                </c:pt>
                <c:pt idx="2054">
                  <c:v>40801.47916666665</c:v>
                </c:pt>
                <c:pt idx="2055">
                  <c:v>40801.489583333336</c:v>
                </c:pt>
                <c:pt idx="2056">
                  <c:v>40801.5</c:v>
                </c:pt>
                <c:pt idx="2057">
                  <c:v>40801.510416666664</c:v>
                </c:pt>
                <c:pt idx="2058">
                  <c:v>40801.520833333336</c:v>
                </c:pt>
                <c:pt idx="2059">
                  <c:v>40801.53125</c:v>
                </c:pt>
                <c:pt idx="2060">
                  <c:v>40801.54166666665</c:v>
                </c:pt>
                <c:pt idx="2061">
                  <c:v>40801.552083333336</c:v>
                </c:pt>
                <c:pt idx="2062">
                  <c:v>40801.5625</c:v>
                </c:pt>
                <c:pt idx="2063">
                  <c:v>40801.572916666664</c:v>
                </c:pt>
                <c:pt idx="2064">
                  <c:v>40801.583333333336</c:v>
                </c:pt>
                <c:pt idx="2065">
                  <c:v>40801.593749999985</c:v>
                </c:pt>
                <c:pt idx="2066">
                  <c:v>40801.60416666665</c:v>
                </c:pt>
                <c:pt idx="2067">
                  <c:v>40801.614583333336</c:v>
                </c:pt>
                <c:pt idx="2068">
                  <c:v>40801.624999999993</c:v>
                </c:pt>
                <c:pt idx="2069">
                  <c:v>40801.63541666665</c:v>
                </c:pt>
                <c:pt idx="2070">
                  <c:v>40801.645833333336</c:v>
                </c:pt>
                <c:pt idx="2071">
                  <c:v>40801.656250000015</c:v>
                </c:pt>
                <c:pt idx="2072">
                  <c:v>40801.66666666665</c:v>
                </c:pt>
                <c:pt idx="2073">
                  <c:v>40801.677083333321</c:v>
                </c:pt>
                <c:pt idx="2074">
                  <c:v>40801.6875</c:v>
                </c:pt>
                <c:pt idx="2075">
                  <c:v>40801.69791666665</c:v>
                </c:pt>
                <c:pt idx="2076">
                  <c:v>40801.708333333336</c:v>
                </c:pt>
                <c:pt idx="2077">
                  <c:v>40801.71875</c:v>
                </c:pt>
                <c:pt idx="2078">
                  <c:v>40801.729166666635</c:v>
                </c:pt>
                <c:pt idx="2079">
                  <c:v>40801.739583333321</c:v>
                </c:pt>
                <c:pt idx="2080">
                  <c:v>40801.75</c:v>
                </c:pt>
                <c:pt idx="2081">
                  <c:v>40801.76041666665</c:v>
                </c:pt>
                <c:pt idx="2082">
                  <c:v>40801.770833333336</c:v>
                </c:pt>
                <c:pt idx="2083">
                  <c:v>40801.78125</c:v>
                </c:pt>
                <c:pt idx="2084">
                  <c:v>40801.791666666635</c:v>
                </c:pt>
                <c:pt idx="2085">
                  <c:v>40801.802083333336</c:v>
                </c:pt>
                <c:pt idx="2086">
                  <c:v>40801.812500000015</c:v>
                </c:pt>
                <c:pt idx="2087">
                  <c:v>40801.822916666664</c:v>
                </c:pt>
                <c:pt idx="2088">
                  <c:v>40801.833333333336</c:v>
                </c:pt>
                <c:pt idx="2089">
                  <c:v>40801.84375</c:v>
                </c:pt>
                <c:pt idx="2090">
                  <c:v>40801.854166666664</c:v>
                </c:pt>
                <c:pt idx="2091">
                  <c:v>40801.864583333336</c:v>
                </c:pt>
                <c:pt idx="2092">
                  <c:v>40801.875</c:v>
                </c:pt>
                <c:pt idx="2093">
                  <c:v>40801.885416666664</c:v>
                </c:pt>
                <c:pt idx="2094">
                  <c:v>40801.895833333336</c:v>
                </c:pt>
                <c:pt idx="2095">
                  <c:v>40801.906250000015</c:v>
                </c:pt>
                <c:pt idx="2096">
                  <c:v>40801.916666666664</c:v>
                </c:pt>
                <c:pt idx="2097">
                  <c:v>40801.927083333321</c:v>
                </c:pt>
                <c:pt idx="2098">
                  <c:v>40801.9375</c:v>
                </c:pt>
                <c:pt idx="2099">
                  <c:v>40801.947916666664</c:v>
                </c:pt>
                <c:pt idx="2100">
                  <c:v>40801.958333333343</c:v>
                </c:pt>
                <c:pt idx="2101">
                  <c:v>40801.96875</c:v>
                </c:pt>
                <c:pt idx="2102">
                  <c:v>40801.97916666665</c:v>
                </c:pt>
                <c:pt idx="2103">
                  <c:v>40801.989583333336</c:v>
                </c:pt>
              </c:numCache>
            </c:numRef>
          </c:xVal>
          <c:yVal>
            <c:numRef>
              <c:f>Sheet1!$E$1:$E$2104</c:f>
              <c:numCache>
                <c:formatCode>General</c:formatCode>
                <c:ptCount val="2104"/>
                <c:pt idx="0">
                  <c:v>1.9400000000000004</c:v>
                </c:pt>
                <c:pt idx="1">
                  <c:v>1.8</c:v>
                </c:pt>
                <c:pt idx="2">
                  <c:v>1.6800000000000004</c:v>
                </c:pt>
                <c:pt idx="3">
                  <c:v>1.57</c:v>
                </c:pt>
                <c:pt idx="4">
                  <c:v>1.42</c:v>
                </c:pt>
                <c:pt idx="5">
                  <c:v>1.26</c:v>
                </c:pt>
                <c:pt idx="6">
                  <c:v>1.1200000000000001</c:v>
                </c:pt>
                <c:pt idx="7">
                  <c:v>1</c:v>
                </c:pt>
                <c:pt idx="8">
                  <c:v>0.89</c:v>
                </c:pt>
                <c:pt idx="9">
                  <c:v>0.76000000000000023</c:v>
                </c:pt>
                <c:pt idx="10">
                  <c:v>0.65000000000000024</c:v>
                </c:pt>
                <c:pt idx="11">
                  <c:v>0.56000000000000005</c:v>
                </c:pt>
                <c:pt idx="12">
                  <c:v>0.5</c:v>
                </c:pt>
                <c:pt idx="13">
                  <c:v>0.44</c:v>
                </c:pt>
                <c:pt idx="14">
                  <c:v>0.44</c:v>
                </c:pt>
                <c:pt idx="15">
                  <c:v>0.4200000000000001</c:v>
                </c:pt>
                <c:pt idx="16">
                  <c:v>0.45</c:v>
                </c:pt>
                <c:pt idx="17">
                  <c:v>0.53</c:v>
                </c:pt>
                <c:pt idx="18">
                  <c:v>0.68</c:v>
                </c:pt>
                <c:pt idx="19">
                  <c:v>0.81</c:v>
                </c:pt>
                <c:pt idx="20">
                  <c:v>1.02</c:v>
                </c:pt>
                <c:pt idx="21">
                  <c:v>1.21</c:v>
                </c:pt>
                <c:pt idx="22">
                  <c:v>1.3900000000000001</c:v>
                </c:pt>
                <c:pt idx="23">
                  <c:v>1.57</c:v>
                </c:pt>
                <c:pt idx="24">
                  <c:v>1.7</c:v>
                </c:pt>
                <c:pt idx="25">
                  <c:v>1.85</c:v>
                </c:pt>
                <c:pt idx="26">
                  <c:v>1.9800000000000004</c:v>
                </c:pt>
                <c:pt idx="27">
                  <c:v>2.09</c:v>
                </c:pt>
                <c:pt idx="28">
                  <c:v>2.17</c:v>
                </c:pt>
                <c:pt idx="29">
                  <c:v>2.2599999999999998</c:v>
                </c:pt>
                <c:pt idx="30">
                  <c:v>2.319999999999999</c:v>
                </c:pt>
                <c:pt idx="31">
                  <c:v>2.3499999999999992</c:v>
                </c:pt>
                <c:pt idx="32">
                  <c:v>2.42</c:v>
                </c:pt>
                <c:pt idx="33">
                  <c:v>2.48</c:v>
                </c:pt>
                <c:pt idx="34">
                  <c:v>2.5099999999999998</c:v>
                </c:pt>
                <c:pt idx="35">
                  <c:v>2.48</c:v>
                </c:pt>
                <c:pt idx="36">
                  <c:v>2.4299999999999997</c:v>
                </c:pt>
                <c:pt idx="37">
                  <c:v>2.4299999999999997</c:v>
                </c:pt>
                <c:pt idx="38">
                  <c:v>2.36</c:v>
                </c:pt>
                <c:pt idx="39">
                  <c:v>2.25</c:v>
                </c:pt>
                <c:pt idx="40">
                  <c:v>2.17</c:v>
                </c:pt>
                <c:pt idx="41">
                  <c:v>2.08</c:v>
                </c:pt>
                <c:pt idx="42">
                  <c:v>1.9500000000000004</c:v>
                </c:pt>
                <c:pt idx="43">
                  <c:v>1.78</c:v>
                </c:pt>
                <c:pt idx="44">
                  <c:v>1.61</c:v>
                </c:pt>
                <c:pt idx="45">
                  <c:v>1.46</c:v>
                </c:pt>
                <c:pt idx="46">
                  <c:v>1.31</c:v>
                </c:pt>
                <c:pt idx="47">
                  <c:v>1.1700000000000004</c:v>
                </c:pt>
                <c:pt idx="48">
                  <c:v>1.04</c:v>
                </c:pt>
                <c:pt idx="49">
                  <c:v>0.93</c:v>
                </c:pt>
                <c:pt idx="50">
                  <c:v>0.81</c:v>
                </c:pt>
                <c:pt idx="51">
                  <c:v>0.70000000000000018</c:v>
                </c:pt>
                <c:pt idx="52">
                  <c:v>0.59</c:v>
                </c:pt>
                <c:pt idx="53">
                  <c:v>0.5</c:v>
                </c:pt>
                <c:pt idx="54">
                  <c:v>0.39000000000000012</c:v>
                </c:pt>
                <c:pt idx="55">
                  <c:v>0.33000000000000013</c:v>
                </c:pt>
                <c:pt idx="56">
                  <c:v>0.26</c:v>
                </c:pt>
                <c:pt idx="57">
                  <c:v>0.2</c:v>
                </c:pt>
                <c:pt idx="58">
                  <c:v>0.12000000000000002</c:v>
                </c:pt>
                <c:pt idx="59">
                  <c:v>8.0000000000000029E-2</c:v>
                </c:pt>
                <c:pt idx="60">
                  <c:v>2.0000000000000007E-2</c:v>
                </c:pt>
                <c:pt idx="61">
                  <c:v>4.0000000000000015E-2</c:v>
                </c:pt>
                <c:pt idx="62">
                  <c:v>7.0000000000000021E-2</c:v>
                </c:pt>
                <c:pt idx="63">
                  <c:v>0.15000000000000005</c:v>
                </c:pt>
                <c:pt idx="64">
                  <c:v>0.29000000000000009</c:v>
                </c:pt>
                <c:pt idx="65">
                  <c:v>0.46</c:v>
                </c:pt>
                <c:pt idx="66">
                  <c:v>0.65000000000000024</c:v>
                </c:pt>
                <c:pt idx="67">
                  <c:v>0.83000000000000018</c:v>
                </c:pt>
                <c:pt idx="68">
                  <c:v>1.07</c:v>
                </c:pt>
                <c:pt idx="69">
                  <c:v>1.32</c:v>
                </c:pt>
                <c:pt idx="70">
                  <c:v>1.57</c:v>
                </c:pt>
                <c:pt idx="71">
                  <c:v>1.84</c:v>
                </c:pt>
                <c:pt idx="72">
                  <c:v>2.0699999999999998</c:v>
                </c:pt>
                <c:pt idx="73">
                  <c:v>2.2599999999999998</c:v>
                </c:pt>
                <c:pt idx="74">
                  <c:v>2.4499999999999997</c:v>
                </c:pt>
                <c:pt idx="75">
                  <c:v>2.62</c:v>
                </c:pt>
                <c:pt idx="76">
                  <c:v>2.7800000000000002</c:v>
                </c:pt>
                <c:pt idx="77">
                  <c:v>2.94</c:v>
                </c:pt>
                <c:pt idx="78">
                  <c:v>3.1</c:v>
                </c:pt>
                <c:pt idx="79">
                  <c:v>3.27</c:v>
                </c:pt>
                <c:pt idx="80">
                  <c:v>3.4299999999999997</c:v>
                </c:pt>
                <c:pt idx="81">
                  <c:v>3.4899999999999998</c:v>
                </c:pt>
                <c:pt idx="82">
                  <c:v>3.55</c:v>
                </c:pt>
                <c:pt idx="83">
                  <c:v>3.59</c:v>
                </c:pt>
                <c:pt idx="84">
                  <c:v>3.59</c:v>
                </c:pt>
                <c:pt idx="85">
                  <c:v>3.61</c:v>
                </c:pt>
                <c:pt idx="86">
                  <c:v>3.58</c:v>
                </c:pt>
                <c:pt idx="87">
                  <c:v>3.53</c:v>
                </c:pt>
                <c:pt idx="88">
                  <c:v>3.4499999999999997</c:v>
                </c:pt>
                <c:pt idx="89">
                  <c:v>3.34</c:v>
                </c:pt>
                <c:pt idx="90">
                  <c:v>3.22</c:v>
                </c:pt>
                <c:pt idx="91">
                  <c:v>3.08</c:v>
                </c:pt>
                <c:pt idx="92">
                  <c:v>2.8899999999999997</c:v>
                </c:pt>
                <c:pt idx="93">
                  <c:v>2.69</c:v>
                </c:pt>
                <c:pt idx="94">
                  <c:v>2.4499999999999997</c:v>
                </c:pt>
                <c:pt idx="95">
                  <c:v>2.2400000000000002</c:v>
                </c:pt>
                <c:pt idx="96">
                  <c:v>2.04</c:v>
                </c:pt>
                <c:pt idx="97">
                  <c:v>1.87</c:v>
                </c:pt>
                <c:pt idx="98">
                  <c:v>1.7</c:v>
                </c:pt>
                <c:pt idx="99">
                  <c:v>1.5</c:v>
                </c:pt>
                <c:pt idx="100">
                  <c:v>1.29</c:v>
                </c:pt>
                <c:pt idx="101">
                  <c:v>1.1599999999999995</c:v>
                </c:pt>
                <c:pt idx="102">
                  <c:v>1.02</c:v>
                </c:pt>
                <c:pt idx="103">
                  <c:v>0.88</c:v>
                </c:pt>
                <c:pt idx="104">
                  <c:v>0.76000000000000023</c:v>
                </c:pt>
                <c:pt idx="105">
                  <c:v>0.62000000000000022</c:v>
                </c:pt>
                <c:pt idx="106">
                  <c:v>0.4900000000000001</c:v>
                </c:pt>
                <c:pt idx="107">
                  <c:v>0.33000000000000013</c:v>
                </c:pt>
                <c:pt idx="108">
                  <c:v>0.19</c:v>
                </c:pt>
                <c:pt idx="109">
                  <c:v>6.0000000000000019E-2</c:v>
                </c:pt>
                <c:pt idx="110">
                  <c:v>-6.0000000000000019E-2</c:v>
                </c:pt>
                <c:pt idx="111">
                  <c:v>-0.14000000000000001</c:v>
                </c:pt>
                <c:pt idx="112">
                  <c:v>-0.2</c:v>
                </c:pt>
                <c:pt idx="113">
                  <c:v>-0.23</c:v>
                </c:pt>
                <c:pt idx="114">
                  <c:v>-0.23</c:v>
                </c:pt>
                <c:pt idx="115">
                  <c:v>-0.21000000000000005</c:v>
                </c:pt>
                <c:pt idx="116">
                  <c:v>-0.15000000000000005</c:v>
                </c:pt>
                <c:pt idx="117">
                  <c:v>0</c:v>
                </c:pt>
                <c:pt idx="118">
                  <c:v>0.19</c:v>
                </c:pt>
                <c:pt idx="119">
                  <c:v>0.4200000000000001</c:v>
                </c:pt>
                <c:pt idx="120">
                  <c:v>0.64000000000000024</c:v>
                </c:pt>
                <c:pt idx="121">
                  <c:v>0.8500000000000002</c:v>
                </c:pt>
                <c:pt idx="122">
                  <c:v>1.03</c:v>
                </c:pt>
                <c:pt idx="123">
                  <c:v>1.2</c:v>
                </c:pt>
                <c:pt idx="124">
                  <c:v>1.35</c:v>
                </c:pt>
                <c:pt idx="125">
                  <c:v>1.48</c:v>
                </c:pt>
                <c:pt idx="126">
                  <c:v>1.62</c:v>
                </c:pt>
                <c:pt idx="127">
                  <c:v>1.76</c:v>
                </c:pt>
                <c:pt idx="128">
                  <c:v>1.9000000000000001</c:v>
                </c:pt>
                <c:pt idx="129">
                  <c:v>2.0099999999999998</c:v>
                </c:pt>
                <c:pt idx="130">
                  <c:v>2.1</c:v>
                </c:pt>
                <c:pt idx="131">
                  <c:v>2.21</c:v>
                </c:pt>
                <c:pt idx="132">
                  <c:v>2.08</c:v>
                </c:pt>
                <c:pt idx="133">
                  <c:v>2.319999999999999</c:v>
                </c:pt>
                <c:pt idx="134">
                  <c:v>2.2999999999999998</c:v>
                </c:pt>
                <c:pt idx="135">
                  <c:v>2.2799999999999998</c:v>
                </c:pt>
                <c:pt idx="136">
                  <c:v>2.2400000000000002</c:v>
                </c:pt>
                <c:pt idx="137">
                  <c:v>2.19</c:v>
                </c:pt>
                <c:pt idx="138">
                  <c:v>2.16</c:v>
                </c:pt>
                <c:pt idx="139">
                  <c:v>2.0499999999999998</c:v>
                </c:pt>
                <c:pt idx="140">
                  <c:v>1.9700000000000004</c:v>
                </c:pt>
                <c:pt idx="141">
                  <c:v>1.83</c:v>
                </c:pt>
                <c:pt idx="142">
                  <c:v>1.6500000000000001</c:v>
                </c:pt>
                <c:pt idx="143">
                  <c:v>1.46</c:v>
                </c:pt>
                <c:pt idx="144">
                  <c:v>1.22</c:v>
                </c:pt>
                <c:pt idx="145">
                  <c:v>1.0900000000000001</c:v>
                </c:pt>
                <c:pt idx="146">
                  <c:v>0.89</c:v>
                </c:pt>
                <c:pt idx="147">
                  <c:v>0.7200000000000002</c:v>
                </c:pt>
                <c:pt idx="148">
                  <c:v>0.63000000000000023</c:v>
                </c:pt>
                <c:pt idx="149">
                  <c:v>0.47000000000000008</c:v>
                </c:pt>
                <c:pt idx="150">
                  <c:v>0.32000000000000012</c:v>
                </c:pt>
                <c:pt idx="151">
                  <c:v>0.16</c:v>
                </c:pt>
                <c:pt idx="152">
                  <c:v>0</c:v>
                </c:pt>
                <c:pt idx="153">
                  <c:v>-0.11</c:v>
                </c:pt>
                <c:pt idx="154">
                  <c:v>-0.25</c:v>
                </c:pt>
                <c:pt idx="155">
                  <c:v>-0.34</c:v>
                </c:pt>
                <c:pt idx="156">
                  <c:v>-0.61000000000000021</c:v>
                </c:pt>
                <c:pt idx="157">
                  <c:v>-0.5</c:v>
                </c:pt>
                <c:pt idx="158">
                  <c:v>-0.56999999999999995</c:v>
                </c:pt>
                <c:pt idx="159">
                  <c:v>-0.70000000000000018</c:v>
                </c:pt>
                <c:pt idx="160">
                  <c:v>-0.68</c:v>
                </c:pt>
                <c:pt idx="161">
                  <c:v>-0.8</c:v>
                </c:pt>
                <c:pt idx="162">
                  <c:v>-0.53</c:v>
                </c:pt>
                <c:pt idx="163">
                  <c:v>-0.45</c:v>
                </c:pt>
                <c:pt idx="164">
                  <c:v>-0.17</c:v>
                </c:pt>
                <c:pt idx="165">
                  <c:v>0.05</c:v>
                </c:pt>
                <c:pt idx="166">
                  <c:v>0.3000000000000001</c:v>
                </c:pt>
                <c:pt idx="167">
                  <c:v>0.54</c:v>
                </c:pt>
                <c:pt idx="168">
                  <c:v>0.83000000000000018</c:v>
                </c:pt>
                <c:pt idx="169">
                  <c:v>1.1200000000000001</c:v>
                </c:pt>
                <c:pt idx="170">
                  <c:v>1.44</c:v>
                </c:pt>
                <c:pt idx="171">
                  <c:v>1.6900000000000004</c:v>
                </c:pt>
                <c:pt idx="172">
                  <c:v>1.9100000000000001</c:v>
                </c:pt>
                <c:pt idx="173">
                  <c:v>2.11</c:v>
                </c:pt>
                <c:pt idx="174">
                  <c:v>2.319999999999999</c:v>
                </c:pt>
                <c:pt idx="175">
                  <c:v>2.5099999999999998</c:v>
                </c:pt>
                <c:pt idx="176">
                  <c:v>2.69</c:v>
                </c:pt>
                <c:pt idx="177">
                  <c:v>2.84</c:v>
                </c:pt>
                <c:pt idx="178">
                  <c:v>2.98</c:v>
                </c:pt>
                <c:pt idx="179">
                  <c:v>3.12</c:v>
                </c:pt>
                <c:pt idx="180">
                  <c:v>3.24</c:v>
                </c:pt>
                <c:pt idx="181">
                  <c:v>3.32</c:v>
                </c:pt>
                <c:pt idx="182">
                  <c:v>3.42</c:v>
                </c:pt>
                <c:pt idx="183">
                  <c:v>3.46</c:v>
                </c:pt>
                <c:pt idx="184">
                  <c:v>3.4899999999999998</c:v>
                </c:pt>
                <c:pt idx="185">
                  <c:v>3.48</c:v>
                </c:pt>
                <c:pt idx="186">
                  <c:v>3.4299999999999997</c:v>
                </c:pt>
                <c:pt idx="187">
                  <c:v>3.38</c:v>
                </c:pt>
                <c:pt idx="188">
                  <c:v>3.3</c:v>
                </c:pt>
                <c:pt idx="189">
                  <c:v>3.17</c:v>
                </c:pt>
                <c:pt idx="190">
                  <c:v>3.02</c:v>
                </c:pt>
                <c:pt idx="191">
                  <c:v>2.8299999999999992</c:v>
                </c:pt>
                <c:pt idx="192">
                  <c:v>2.59</c:v>
                </c:pt>
                <c:pt idx="193">
                  <c:v>2.34</c:v>
                </c:pt>
                <c:pt idx="194">
                  <c:v>2.11</c:v>
                </c:pt>
                <c:pt idx="195">
                  <c:v>1.8900000000000001</c:v>
                </c:pt>
                <c:pt idx="196">
                  <c:v>1.71</c:v>
                </c:pt>
                <c:pt idx="197">
                  <c:v>1.53</c:v>
                </c:pt>
                <c:pt idx="198">
                  <c:v>1.33</c:v>
                </c:pt>
                <c:pt idx="199">
                  <c:v>1.1599999999999995</c:v>
                </c:pt>
                <c:pt idx="200">
                  <c:v>0.98</c:v>
                </c:pt>
                <c:pt idx="201">
                  <c:v>0.83000000000000018</c:v>
                </c:pt>
                <c:pt idx="202">
                  <c:v>0.68</c:v>
                </c:pt>
                <c:pt idx="203">
                  <c:v>0.54</c:v>
                </c:pt>
                <c:pt idx="204">
                  <c:v>0.39000000000000012</c:v>
                </c:pt>
                <c:pt idx="205">
                  <c:v>0.25</c:v>
                </c:pt>
                <c:pt idx="206">
                  <c:v>0.13</c:v>
                </c:pt>
                <c:pt idx="207">
                  <c:v>-2.0000000000000007E-2</c:v>
                </c:pt>
                <c:pt idx="208">
                  <c:v>-0.12000000000000002</c:v>
                </c:pt>
                <c:pt idx="209">
                  <c:v>-0.26</c:v>
                </c:pt>
                <c:pt idx="210">
                  <c:v>-0.35000000000000009</c:v>
                </c:pt>
                <c:pt idx="211">
                  <c:v>-0.41000000000000009</c:v>
                </c:pt>
                <c:pt idx="212">
                  <c:v>-0.4200000000000001</c:v>
                </c:pt>
                <c:pt idx="213">
                  <c:v>-0.4</c:v>
                </c:pt>
                <c:pt idx="214">
                  <c:v>-0.33000000000000013</c:v>
                </c:pt>
                <c:pt idx="215">
                  <c:v>-0.17</c:v>
                </c:pt>
                <c:pt idx="216">
                  <c:v>0</c:v>
                </c:pt>
                <c:pt idx="217">
                  <c:v>0.16</c:v>
                </c:pt>
                <c:pt idx="218">
                  <c:v>0.3600000000000001</c:v>
                </c:pt>
                <c:pt idx="219">
                  <c:v>0.61000000000000021</c:v>
                </c:pt>
                <c:pt idx="220">
                  <c:v>0.82000000000000017</c:v>
                </c:pt>
                <c:pt idx="221">
                  <c:v>1.06</c:v>
                </c:pt>
                <c:pt idx="222">
                  <c:v>1.31</c:v>
                </c:pt>
                <c:pt idx="223">
                  <c:v>1.53</c:v>
                </c:pt>
                <c:pt idx="224">
                  <c:v>1.75</c:v>
                </c:pt>
                <c:pt idx="225">
                  <c:v>1.6800000000000004</c:v>
                </c:pt>
                <c:pt idx="226">
                  <c:v>2.13</c:v>
                </c:pt>
                <c:pt idx="227">
                  <c:v>2.3099999999999992</c:v>
                </c:pt>
                <c:pt idx="228">
                  <c:v>2.4699999999999998</c:v>
                </c:pt>
                <c:pt idx="229">
                  <c:v>2.48</c:v>
                </c:pt>
                <c:pt idx="230">
                  <c:v>2.73</c:v>
                </c:pt>
                <c:pt idx="231">
                  <c:v>2.8299999999999992</c:v>
                </c:pt>
                <c:pt idx="232">
                  <c:v>2.9099999999999997</c:v>
                </c:pt>
                <c:pt idx="233">
                  <c:v>2.9899999999999998</c:v>
                </c:pt>
                <c:pt idx="234">
                  <c:v>2.9499999999999997</c:v>
                </c:pt>
                <c:pt idx="235">
                  <c:v>2.98</c:v>
                </c:pt>
                <c:pt idx="236">
                  <c:v>2.9699999999999998</c:v>
                </c:pt>
                <c:pt idx="237">
                  <c:v>2.92</c:v>
                </c:pt>
                <c:pt idx="238">
                  <c:v>2.8899999999999997</c:v>
                </c:pt>
                <c:pt idx="239">
                  <c:v>2.79</c:v>
                </c:pt>
                <c:pt idx="240">
                  <c:v>2.65</c:v>
                </c:pt>
                <c:pt idx="241">
                  <c:v>2.44</c:v>
                </c:pt>
                <c:pt idx="242">
                  <c:v>2.21</c:v>
                </c:pt>
                <c:pt idx="243">
                  <c:v>1.9800000000000004</c:v>
                </c:pt>
                <c:pt idx="244">
                  <c:v>1.78</c:v>
                </c:pt>
                <c:pt idx="245">
                  <c:v>1.59</c:v>
                </c:pt>
                <c:pt idx="246">
                  <c:v>1.4</c:v>
                </c:pt>
                <c:pt idx="247">
                  <c:v>1.22</c:v>
                </c:pt>
                <c:pt idx="248">
                  <c:v>1.03</c:v>
                </c:pt>
                <c:pt idx="249">
                  <c:v>0.8500000000000002</c:v>
                </c:pt>
                <c:pt idx="250">
                  <c:v>0.68</c:v>
                </c:pt>
                <c:pt idx="251">
                  <c:v>0.56000000000000005</c:v>
                </c:pt>
                <c:pt idx="252">
                  <c:v>0.38000000000000012</c:v>
                </c:pt>
                <c:pt idx="253">
                  <c:v>0.23</c:v>
                </c:pt>
                <c:pt idx="254">
                  <c:v>0.13</c:v>
                </c:pt>
                <c:pt idx="255">
                  <c:v>1.0000000000000004E-2</c:v>
                </c:pt>
                <c:pt idx="256">
                  <c:v>-8.0000000000000029E-2</c:v>
                </c:pt>
                <c:pt idx="257">
                  <c:v>-0.18000000000000005</c:v>
                </c:pt>
                <c:pt idx="258">
                  <c:v>-0.25</c:v>
                </c:pt>
                <c:pt idx="259">
                  <c:v>-0.29000000000000009</c:v>
                </c:pt>
                <c:pt idx="260">
                  <c:v>-0.3000000000000001</c:v>
                </c:pt>
                <c:pt idx="261">
                  <c:v>-0.23</c:v>
                </c:pt>
                <c:pt idx="262">
                  <c:v>-1.0000000000000004E-2</c:v>
                </c:pt>
                <c:pt idx="263">
                  <c:v>0.27</c:v>
                </c:pt>
                <c:pt idx="264">
                  <c:v>0.51</c:v>
                </c:pt>
                <c:pt idx="265">
                  <c:v>0.76000000000000023</c:v>
                </c:pt>
                <c:pt idx="266">
                  <c:v>1.06</c:v>
                </c:pt>
                <c:pt idx="267">
                  <c:v>1.37</c:v>
                </c:pt>
                <c:pt idx="268">
                  <c:v>1.6900000000000004</c:v>
                </c:pt>
                <c:pt idx="269">
                  <c:v>2.0099999999999998</c:v>
                </c:pt>
                <c:pt idx="270">
                  <c:v>2.29</c:v>
                </c:pt>
                <c:pt idx="271">
                  <c:v>2.5</c:v>
                </c:pt>
                <c:pt idx="272">
                  <c:v>2.71</c:v>
                </c:pt>
                <c:pt idx="273">
                  <c:v>2.8699999999999997</c:v>
                </c:pt>
                <c:pt idx="274">
                  <c:v>3.06</c:v>
                </c:pt>
                <c:pt idx="275">
                  <c:v>3.24</c:v>
                </c:pt>
                <c:pt idx="276">
                  <c:v>3.3899999999999997</c:v>
                </c:pt>
                <c:pt idx="277">
                  <c:v>3.56</c:v>
                </c:pt>
                <c:pt idx="278">
                  <c:v>3.7</c:v>
                </c:pt>
                <c:pt idx="279">
                  <c:v>3.84</c:v>
                </c:pt>
                <c:pt idx="280">
                  <c:v>3.9699999999999998</c:v>
                </c:pt>
                <c:pt idx="281">
                  <c:v>4.08</c:v>
                </c:pt>
                <c:pt idx="282">
                  <c:v>4.07</c:v>
                </c:pt>
                <c:pt idx="283">
                  <c:v>4.1199999999999983</c:v>
                </c:pt>
                <c:pt idx="284">
                  <c:v>4.13</c:v>
                </c:pt>
                <c:pt idx="285">
                  <c:v>4.0199999999999996</c:v>
                </c:pt>
                <c:pt idx="286">
                  <c:v>4.08</c:v>
                </c:pt>
                <c:pt idx="287">
                  <c:v>4.03</c:v>
                </c:pt>
                <c:pt idx="288">
                  <c:v>3.92</c:v>
                </c:pt>
                <c:pt idx="289">
                  <c:v>3.84</c:v>
                </c:pt>
                <c:pt idx="290">
                  <c:v>3.63</c:v>
                </c:pt>
                <c:pt idx="291">
                  <c:v>3.44</c:v>
                </c:pt>
                <c:pt idx="292">
                  <c:v>3.2600000000000002</c:v>
                </c:pt>
                <c:pt idx="293">
                  <c:v>3.08</c:v>
                </c:pt>
                <c:pt idx="294">
                  <c:v>3.02</c:v>
                </c:pt>
                <c:pt idx="295">
                  <c:v>2.92</c:v>
                </c:pt>
                <c:pt idx="296">
                  <c:v>2.8099999999999992</c:v>
                </c:pt>
                <c:pt idx="297">
                  <c:v>2.59</c:v>
                </c:pt>
                <c:pt idx="298">
                  <c:v>2.42</c:v>
                </c:pt>
                <c:pt idx="299">
                  <c:v>2.3299999999999992</c:v>
                </c:pt>
                <c:pt idx="300">
                  <c:v>2.3299999999999992</c:v>
                </c:pt>
                <c:pt idx="301">
                  <c:v>2.25</c:v>
                </c:pt>
                <c:pt idx="302">
                  <c:v>2.15</c:v>
                </c:pt>
                <c:pt idx="303">
                  <c:v>2.2000000000000002</c:v>
                </c:pt>
                <c:pt idx="304">
                  <c:v>2.2400000000000002</c:v>
                </c:pt>
                <c:pt idx="305">
                  <c:v>2.25</c:v>
                </c:pt>
                <c:pt idx="306">
                  <c:v>2.16</c:v>
                </c:pt>
                <c:pt idx="307">
                  <c:v>2.12</c:v>
                </c:pt>
                <c:pt idx="308">
                  <c:v>2.02</c:v>
                </c:pt>
                <c:pt idx="309">
                  <c:v>2.04</c:v>
                </c:pt>
                <c:pt idx="310">
                  <c:v>2.02</c:v>
                </c:pt>
                <c:pt idx="311">
                  <c:v>2.16</c:v>
                </c:pt>
                <c:pt idx="312">
                  <c:v>2.59</c:v>
                </c:pt>
                <c:pt idx="313">
                  <c:v>2.8699999999999997</c:v>
                </c:pt>
                <c:pt idx="314">
                  <c:v>3.18</c:v>
                </c:pt>
                <c:pt idx="315">
                  <c:v>3.58</c:v>
                </c:pt>
                <c:pt idx="316">
                  <c:v>3.9699999999999998</c:v>
                </c:pt>
                <c:pt idx="317">
                  <c:v>4.2</c:v>
                </c:pt>
                <c:pt idx="318">
                  <c:v>4.2300000000000004</c:v>
                </c:pt>
                <c:pt idx="319">
                  <c:v>4.4000000000000004</c:v>
                </c:pt>
                <c:pt idx="320">
                  <c:v>4.6199999999999983</c:v>
                </c:pt>
                <c:pt idx="321">
                  <c:v>4.9000000000000004</c:v>
                </c:pt>
                <c:pt idx="322">
                  <c:v>5.23</c:v>
                </c:pt>
                <c:pt idx="323">
                  <c:v>5.46</c:v>
                </c:pt>
                <c:pt idx="324">
                  <c:v>5.71</c:v>
                </c:pt>
                <c:pt idx="325">
                  <c:v>6</c:v>
                </c:pt>
                <c:pt idx="326">
                  <c:v>6.3</c:v>
                </c:pt>
                <c:pt idx="327">
                  <c:v>6.54</c:v>
                </c:pt>
                <c:pt idx="328">
                  <c:v>6.73</c:v>
                </c:pt>
                <c:pt idx="329">
                  <c:v>6.98</c:v>
                </c:pt>
                <c:pt idx="330">
                  <c:v>7.22</c:v>
                </c:pt>
                <c:pt idx="331">
                  <c:v>7.38</c:v>
                </c:pt>
                <c:pt idx="332">
                  <c:v>7.52</c:v>
                </c:pt>
                <c:pt idx="333">
                  <c:v>7.73</c:v>
                </c:pt>
                <c:pt idx="334">
                  <c:v>7.92</c:v>
                </c:pt>
                <c:pt idx="335">
                  <c:v>7.96</c:v>
                </c:pt>
                <c:pt idx="336">
                  <c:v>7.8</c:v>
                </c:pt>
                <c:pt idx="337">
                  <c:v>7.54</c:v>
                </c:pt>
                <c:pt idx="338">
                  <c:v>7.17</c:v>
                </c:pt>
                <c:pt idx="339">
                  <c:v>6.87</c:v>
                </c:pt>
                <c:pt idx="340">
                  <c:v>6.57</c:v>
                </c:pt>
                <c:pt idx="341">
                  <c:v>6.2700000000000014</c:v>
                </c:pt>
                <c:pt idx="342">
                  <c:v>6.07</c:v>
                </c:pt>
                <c:pt idx="343">
                  <c:v>5.7700000000000014</c:v>
                </c:pt>
                <c:pt idx="344">
                  <c:v>5.67</c:v>
                </c:pt>
                <c:pt idx="345">
                  <c:v>5.4700000000000015</c:v>
                </c:pt>
                <c:pt idx="346">
                  <c:v>5.2700000000000014</c:v>
                </c:pt>
                <c:pt idx="347">
                  <c:v>5.17</c:v>
                </c:pt>
                <c:pt idx="348">
                  <c:v>4.9700000000000015</c:v>
                </c:pt>
                <c:pt idx="349">
                  <c:v>4.87</c:v>
                </c:pt>
                <c:pt idx="350">
                  <c:v>4.7699999999999996</c:v>
                </c:pt>
                <c:pt idx="351">
                  <c:v>4.67</c:v>
                </c:pt>
                <c:pt idx="352">
                  <c:v>4.57</c:v>
                </c:pt>
                <c:pt idx="353">
                  <c:v>4.4700000000000015</c:v>
                </c:pt>
                <c:pt idx="354">
                  <c:v>4.2699999999999996</c:v>
                </c:pt>
                <c:pt idx="355">
                  <c:v>4.17</c:v>
                </c:pt>
                <c:pt idx="356">
                  <c:v>4.07</c:v>
                </c:pt>
                <c:pt idx="357">
                  <c:v>3.9699999999999998</c:v>
                </c:pt>
                <c:pt idx="358">
                  <c:v>3.8699999999999997</c:v>
                </c:pt>
                <c:pt idx="359">
                  <c:v>3.77</c:v>
                </c:pt>
                <c:pt idx="360">
                  <c:v>3.57</c:v>
                </c:pt>
                <c:pt idx="361">
                  <c:v>3.57</c:v>
                </c:pt>
                <c:pt idx="362">
                  <c:v>3.57</c:v>
                </c:pt>
                <c:pt idx="363">
                  <c:v>3.4699999999999998</c:v>
                </c:pt>
                <c:pt idx="364">
                  <c:v>3.4699999999999998</c:v>
                </c:pt>
                <c:pt idx="365">
                  <c:v>3.4699999999999998</c:v>
                </c:pt>
                <c:pt idx="366">
                  <c:v>3.4699999999999998</c:v>
                </c:pt>
                <c:pt idx="367">
                  <c:v>3.4699999999999998</c:v>
                </c:pt>
                <c:pt idx="368">
                  <c:v>3.3699999999999997</c:v>
                </c:pt>
                <c:pt idx="369">
                  <c:v>3.4699999999999998</c:v>
                </c:pt>
                <c:pt idx="370">
                  <c:v>3.4699999999999998</c:v>
                </c:pt>
                <c:pt idx="371">
                  <c:v>3.57</c:v>
                </c:pt>
                <c:pt idx="372">
                  <c:v>3.67</c:v>
                </c:pt>
                <c:pt idx="373">
                  <c:v>3.8699999999999997</c:v>
                </c:pt>
                <c:pt idx="374">
                  <c:v>4.07</c:v>
                </c:pt>
                <c:pt idx="375">
                  <c:v>4.17</c:v>
                </c:pt>
                <c:pt idx="376">
                  <c:v>4.17</c:v>
                </c:pt>
                <c:pt idx="377">
                  <c:v>4.2699999999999996</c:v>
                </c:pt>
                <c:pt idx="378">
                  <c:v>4.2699999999999996</c:v>
                </c:pt>
                <c:pt idx="379">
                  <c:v>4.4700000000000015</c:v>
                </c:pt>
                <c:pt idx="380">
                  <c:v>4.4700000000000015</c:v>
                </c:pt>
                <c:pt idx="381">
                  <c:v>4.4700000000000015</c:v>
                </c:pt>
                <c:pt idx="382">
                  <c:v>4.57</c:v>
                </c:pt>
                <c:pt idx="383">
                  <c:v>4.57</c:v>
                </c:pt>
                <c:pt idx="384">
                  <c:v>4.57</c:v>
                </c:pt>
                <c:pt idx="385">
                  <c:v>4.57</c:v>
                </c:pt>
                <c:pt idx="386">
                  <c:v>4.5599999999999996</c:v>
                </c:pt>
                <c:pt idx="387">
                  <c:v>4.46</c:v>
                </c:pt>
                <c:pt idx="388">
                  <c:v>4.46</c:v>
                </c:pt>
                <c:pt idx="389">
                  <c:v>4.26</c:v>
                </c:pt>
                <c:pt idx="390">
                  <c:v>4.1599999999999984</c:v>
                </c:pt>
                <c:pt idx="391">
                  <c:v>4.0599999999999996</c:v>
                </c:pt>
                <c:pt idx="392">
                  <c:v>3.96</c:v>
                </c:pt>
                <c:pt idx="393">
                  <c:v>3.7600000000000002</c:v>
                </c:pt>
                <c:pt idx="394">
                  <c:v>3.66</c:v>
                </c:pt>
                <c:pt idx="395">
                  <c:v>3.56</c:v>
                </c:pt>
                <c:pt idx="396">
                  <c:v>3.46</c:v>
                </c:pt>
                <c:pt idx="397">
                  <c:v>3.36</c:v>
                </c:pt>
                <c:pt idx="398">
                  <c:v>3.2600000000000002</c:v>
                </c:pt>
                <c:pt idx="399">
                  <c:v>3.16</c:v>
                </c:pt>
                <c:pt idx="400">
                  <c:v>3.06</c:v>
                </c:pt>
                <c:pt idx="401">
                  <c:v>2.96</c:v>
                </c:pt>
                <c:pt idx="402">
                  <c:v>2.96</c:v>
                </c:pt>
                <c:pt idx="403">
                  <c:v>2.7600000000000002</c:v>
                </c:pt>
                <c:pt idx="404">
                  <c:v>2.66</c:v>
                </c:pt>
                <c:pt idx="405">
                  <c:v>2.56</c:v>
                </c:pt>
                <c:pt idx="406">
                  <c:v>2.46</c:v>
                </c:pt>
                <c:pt idx="407">
                  <c:v>2.36</c:v>
                </c:pt>
                <c:pt idx="408">
                  <c:v>2.36</c:v>
                </c:pt>
                <c:pt idx="409">
                  <c:v>2.2599999999999998</c:v>
                </c:pt>
                <c:pt idx="410">
                  <c:v>2.16</c:v>
                </c:pt>
                <c:pt idx="411">
                  <c:v>2.06</c:v>
                </c:pt>
                <c:pt idx="412">
                  <c:v>2.06</c:v>
                </c:pt>
                <c:pt idx="413">
                  <c:v>1.9600000000000004</c:v>
                </c:pt>
                <c:pt idx="414">
                  <c:v>1.9600000000000004</c:v>
                </c:pt>
                <c:pt idx="415">
                  <c:v>1.9600000000000004</c:v>
                </c:pt>
                <c:pt idx="416">
                  <c:v>2.06</c:v>
                </c:pt>
                <c:pt idx="417">
                  <c:v>2.16</c:v>
                </c:pt>
                <c:pt idx="418">
                  <c:v>2.36</c:v>
                </c:pt>
                <c:pt idx="419">
                  <c:v>2.66</c:v>
                </c:pt>
                <c:pt idx="420">
                  <c:v>2.96</c:v>
                </c:pt>
                <c:pt idx="421">
                  <c:v>3.2600000000000002</c:v>
                </c:pt>
                <c:pt idx="422">
                  <c:v>3.46</c:v>
                </c:pt>
                <c:pt idx="423">
                  <c:v>3.7600000000000002</c:v>
                </c:pt>
                <c:pt idx="424">
                  <c:v>3.96</c:v>
                </c:pt>
                <c:pt idx="425">
                  <c:v>4.0599999999999996</c:v>
                </c:pt>
                <c:pt idx="426">
                  <c:v>4.26</c:v>
                </c:pt>
                <c:pt idx="427">
                  <c:v>4.46</c:v>
                </c:pt>
                <c:pt idx="428">
                  <c:v>4.5599999999999996</c:v>
                </c:pt>
                <c:pt idx="429">
                  <c:v>4.6599999999999984</c:v>
                </c:pt>
                <c:pt idx="430">
                  <c:v>4.76</c:v>
                </c:pt>
                <c:pt idx="431">
                  <c:v>4.8599999999999985</c:v>
                </c:pt>
                <c:pt idx="432">
                  <c:v>4.8599999999999985</c:v>
                </c:pt>
                <c:pt idx="433">
                  <c:v>4.8599999999999985</c:v>
                </c:pt>
                <c:pt idx="434">
                  <c:v>4.76</c:v>
                </c:pt>
                <c:pt idx="435">
                  <c:v>4.6599999999999984</c:v>
                </c:pt>
                <c:pt idx="436">
                  <c:v>4.6599999999999984</c:v>
                </c:pt>
                <c:pt idx="437">
                  <c:v>4.5599999999999996</c:v>
                </c:pt>
                <c:pt idx="438">
                  <c:v>4.3599999999999985</c:v>
                </c:pt>
                <c:pt idx="439">
                  <c:v>4.26</c:v>
                </c:pt>
                <c:pt idx="440">
                  <c:v>4.0599999999999996</c:v>
                </c:pt>
                <c:pt idx="441">
                  <c:v>3.96</c:v>
                </c:pt>
                <c:pt idx="442">
                  <c:v>3.86</c:v>
                </c:pt>
                <c:pt idx="443">
                  <c:v>3.66</c:v>
                </c:pt>
                <c:pt idx="444">
                  <c:v>3.56</c:v>
                </c:pt>
                <c:pt idx="445">
                  <c:v>3.46</c:v>
                </c:pt>
                <c:pt idx="446">
                  <c:v>3.36</c:v>
                </c:pt>
                <c:pt idx="447">
                  <c:v>3.2600000000000002</c:v>
                </c:pt>
                <c:pt idx="448">
                  <c:v>3.16</c:v>
                </c:pt>
                <c:pt idx="449">
                  <c:v>3.06</c:v>
                </c:pt>
                <c:pt idx="450">
                  <c:v>2.96</c:v>
                </c:pt>
                <c:pt idx="451">
                  <c:v>2.86</c:v>
                </c:pt>
                <c:pt idx="452">
                  <c:v>2.7600000000000002</c:v>
                </c:pt>
                <c:pt idx="453">
                  <c:v>2.66</c:v>
                </c:pt>
                <c:pt idx="454">
                  <c:v>2.66</c:v>
                </c:pt>
                <c:pt idx="455">
                  <c:v>2.46</c:v>
                </c:pt>
                <c:pt idx="456">
                  <c:v>2.46</c:v>
                </c:pt>
                <c:pt idx="457">
                  <c:v>2.36</c:v>
                </c:pt>
                <c:pt idx="458">
                  <c:v>2.2599999999999998</c:v>
                </c:pt>
                <c:pt idx="459">
                  <c:v>2.2599999999999998</c:v>
                </c:pt>
                <c:pt idx="460">
                  <c:v>2.16</c:v>
                </c:pt>
                <c:pt idx="461">
                  <c:v>2.16</c:v>
                </c:pt>
                <c:pt idx="462">
                  <c:v>2.16</c:v>
                </c:pt>
                <c:pt idx="463">
                  <c:v>2.2599999999999998</c:v>
                </c:pt>
                <c:pt idx="464">
                  <c:v>2.2599999999999998</c:v>
                </c:pt>
                <c:pt idx="465">
                  <c:v>2.36</c:v>
                </c:pt>
                <c:pt idx="466">
                  <c:v>2.56</c:v>
                </c:pt>
                <c:pt idx="467">
                  <c:v>2.86</c:v>
                </c:pt>
                <c:pt idx="468">
                  <c:v>3.2600000000000002</c:v>
                </c:pt>
                <c:pt idx="469">
                  <c:v>3.66</c:v>
                </c:pt>
                <c:pt idx="470">
                  <c:v>3.96</c:v>
                </c:pt>
                <c:pt idx="471">
                  <c:v>4.26</c:v>
                </c:pt>
                <c:pt idx="472">
                  <c:v>4.46</c:v>
                </c:pt>
                <c:pt idx="473">
                  <c:v>4.6599999999999984</c:v>
                </c:pt>
                <c:pt idx="474">
                  <c:v>4.96</c:v>
                </c:pt>
                <c:pt idx="475">
                  <c:v>5.1599999999999984</c:v>
                </c:pt>
                <c:pt idx="476">
                  <c:v>5.26</c:v>
                </c:pt>
                <c:pt idx="477">
                  <c:v>5.46</c:v>
                </c:pt>
                <c:pt idx="478">
                  <c:v>5.56</c:v>
                </c:pt>
                <c:pt idx="479">
                  <c:v>5.6599999999999984</c:v>
                </c:pt>
                <c:pt idx="480">
                  <c:v>5.6599999999999984</c:v>
                </c:pt>
                <c:pt idx="481">
                  <c:v>5.6599999999999984</c:v>
                </c:pt>
                <c:pt idx="482">
                  <c:v>5.6599999999999984</c:v>
                </c:pt>
                <c:pt idx="483">
                  <c:v>5.56</c:v>
                </c:pt>
                <c:pt idx="484">
                  <c:v>5.46</c:v>
                </c:pt>
                <c:pt idx="485">
                  <c:v>5.35</c:v>
                </c:pt>
                <c:pt idx="486">
                  <c:v>5.1499999999999995</c:v>
                </c:pt>
                <c:pt idx="487">
                  <c:v>5.05</c:v>
                </c:pt>
                <c:pt idx="488">
                  <c:v>4.8499999999999996</c:v>
                </c:pt>
                <c:pt idx="489">
                  <c:v>4.75</c:v>
                </c:pt>
                <c:pt idx="490">
                  <c:v>4.55</c:v>
                </c:pt>
                <c:pt idx="491">
                  <c:v>4.45</c:v>
                </c:pt>
                <c:pt idx="492">
                  <c:v>4.25</c:v>
                </c:pt>
                <c:pt idx="493">
                  <c:v>4.05</c:v>
                </c:pt>
                <c:pt idx="494">
                  <c:v>3.9499999999999997</c:v>
                </c:pt>
                <c:pt idx="495">
                  <c:v>3.8499999999999992</c:v>
                </c:pt>
                <c:pt idx="496">
                  <c:v>3.65</c:v>
                </c:pt>
                <c:pt idx="497">
                  <c:v>3.55</c:v>
                </c:pt>
                <c:pt idx="498">
                  <c:v>3.3499999999999992</c:v>
                </c:pt>
                <c:pt idx="499">
                  <c:v>3.25</c:v>
                </c:pt>
                <c:pt idx="500">
                  <c:v>3.15</c:v>
                </c:pt>
                <c:pt idx="501">
                  <c:v>2.9499999999999997</c:v>
                </c:pt>
                <c:pt idx="502">
                  <c:v>2.8499999999999992</c:v>
                </c:pt>
                <c:pt idx="503">
                  <c:v>2.75</c:v>
                </c:pt>
                <c:pt idx="504">
                  <c:v>2.65</c:v>
                </c:pt>
                <c:pt idx="505">
                  <c:v>2.5499999999999998</c:v>
                </c:pt>
                <c:pt idx="506">
                  <c:v>2.4499999999999997</c:v>
                </c:pt>
                <c:pt idx="507">
                  <c:v>2.3499999999999992</c:v>
                </c:pt>
                <c:pt idx="508">
                  <c:v>2.25</c:v>
                </c:pt>
                <c:pt idx="509">
                  <c:v>2.15</c:v>
                </c:pt>
                <c:pt idx="510">
                  <c:v>2.0499999999999998</c:v>
                </c:pt>
                <c:pt idx="511">
                  <c:v>2.0499999999999998</c:v>
                </c:pt>
                <c:pt idx="512">
                  <c:v>1.9500000000000004</c:v>
                </c:pt>
                <c:pt idx="513">
                  <c:v>1.9500000000000004</c:v>
                </c:pt>
                <c:pt idx="514">
                  <c:v>1.9500000000000004</c:v>
                </c:pt>
                <c:pt idx="515">
                  <c:v>2.0499999999999998</c:v>
                </c:pt>
                <c:pt idx="516">
                  <c:v>2.15</c:v>
                </c:pt>
                <c:pt idx="517">
                  <c:v>2.25</c:v>
                </c:pt>
                <c:pt idx="518">
                  <c:v>2.4499999999999997</c:v>
                </c:pt>
                <c:pt idx="519">
                  <c:v>2.75</c:v>
                </c:pt>
                <c:pt idx="520">
                  <c:v>2.9499999999999997</c:v>
                </c:pt>
                <c:pt idx="521">
                  <c:v>3.15</c:v>
                </c:pt>
                <c:pt idx="522">
                  <c:v>3.3499999999999992</c:v>
                </c:pt>
                <c:pt idx="523">
                  <c:v>3.55</c:v>
                </c:pt>
                <c:pt idx="524">
                  <c:v>3.8499999999999992</c:v>
                </c:pt>
                <c:pt idx="525">
                  <c:v>4.05</c:v>
                </c:pt>
                <c:pt idx="526">
                  <c:v>4.25</c:v>
                </c:pt>
                <c:pt idx="527">
                  <c:v>4.3499999999999996</c:v>
                </c:pt>
                <c:pt idx="528">
                  <c:v>4.55</c:v>
                </c:pt>
                <c:pt idx="529">
                  <c:v>4.6499999999999995</c:v>
                </c:pt>
                <c:pt idx="530">
                  <c:v>4.6499999999999995</c:v>
                </c:pt>
                <c:pt idx="531">
                  <c:v>4.6499999999999995</c:v>
                </c:pt>
                <c:pt idx="532">
                  <c:v>4.6499999999999995</c:v>
                </c:pt>
                <c:pt idx="533">
                  <c:v>4.6499999999999995</c:v>
                </c:pt>
                <c:pt idx="534">
                  <c:v>4.6499999999999995</c:v>
                </c:pt>
                <c:pt idx="535">
                  <c:v>4.53</c:v>
                </c:pt>
                <c:pt idx="536">
                  <c:v>4.38</c:v>
                </c:pt>
                <c:pt idx="537">
                  <c:v>4.24</c:v>
                </c:pt>
                <c:pt idx="538">
                  <c:v>4.05</c:v>
                </c:pt>
                <c:pt idx="539">
                  <c:v>3.84</c:v>
                </c:pt>
                <c:pt idx="540">
                  <c:v>3.64</c:v>
                </c:pt>
                <c:pt idx="541">
                  <c:v>3.4499999999999997</c:v>
                </c:pt>
                <c:pt idx="542">
                  <c:v>3.27</c:v>
                </c:pt>
                <c:pt idx="543">
                  <c:v>3.1</c:v>
                </c:pt>
                <c:pt idx="544">
                  <c:v>2.8699999999999997</c:v>
                </c:pt>
                <c:pt idx="545">
                  <c:v>2.77</c:v>
                </c:pt>
                <c:pt idx="546">
                  <c:v>2.63</c:v>
                </c:pt>
                <c:pt idx="547">
                  <c:v>2.4899999999999998</c:v>
                </c:pt>
                <c:pt idx="548">
                  <c:v>2.3499999999999992</c:v>
                </c:pt>
                <c:pt idx="549">
                  <c:v>2.21</c:v>
                </c:pt>
                <c:pt idx="550">
                  <c:v>2.08</c:v>
                </c:pt>
                <c:pt idx="551">
                  <c:v>1.9500000000000004</c:v>
                </c:pt>
                <c:pt idx="552">
                  <c:v>1.82</c:v>
                </c:pt>
                <c:pt idx="553">
                  <c:v>1.7</c:v>
                </c:pt>
                <c:pt idx="554">
                  <c:v>1.57</c:v>
                </c:pt>
                <c:pt idx="555">
                  <c:v>1.46</c:v>
                </c:pt>
                <c:pt idx="556">
                  <c:v>1.36</c:v>
                </c:pt>
                <c:pt idx="557">
                  <c:v>1.25</c:v>
                </c:pt>
                <c:pt idx="558">
                  <c:v>1.1499999999999995</c:v>
                </c:pt>
                <c:pt idx="559">
                  <c:v>1.08</c:v>
                </c:pt>
                <c:pt idx="560">
                  <c:v>1.04</c:v>
                </c:pt>
                <c:pt idx="561">
                  <c:v>1.03</c:v>
                </c:pt>
                <c:pt idx="562">
                  <c:v>1.07</c:v>
                </c:pt>
                <c:pt idx="563">
                  <c:v>1.1700000000000004</c:v>
                </c:pt>
                <c:pt idx="564">
                  <c:v>1.34</c:v>
                </c:pt>
                <c:pt idx="565">
                  <c:v>1.58</c:v>
                </c:pt>
                <c:pt idx="566">
                  <c:v>1.9000000000000001</c:v>
                </c:pt>
                <c:pt idx="567">
                  <c:v>2.25</c:v>
                </c:pt>
                <c:pt idx="568">
                  <c:v>2.5499999999999998</c:v>
                </c:pt>
                <c:pt idx="569">
                  <c:v>2.82</c:v>
                </c:pt>
                <c:pt idx="570">
                  <c:v>3.05</c:v>
                </c:pt>
                <c:pt idx="571">
                  <c:v>3.27</c:v>
                </c:pt>
                <c:pt idx="572">
                  <c:v>3.48</c:v>
                </c:pt>
                <c:pt idx="573">
                  <c:v>3.66</c:v>
                </c:pt>
                <c:pt idx="574">
                  <c:v>3.84</c:v>
                </c:pt>
                <c:pt idx="575">
                  <c:v>3.98</c:v>
                </c:pt>
                <c:pt idx="576">
                  <c:v>4.0999999999999996</c:v>
                </c:pt>
                <c:pt idx="577">
                  <c:v>4.2</c:v>
                </c:pt>
                <c:pt idx="578">
                  <c:v>4.2699999999999996</c:v>
                </c:pt>
                <c:pt idx="579">
                  <c:v>4.3099999999999996</c:v>
                </c:pt>
                <c:pt idx="580">
                  <c:v>4.33</c:v>
                </c:pt>
                <c:pt idx="581">
                  <c:v>4.34</c:v>
                </c:pt>
                <c:pt idx="582">
                  <c:v>4.28</c:v>
                </c:pt>
                <c:pt idx="583">
                  <c:v>4.2</c:v>
                </c:pt>
                <c:pt idx="584">
                  <c:v>4.0999999999999996</c:v>
                </c:pt>
                <c:pt idx="585">
                  <c:v>3.9699999999999998</c:v>
                </c:pt>
                <c:pt idx="586">
                  <c:v>3.82</c:v>
                </c:pt>
                <c:pt idx="587">
                  <c:v>3.64</c:v>
                </c:pt>
                <c:pt idx="588">
                  <c:v>3.4299999999999997</c:v>
                </c:pt>
                <c:pt idx="589">
                  <c:v>3.2</c:v>
                </c:pt>
                <c:pt idx="590">
                  <c:v>2.98</c:v>
                </c:pt>
                <c:pt idx="591">
                  <c:v>2.7600000000000002</c:v>
                </c:pt>
                <c:pt idx="592">
                  <c:v>2.57</c:v>
                </c:pt>
                <c:pt idx="593">
                  <c:v>2.38</c:v>
                </c:pt>
                <c:pt idx="594">
                  <c:v>2.2000000000000002</c:v>
                </c:pt>
                <c:pt idx="595">
                  <c:v>2.0499999999999998</c:v>
                </c:pt>
                <c:pt idx="596">
                  <c:v>1.8900000000000001</c:v>
                </c:pt>
                <c:pt idx="597">
                  <c:v>1.76</c:v>
                </c:pt>
                <c:pt idx="598">
                  <c:v>1.62</c:v>
                </c:pt>
                <c:pt idx="599">
                  <c:v>1.51</c:v>
                </c:pt>
                <c:pt idx="600">
                  <c:v>1.3900000000000001</c:v>
                </c:pt>
                <c:pt idx="601">
                  <c:v>1.28</c:v>
                </c:pt>
                <c:pt idx="602">
                  <c:v>1.1700000000000004</c:v>
                </c:pt>
                <c:pt idx="603">
                  <c:v>1.08</c:v>
                </c:pt>
                <c:pt idx="604">
                  <c:v>0.9700000000000002</c:v>
                </c:pt>
                <c:pt idx="605">
                  <c:v>0.88</c:v>
                </c:pt>
                <c:pt idx="606">
                  <c:v>0.76000000000000023</c:v>
                </c:pt>
                <c:pt idx="607">
                  <c:v>0.65000000000000024</c:v>
                </c:pt>
                <c:pt idx="608">
                  <c:v>0.56999999999999995</c:v>
                </c:pt>
                <c:pt idx="609">
                  <c:v>0.4900000000000001</c:v>
                </c:pt>
                <c:pt idx="610">
                  <c:v>0.4</c:v>
                </c:pt>
                <c:pt idx="611">
                  <c:v>0.4300000000000001</c:v>
                </c:pt>
                <c:pt idx="612">
                  <c:v>0.48000000000000009</c:v>
                </c:pt>
                <c:pt idx="613">
                  <c:v>0.59</c:v>
                </c:pt>
                <c:pt idx="614">
                  <c:v>0.78</c:v>
                </c:pt>
                <c:pt idx="615">
                  <c:v>1.07</c:v>
                </c:pt>
                <c:pt idx="616">
                  <c:v>1.45</c:v>
                </c:pt>
                <c:pt idx="617">
                  <c:v>1.83</c:v>
                </c:pt>
                <c:pt idx="618">
                  <c:v>2.21</c:v>
                </c:pt>
                <c:pt idx="619">
                  <c:v>2.5099999999999998</c:v>
                </c:pt>
                <c:pt idx="620">
                  <c:v>2.7600000000000002</c:v>
                </c:pt>
                <c:pt idx="621">
                  <c:v>2.9899999999999998</c:v>
                </c:pt>
                <c:pt idx="622">
                  <c:v>3.22</c:v>
                </c:pt>
                <c:pt idx="623">
                  <c:v>3.42</c:v>
                </c:pt>
                <c:pt idx="624">
                  <c:v>3.6</c:v>
                </c:pt>
                <c:pt idx="625">
                  <c:v>3.77</c:v>
                </c:pt>
                <c:pt idx="626">
                  <c:v>3.9099999999999997</c:v>
                </c:pt>
                <c:pt idx="627">
                  <c:v>4.03</c:v>
                </c:pt>
                <c:pt idx="628">
                  <c:v>4.0999999999999996</c:v>
                </c:pt>
                <c:pt idx="629">
                  <c:v>4.1899999999999995</c:v>
                </c:pt>
                <c:pt idx="630">
                  <c:v>4.2300000000000004</c:v>
                </c:pt>
                <c:pt idx="631">
                  <c:v>4.26</c:v>
                </c:pt>
                <c:pt idx="632">
                  <c:v>4.21</c:v>
                </c:pt>
                <c:pt idx="633">
                  <c:v>4.1899999999999995</c:v>
                </c:pt>
                <c:pt idx="634">
                  <c:v>3.74</c:v>
                </c:pt>
                <c:pt idx="635">
                  <c:v>3.96</c:v>
                </c:pt>
                <c:pt idx="636">
                  <c:v>3.84</c:v>
                </c:pt>
                <c:pt idx="637">
                  <c:v>3.66</c:v>
                </c:pt>
                <c:pt idx="638">
                  <c:v>3.4099999999999997</c:v>
                </c:pt>
                <c:pt idx="639">
                  <c:v>3.19</c:v>
                </c:pt>
                <c:pt idx="640">
                  <c:v>2.94</c:v>
                </c:pt>
                <c:pt idx="641">
                  <c:v>2.71</c:v>
                </c:pt>
                <c:pt idx="642">
                  <c:v>2.5</c:v>
                </c:pt>
                <c:pt idx="643">
                  <c:v>2.3099999999999992</c:v>
                </c:pt>
                <c:pt idx="644">
                  <c:v>2.12</c:v>
                </c:pt>
                <c:pt idx="645">
                  <c:v>1.9400000000000004</c:v>
                </c:pt>
                <c:pt idx="646">
                  <c:v>1.77</c:v>
                </c:pt>
                <c:pt idx="647">
                  <c:v>1.61</c:v>
                </c:pt>
                <c:pt idx="648">
                  <c:v>1.49</c:v>
                </c:pt>
                <c:pt idx="649">
                  <c:v>1.35</c:v>
                </c:pt>
                <c:pt idx="650">
                  <c:v>1.23</c:v>
                </c:pt>
                <c:pt idx="651">
                  <c:v>1.1200000000000001</c:v>
                </c:pt>
                <c:pt idx="652">
                  <c:v>1.02</c:v>
                </c:pt>
                <c:pt idx="653">
                  <c:v>0.93</c:v>
                </c:pt>
                <c:pt idx="654">
                  <c:v>0.8500000000000002</c:v>
                </c:pt>
                <c:pt idx="655">
                  <c:v>0.77000000000000024</c:v>
                </c:pt>
                <c:pt idx="656">
                  <c:v>0.68</c:v>
                </c:pt>
                <c:pt idx="657">
                  <c:v>0.58000000000000007</c:v>
                </c:pt>
                <c:pt idx="658">
                  <c:v>0.52</c:v>
                </c:pt>
                <c:pt idx="659">
                  <c:v>0.4900000000000001</c:v>
                </c:pt>
                <c:pt idx="660">
                  <c:v>0.47000000000000008</c:v>
                </c:pt>
                <c:pt idx="661">
                  <c:v>0.52</c:v>
                </c:pt>
                <c:pt idx="662">
                  <c:v>0.59</c:v>
                </c:pt>
                <c:pt idx="663">
                  <c:v>0.7300000000000002</c:v>
                </c:pt>
                <c:pt idx="664">
                  <c:v>0.93</c:v>
                </c:pt>
                <c:pt idx="665">
                  <c:v>1.2</c:v>
                </c:pt>
                <c:pt idx="666">
                  <c:v>1.57</c:v>
                </c:pt>
                <c:pt idx="667">
                  <c:v>1.9300000000000004</c:v>
                </c:pt>
                <c:pt idx="668">
                  <c:v>2.2599999999999998</c:v>
                </c:pt>
                <c:pt idx="669">
                  <c:v>2.52</c:v>
                </c:pt>
                <c:pt idx="670">
                  <c:v>2.72</c:v>
                </c:pt>
                <c:pt idx="671">
                  <c:v>2.9099999999999997</c:v>
                </c:pt>
                <c:pt idx="672">
                  <c:v>3.09</c:v>
                </c:pt>
                <c:pt idx="673">
                  <c:v>3.27</c:v>
                </c:pt>
                <c:pt idx="674">
                  <c:v>3.4299999999999997</c:v>
                </c:pt>
                <c:pt idx="675">
                  <c:v>3.57</c:v>
                </c:pt>
                <c:pt idx="676">
                  <c:v>3.68</c:v>
                </c:pt>
                <c:pt idx="677">
                  <c:v>3.77</c:v>
                </c:pt>
                <c:pt idx="678">
                  <c:v>3.84</c:v>
                </c:pt>
                <c:pt idx="679">
                  <c:v>3.88</c:v>
                </c:pt>
                <c:pt idx="680">
                  <c:v>3.92</c:v>
                </c:pt>
                <c:pt idx="681">
                  <c:v>3.92</c:v>
                </c:pt>
                <c:pt idx="682">
                  <c:v>3.8699999999999997</c:v>
                </c:pt>
                <c:pt idx="683">
                  <c:v>3.7800000000000002</c:v>
                </c:pt>
                <c:pt idx="684">
                  <c:v>3.67</c:v>
                </c:pt>
                <c:pt idx="685">
                  <c:v>3.53</c:v>
                </c:pt>
                <c:pt idx="686">
                  <c:v>3.36</c:v>
                </c:pt>
                <c:pt idx="687">
                  <c:v>3.18</c:v>
                </c:pt>
                <c:pt idx="688">
                  <c:v>2.96</c:v>
                </c:pt>
                <c:pt idx="689">
                  <c:v>2.72</c:v>
                </c:pt>
                <c:pt idx="690">
                  <c:v>2.48</c:v>
                </c:pt>
                <c:pt idx="691">
                  <c:v>2.27</c:v>
                </c:pt>
                <c:pt idx="692">
                  <c:v>2.0699999999999998</c:v>
                </c:pt>
                <c:pt idx="693">
                  <c:v>1.8800000000000001</c:v>
                </c:pt>
                <c:pt idx="694">
                  <c:v>1.72</c:v>
                </c:pt>
                <c:pt idx="695">
                  <c:v>1.55</c:v>
                </c:pt>
                <c:pt idx="696">
                  <c:v>1.3800000000000001</c:v>
                </c:pt>
                <c:pt idx="697">
                  <c:v>1.23</c:v>
                </c:pt>
                <c:pt idx="698">
                  <c:v>1.0900000000000001</c:v>
                </c:pt>
                <c:pt idx="699">
                  <c:v>0.95000000000000018</c:v>
                </c:pt>
                <c:pt idx="700">
                  <c:v>0.83000000000000018</c:v>
                </c:pt>
                <c:pt idx="701">
                  <c:v>0.7300000000000002</c:v>
                </c:pt>
                <c:pt idx="702">
                  <c:v>0.65000000000000024</c:v>
                </c:pt>
                <c:pt idx="703">
                  <c:v>0.58000000000000007</c:v>
                </c:pt>
                <c:pt idx="704">
                  <c:v>0.5</c:v>
                </c:pt>
                <c:pt idx="705">
                  <c:v>0.4200000000000001</c:v>
                </c:pt>
                <c:pt idx="706">
                  <c:v>0.34</c:v>
                </c:pt>
                <c:pt idx="707">
                  <c:v>0.29000000000000009</c:v>
                </c:pt>
                <c:pt idx="708">
                  <c:v>0.25</c:v>
                </c:pt>
                <c:pt idx="709">
                  <c:v>0.25</c:v>
                </c:pt>
                <c:pt idx="710">
                  <c:v>0.29000000000000009</c:v>
                </c:pt>
                <c:pt idx="711">
                  <c:v>0.39000000000000012</c:v>
                </c:pt>
                <c:pt idx="712">
                  <c:v>0.54</c:v>
                </c:pt>
                <c:pt idx="713">
                  <c:v>0.74000000000000021</c:v>
                </c:pt>
                <c:pt idx="714">
                  <c:v>1.02</c:v>
                </c:pt>
                <c:pt idx="715">
                  <c:v>1.36</c:v>
                </c:pt>
                <c:pt idx="716">
                  <c:v>1.71</c:v>
                </c:pt>
                <c:pt idx="717">
                  <c:v>2.0299999999999998</c:v>
                </c:pt>
                <c:pt idx="718">
                  <c:v>2.3099999999999992</c:v>
                </c:pt>
                <c:pt idx="719">
                  <c:v>2.5499999999999998</c:v>
                </c:pt>
                <c:pt idx="720">
                  <c:v>2.7800000000000002</c:v>
                </c:pt>
                <c:pt idx="721">
                  <c:v>2.9899999999999998</c:v>
                </c:pt>
                <c:pt idx="722">
                  <c:v>3.18</c:v>
                </c:pt>
                <c:pt idx="723">
                  <c:v>3.38</c:v>
                </c:pt>
                <c:pt idx="724">
                  <c:v>3.58</c:v>
                </c:pt>
                <c:pt idx="725">
                  <c:v>3.75</c:v>
                </c:pt>
                <c:pt idx="726">
                  <c:v>3.9099999999999997</c:v>
                </c:pt>
                <c:pt idx="727">
                  <c:v>4.01</c:v>
                </c:pt>
                <c:pt idx="728">
                  <c:v>4.1199999999999983</c:v>
                </c:pt>
                <c:pt idx="729">
                  <c:v>4.21</c:v>
                </c:pt>
                <c:pt idx="730">
                  <c:v>4.28</c:v>
                </c:pt>
                <c:pt idx="731">
                  <c:v>4.3</c:v>
                </c:pt>
                <c:pt idx="732">
                  <c:v>4.29</c:v>
                </c:pt>
                <c:pt idx="733">
                  <c:v>4.26</c:v>
                </c:pt>
                <c:pt idx="734">
                  <c:v>4.18</c:v>
                </c:pt>
                <c:pt idx="735">
                  <c:v>4.08</c:v>
                </c:pt>
                <c:pt idx="736">
                  <c:v>3.9499999999999997</c:v>
                </c:pt>
                <c:pt idx="737">
                  <c:v>3.75</c:v>
                </c:pt>
                <c:pt idx="738">
                  <c:v>3.52</c:v>
                </c:pt>
                <c:pt idx="739">
                  <c:v>3.2600000000000002</c:v>
                </c:pt>
                <c:pt idx="740">
                  <c:v>3.02</c:v>
                </c:pt>
                <c:pt idx="741">
                  <c:v>2.79</c:v>
                </c:pt>
                <c:pt idx="742">
                  <c:v>2.58</c:v>
                </c:pt>
                <c:pt idx="743">
                  <c:v>2.36</c:v>
                </c:pt>
                <c:pt idx="744">
                  <c:v>2.16</c:v>
                </c:pt>
                <c:pt idx="745">
                  <c:v>1.9800000000000004</c:v>
                </c:pt>
                <c:pt idx="746">
                  <c:v>1.79</c:v>
                </c:pt>
                <c:pt idx="747">
                  <c:v>1.62</c:v>
                </c:pt>
                <c:pt idx="748">
                  <c:v>1.48</c:v>
                </c:pt>
                <c:pt idx="749">
                  <c:v>1.33</c:v>
                </c:pt>
                <c:pt idx="750">
                  <c:v>1.22</c:v>
                </c:pt>
                <c:pt idx="751">
                  <c:v>1.1200000000000001</c:v>
                </c:pt>
                <c:pt idx="752">
                  <c:v>1.04</c:v>
                </c:pt>
                <c:pt idx="753">
                  <c:v>0.95000000000000018</c:v>
                </c:pt>
                <c:pt idx="754">
                  <c:v>0.8500000000000002</c:v>
                </c:pt>
                <c:pt idx="755">
                  <c:v>0.76000000000000023</c:v>
                </c:pt>
                <c:pt idx="756">
                  <c:v>0.68</c:v>
                </c:pt>
                <c:pt idx="757">
                  <c:v>0.62000000000000022</c:v>
                </c:pt>
                <c:pt idx="758">
                  <c:v>0.6000000000000002</c:v>
                </c:pt>
                <c:pt idx="759">
                  <c:v>0.59</c:v>
                </c:pt>
                <c:pt idx="760">
                  <c:v>0.64000000000000024</c:v>
                </c:pt>
                <c:pt idx="761">
                  <c:v>0.74000000000000021</c:v>
                </c:pt>
                <c:pt idx="762">
                  <c:v>0.89</c:v>
                </c:pt>
                <c:pt idx="763">
                  <c:v>1.1000000000000001</c:v>
                </c:pt>
                <c:pt idx="764">
                  <c:v>1.34</c:v>
                </c:pt>
                <c:pt idx="765">
                  <c:v>1.6400000000000001</c:v>
                </c:pt>
                <c:pt idx="766">
                  <c:v>1.9400000000000004</c:v>
                </c:pt>
                <c:pt idx="767">
                  <c:v>2.2000000000000002</c:v>
                </c:pt>
                <c:pt idx="768">
                  <c:v>2.4299999999999997</c:v>
                </c:pt>
                <c:pt idx="769">
                  <c:v>2.63</c:v>
                </c:pt>
                <c:pt idx="770">
                  <c:v>2.8099999999999992</c:v>
                </c:pt>
                <c:pt idx="771">
                  <c:v>2.98</c:v>
                </c:pt>
                <c:pt idx="772">
                  <c:v>3.13</c:v>
                </c:pt>
                <c:pt idx="773">
                  <c:v>3.2800000000000002</c:v>
                </c:pt>
                <c:pt idx="774">
                  <c:v>3.42</c:v>
                </c:pt>
                <c:pt idx="775">
                  <c:v>3.52</c:v>
                </c:pt>
                <c:pt idx="776">
                  <c:v>3.61</c:v>
                </c:pt>
                <c:pt idx="777">
                  <c:v>3.67</c:v>
                </c:pt>
                <c:pt idx="778">
                  <c:v>3.73</c:v>
                </c:pt>
                <c:pt idx="779">
                  <c:v>3.77</c:v>
                </c:pt>
                <c:pt idx="780">
                  <c:v>3.7800000000000002</c:v>
                </c:pt>
                <c:pt idx="781">
                  <c:v>3.77</c:v>
                </c:pt>
                <c:pt idx="782">
                  <c:v>3.73</c:v>
                </c:pt>
                <c:pt idx="783">
                  <c:v>3.65</c:v>
                </c:pt>
                <c:pt idx="784">
                  <c:v>3.55</c:v>
                </c:pt>
                <c:pt idx="785">
                  <c:v>3.4299999999999997</c:v>
                </c:pt>
                <c:pt idx="786">
                  <c:v>3.27</c:v>
                </c:pt>
                <c:pt idx="787">
                  <c:v>3.07</c:v>
                </c:pt>
                <c:pt idx="788">
                  <c:v>2.86</c:v>
                </c:pt>
                <c:pt idx="789">
                  <c:v>2.65</c:v>
                </c:pt>
                <c:pt idx="790">
                  <c:v>2.4299999999999997</c:v>
                </c:pt>
                <c:pt idx="791">
                  <c:v>2.2200000000000002</c:v>
                </c:pt>
                <c:pt idx="792">
                  <c:v>2.0099999999999998</c:v>
                </c:pt>
                <c:pt idx="793">
                  <c:v>1.81</c:v>
                </c:pt>
                <c:pt idx="794">
                  <c:v>1.62</c:v>
                </c:pt>
                <c:pt idx="795">
                  <c:v>1.48</c:v>
                </c:pt>
                <c:pt idx="796">
                  <c:v>1.32</c:v>
                </c:pt>
                <c:pt idx="797">
                  <c:v>1.1800000000000004</c:v>
                </c:pt>
                <c:pt idx="798">
                  <c:v>1.03</c:v>
                </c:pt>
                <c:pt idx="799">
                  <c:v>0.91</c:v>
                </c:pt>
                <c:pt idx="800">
                  <c:v>0.8</c:v>
                </c:pt>
                <c:pt idx="801">
                  <c:v>0.7200000000000002</c:v>
                </c:pt>
                <c:pt idx="802">
                  <c:v>0.63000000000000023</c:v>
                </c:pt>
                <c:pt idx="803">
                  <c:v>0.55000000000000004</c:v>
                </c:pt>
                <c:pt idx="804">
                  <c:v>0.46</c:v>
                </c:pt>
                <c:pt idx="805">
                  <c:v>0.38000000000000012</c:v>
                </c:pt>
                <c:pt idx="806">
                  <c:v>0.32000000000000012</c:v>
                </c:pt>
                <c:pt idx="807">
                  <c:v>0.28000000000000008</c:v>
                </c:pt>
                <c:pt idx="808">
                  <c:v>0.29000000000000009</c:v>
                </c:pt>
                <c:pt idx="809">
                  <c:v>0.86000000000000021</c:v>
                </c:pt>
                <c:pt idx="810">
                  <c:v>1.77</c:v>
                </c:pt>
                <c:pt idx="811">
                  <c:v>2.0699999999999998</c:v>
                </c:pt>
                <c:pt idx="812">
                  <c:v>2.38</c:v>
                </c:pt>
                <c:pt idx="813">
                  <c:v>2.64</c:v>
                </c:pt>
                <c:pt idx="814">
                  <c:v>2.8699999999999997</c:v>
                </c:pt>
                <c:pt idx="815">
                  <c:v>3.09</c:v>
                </c:pt>
                <c:pt idx="816">
                  <c:v>3.94</c:v>
                </c:pt>
                <c:pt idx="817">
                  <c:v>4.08</c:v>
                </c:pt>
                <c:pt idx="818">
                  <c:v>4.17</c:v>
                </c:pt>
                <c:pt idx="819">
                  <c:v>4.26</c:v>
                </c:pt>
                <c:pt idx="820">
                  <c:v>4.33</c:v>
                </c:pt>
                <c:pt idx="821">
                  <c:v>4.37</c:v>
                </c:pt>
                <c:pt idx="822">
                  <c:v>4.37</c:v>
                </c:pt>
                <c:pt idx="823">
                  <c:v>4.33</c:v>
                </c:pt>
                <c:pt idx="824">
                  <c:v>4.26</c:v>
                </c:pt>
                <c:pt idx="825">
                  <c:v>4.2</c:v>
                </c:pt>
                <c:pt idx="826">
                  <c:v>4.08</c:v>
                </c:pt>
                <c:pt idx="827">
                  <c:v>3.9099999999999997</c:v>
                </c:pt>
                <c:pt idx="828">
                  <c:v>3.69</c:v>
                </c:pt>
                <c:pt idx="829">
                  <c:v>3.4699999999999998</c:v>
                </c:pt>
                <c:pt idx="830">
                  <c:v>3.19</c:v>
                </c:pt>
                <c:pt idx="831">
                  <c:v>3</c:v>
                </c:pt>
                <c:pt idx="832">
                  <c:v>2.82</c:v>
                </c:pt>
                <c:pt idx="833">
                  <c:v>2.62</c:v>
                </c:pt>
                <c:pt idx="834">
                  <c:v>2.42</c:v>
                </c:pt>
                <c:pt idx="835">
                  <c:v>2.2200000000000002</c:v>
                </c:pt>
                <c:pt idx="836">
                  <c:v>2.0499999999999998</c:v>
                </c:pt>
                <c:pt idx="837">
                  <c:v>1.8800000000000001</c:v>
                </c:pt>
                <c:pt idx="838">
                  <c:v>1.72</c:v>
                </c:pt>
                <c:pt idx="839">
                  <c:v>1.58</c:v>
                </c:pt>
                <c:pt idx="840">
                  <c:v>1.47</c:v>
                </c:pt>
                <c:pt idx="841">
                  <c:v>1.36</c:v>
                </c:pt>
                <c:pt idx="842">
                  <c:v>1.26</c:v>
                </c:pt>
                <c:pt idx="843">
                  <c:v>1.1800000000000004</c:v>
                </c:pt>
                <c:pt idx="844">
                  <c:v>1.0900000000000001</c:v>
                </c:pt>
                <c:pt idx="845">
                  <c:v>0.98</c:v>
                </c:pt>
                <c:pt idx="846">
                  <c:v>0.9</c:v>
                </c:pt>
                <c:pt idx="847">
                  <c:v>0.82000000000000017</c:v>
                </c:pt>
                <c:pt idx="848">
                  <c:v>0.78</c:v>
                </c:pt>
                <c:pt idx="849">
                  <c:v>0.76000000000000023</c:v>
                </c:pt>
                <c:pt idx="850">
                  <c:v>0.78</c:v>
                </c:pt>
                <c:pt idx="851">
                  <c:v>0.83000000000000018</c:v>
                </c:pt>
                <c:pt idx="852">
                  <c:v>0.89</c:v>
                </c:pt>
                <c:pt idx="853">
                  <c:v>0.99</c:v>
                </c:pt>
                <c:pt idx="854">
                  <c:v>1.1399999999999995</c:v>
                </c:pt>
                <c:pt idx="855">
                  <c:v>1.36</c:v>
                </c:pt>
                <c:pt idx="856">
                  <c:v>1.59</c:v>
                </c:pt>
                <c:pt idx="857">
                  <c:v>1.82</c:v>
                </c:pt>
                <c:pt idx="858">
                  <c:v>2.04</c:v>
                </c:pt>
                <c:pt idx="859">
                  <c:v>2.2400000000000002</c:v>
                </c:pt>
                <c:pt idx="860">
                  <c:v>2.44</c:v>
                </c:pt>
                <c:pt idx="861">
                  <c:v>2.6</c:v>
                </c:pt>
                <c:pt idx="862">
                  <c:v>2.77</c:v>
                </c:pt>
                <c:pt idx="863">
                  <c:v>2.9099999999999997</c:v>
                </c:pt>
                <c:pt idx="864">
                  <c:v>3.09</c:v>
                </c:pt>
                <c:pt idx="865">
                  <c:v>3.23</c:v>
                </c:pt>
                <c:pt idx="866">
                  <c:v>3.3699999999999997</c:v>
                </c:pt>
                <c:pt idx="867">
                  <c:v>3.46</c:v>
                </c:pt>
                <c:pt idx="868">
                  <c:v>3.56</c:v>
                </c:pt>
                <c:pt idx="869">
                  <c:v>3.61</c:v>
                </c:pt>
                <c:pt idx="870">
                  <c:v>3.63</c:v>
                </c:pt>
                <c:pt idx="871">
                  <c:v>3.63</c:v>
                </c:pt>
                <c:pt idx="872">
                  <c:v>3.61</c:v>
                </c:pt>
                <c:pt idx="873">
                  <c:v>3.56</c:v>
                </c:pt>
                <c:pt idx="874">
                  <c:v>3.46</c:v>
                </c:pt>
                <c:pt idx="875">
                  <c:v>3.3499999999999992</c:v>
                </c:pt>
                <c:pt idx="876">
                  <c:v>3.22</c:v>
                </c:pt>
                <c:pt idx="877">
                  <c:v>3.06</c:v>
                </c:pt>
                <c:pt idx="878">
                  <c:v>2.86</c:v>
                </c:pt>
                <c:pt idx="879">
                  <c:v>2.61</c:v>
                </c:pt>
                <c:pt idx="880">
                  <c:v>2.4</c:v>
                </c:pt>
                <c:pt idx="881">
                  <c:v>2.19</c:v>
                </c:pt>
                <c:pt idx="882">
                  <c:v>1.9900000000000004</c:v>
                </c:pt>
                <c:pt idx="883">
                  <c:v>1.8</c:v>
                </c:pt>
                <c:pt idx="884">
                  <c:v>1.6400000000000001</c:v>
                </c:pt>
                <c:pt idx="885">
                  <c:v>1.49</c:v>
                </c:pt>
                <c:pt idx="886">
                  <c:v>1.33</c:v>
                </c:pt>
                <c:pt idx="887">
                  <c:v>1.1800000000000004</c:v>
                </c:pt>
                <c:pt idx="888">
                  <c:v>1.04</c:v>
                </c:pt>
                <c:pt idx="889">
                  <c:v>0.92</c:v>
                </c:pt>
                <c:pt idx="890">
                  <c:v>0.82000000000000017</c:v>
                </c:pt>
                <c:pt idx="891">
                  <c:v>0.7200000000000002</c:v>
                </c:pt>
                <c:pt idx="892">
                  <c:v>0.65000000000000024</c:v>
                </c:pt>
                <c:pt idx="893">
                  <c:v>0.56999999999999995</c:v>
                </c:pt>
                <c:pt idx="894">
                  <c:v>0.5</c:v>
                </c:pt>
                <c:pt idx="895">
                  <c:v>0.44</c:v>
                </c:pt>
                <c:pt idx="896">
                  <c:v>0.37000000000000011</c:v>
                </c:pt>
                <c:pt idx="897">
                  <c:v>0.34</c:v>
                </c:pt>
                <c:pt idx="898">
                  <c:v>0.32000000000000012</c:v>
                </c:pt>
                <c:pt idx="899">
                  <c:v>0.32000000000000012</c:v>
                </c:pt>
                <c:pt idx="900">
                  <c:v>0.39000000000000012</c:v>
                </c:pt>
                <c:pt idx="901">
                  <c:v>0.5</c:v>
                </c:pt>
                <c:pt idx="902">
                  <c:v>0.64000000000000024</c:v>
                </c:pt>
                <c:pt idx="903">
                  <c:v>0.84000000000000019</c:v>
                </c:pt>
                <c:pt idx="904">
                  <c:v>1.05</c:v>
                </c:pt>
                <c:pt idx="905">
                  <c:v>1.33</c:v>
                </c:pt>
                <c:pt idx="906">
                  <c:v>1.6300000000000001</c:v>
                </c:pt>
                <c:pt idx="907">
                  <c:v>1.9000000000000001</c:v>
                </c:pt>
                <c:pt idx="908">
                  <c:v>2.15</c:v>
                </c:pt>
                <c:pt idx="909">
                  <c:v>2.36</c:v>
                </c:pt>
                <c:pt idx="910">
                  <c:v>2.6</c:v>
                </c:pt>
                <c:pt idx="911">
                  <c:v>2.8</c:v>
                </c:pt>
                <c:pt idx="912">
                  <c:v>2.9899999999999998</c:v>
                </c:pt>
                <c:pt idx="913">
                  <c:v>3.18</c:v>
                </c:pt>
                <c:pt idx="914">
                  <c:v>3.3699999999999997</c:v>
                </c:pt>
                <c:pt idx="915">
                  <c:v>3.54</c:v>
                </c:pt>
                <c:pt idx="916">
                  <c:v>3.68</c:v>
                </c:pt>
                <c:pt idx="917">
                  <c:v>3.8</c:v>
                </c:pt>
                <c:pt idx="918">
                  <c:v>3.9</c:v>
                </c:pt>
                <c:pt idx="919">
                  <c:v>3.9499999999999997</c:v>
                </c:pt>
                <c:pt idx="920">
                  <c:v>4.0199999999999996</c:v>
                </c:pt>
                <c:pt idx="921">
                  <c:v>4.03</c:v>
                </c:pt>
                <c:pt idx="922">
                  <c:v>4.0199999999999996</c:v>
                </c:pt>
                <c:pt idx="923">
                  <c:v>3.9899999999999998</c:v>
                </c:pt>
                <c:pt idx="924">
                  <c:v>3.9299999999999997</c:v>
                </c:pt>
                <c:pt idx="925">
                  <c:v>3.8499999999999992</c:v>
                </c:pt>
                <c:pt idx="926">
                  <c:v>3.77</c:v>
                </c:pt>
                <c:pt idx="927">
                  <c:v>3.62</c:v>
                </c:pt>
                <c:pt idx="928">
                  <c:v>3.4299999999999997</c:v>
                </c:pt>
                <c:pt idx="929">
                  <c:v>3.21</c:v>
                </c:pt>
                <c:pt idx="930">
                  <c:v>3</c:v>
                </c:pt>
                <c:pt idx="931">
                  <c:v>2.7800000000000002</c:v>
                </c:pt>
                <c:pt idx="932">
                  <c:v>2.56</c:v>
                </c:pt>
                <c:pt idx="933">
                  <c:v>2.36</c:v>
                </c:pt>
                <c:pt idx="934">
                  <c:v>2.16</c:v>
                </c:pt>
                <c:pt idx="935">
                  <c:v>1.9600000000000004</c:v>
                </c:pt>
                <c:pt idx="936">
                  <c:v>1.78</c:v>
                </c:pt>
                <c:pt idx="937">
                  <c:v>1.61</c:v>
                </c:pt>
                <c:pt idx="938">
                  <c:v>1.46</c:v>
                </c:pt>
                <c:pt idx="939">
                  <c:v>1.33</c:v>
                </c:pt>
                <c:pt idx="940">
                  <c:v>1.22</c:v>
                </c:pt>
                <c:pt idx="941">
                  <c:v>1.1200000000000001</c:v>
                </c:pt>
                <c:pt idx="942">
                  <c:v>1.03</c:v>
                </c:pt>
                <c:pt idx="943">
                  <c:v>0.94000000000000017</c:v>
                </c:pt>
                <c:pt idx="944">
                  <c:v>0.84000000000000019</c:v>
                </c:pt>
                <c:pt idx="945">
                  <c:v>0.75000000000000022</c:v>
                </c:pt>
                <c:pt idx="946">
                  <c:v>0.66000000000000025</c:v>
                </c:pt>
                <c:pt idx="947">
                  <c:v>0.6000000000000002</c:v>
                </c:pt>
                <c:pt idx="948">
                  <c:v>0.56000000000000005</c:v>
                </c:pt>
                <c:pt idx="949">
                  <c:v>0.54</c:v>
                </c:pt>
                <c:pt idx="950">
                  <c:v>0.53</c:v>
                </c:pt>
                <c:pt idx="951">
                  <c:v>0.56000000000000005</c:v>
                </c:pt>
                <c:pt idx="952">
                  <c:v>0.61000000000000021</c:v>
                </c:pt>
                <c:pt idx="953">
                  <c:v>0.67000000000000026</c:v>
                </c:pt>
                <c:pt idx="954">
                  <c:v>0.79</c:v>
                </c:pt>
                <c:pt idx="955">
                  <c:v>0.96000000000000019</c:v>
                </c:pt>
                <c:pt idx="956">
                  <c:v>1.1599999999999995</c:v>
                </c:pt>
                <c:pt idx="957">
                  <c:v>1.35</c:v>
                </c:pt>
                <c:pt idx="958">
                  <c:v>1.52</c:v>
                </c:pt>
                <c:pt idx="959">
                  <c:v>1.6900000000000004</c:v>
                </c:pt>
                <c:pt idx="960">
                  <c:v>1.87</c:v>
                </c:pt>
                <c:pt idx="961">
                  <c:v>2.0299999999999998</c:v>
                </c:pt>
                <c:pt idx="962">
                  <c:v>2.2000000000000002</c:v>
                </c:pt>
                <c:pt idx="963">
                  <c:v>2.34</c:v>
                </c:pt>
                <c:pt idx="964">
                  <c:v>2.46</c:v>
                </c:pt>
                <c:pt idx="965">
                  <c:v>2.61</c:v>
                </c:pt>
                <c:pt idx="966">
                  <c:v>2.73</c:v>
                </c:pt>
                <c:pt idx="967">
                  <c:v>2.8499999999999992</c:v>
                </c:pt>
                <c:pt idx="968">
                  <c:v>2.9099999999999997</c:v>
                </c:pt>
                <c:pt idx="969">
                  <c:v>2.9699999999999998</c:v>
                </c:pt>
                <c:pt idx="970">
                  <c:v>3</c:v>
                </c:pt>
                <c:pt idx="971">
                  <c:v>3</c:v>
                </c:pt>
                <c:pt idx="972">
                  <c:v>3.01</c:v>
                </c:pt>
                <c:pt idx="973">
                  <c:v>2.94</c:v>
                </c:pt>
                <c:pt idx="974">
                  <c:v>2.86</c:v>
                </c:pt>
                <c:pt idx="975">
                  <c:v>2.7800000000000002</c:v>
                </c:pt>
                <c:pt idx="976">
                  <c:v>2.67</c:v>
                </c:pt>
                <c:pt idx="977">
                  <c:v>2.54</c:v>
                </c:pt>
                <c:pt idx="978">
                  <c:v>2.3699999999999997</c:v>
                </c:pt>
                <c:pt idx="979">
                  <c:v>2.2000000000000002</c:v>
                </c:pt>
                <c:pt idx="980">
                  <c:v>2.0299999999999998</c:v>
                </c:pt>
                <c:pt idx="981">
                  <c:v>1.84</c:v>
                </c:pt>
                <c:pt idx="982">
                  <c:v>1.6700000000000004</c:v>
                </c:pt>
                <c:pt idx="983">
                  <c:v>1.5</c:v>
                </c:pt>
                <c:pt idx="984">
                  <c:v>1.36</c:v>
                </c:pt>
                <c:pt idx="985">
                  <c:v>1.22</c:v>
                </c:pt>
                <c:pt idx="986">
                  <c:v>1.08</c:v>
                </c:pt>
                <c:pt idx="987">
                  <c:v>0.93</c:v>
                </c:pt>
                <c:pt idx="988">
                  <c:v>0.79</c:v>
                </c:pt>
                <c:pt idx="989">
                  <c:v>0.66000000000000025</c:v>
                </c:pt>
                <c:pt idx="990">
                  <c:v>0.54</c:v>
                </c:pt>
                <c:pt idx="991">
                  <c:v>0.4</c:v>
                </c:pt>
                <c:pt idx="992">
                  <c:v>0.33000000000000013</c:v>
                </c:pt>
                <c:pt idx="993">
                  <c:v>0.29000000000000009</c:v>
                </c:pt>
                <c:pt idx="994">
                  <c:v>0.22</c:v>
                </c:pt>
                <c:pt idx="995">
                  <c:v>0.17</c:v>
                </c:pt>
                <c:pt idx="996">
                  <c:v>0.12000000000000002</c:v>
                </c:pt>
                <c:pt idx="997">
                  <c:v>0.12000000000000002</c:v>
                </c:pt>
                <c:pt idx="998">
                  <c:v>0.05</c:v>
                </c:pt>
                <c:pt idx="999">
                  <c:v>0.17</c:v>
                </c:pt>
                <c:pt idx="1000">
                  <c:v>0.27</c:v>
                </c:pt>
                <c:pt idx="1001">
                  <c:v>0.39000000000000012</c:v>
                </c:pt>
                <c:pt idx="1002">
                  <c:v>0.56000000000000005</c:v>
                </c:pt>
                <c:pt idx="1003">
                  <c:v>0.78</c:v>
                </c:pt>
                <c:pt idx="1004">
                  <c:v>0.94000000000000017</c:v>
                </c:pt>
                <c:pt idx="1005">
                  <c:v>1.36</c:v>
                </c:pt>
                <c:pt idx="1006">
                  <c:v>1.59</c:v>
                </c:pt>
                <c:pt idx="1007">
                  <c:v>1.83</c:v>
                </c:pt>
                <c:pt idx="1008">
                  <c:v>2.0699999999999998</c:v>
                </c:pt>
                <c:pt idx="1009">
                  <c:v>2.2799999999999998</c:v>
                </c:pt>
                <c:pt idx="1010">
                  <c:v>2.4699999999999998</c:v>
                </c:pt>
                <c:pt idx="1011">
                  <c:v>2.66</c:v>
                </c:pt>
                <c:pt idx="1012">
                  <c:v>2.84</c:v>
                </c:pt>
                <c:pt idx="1013">
                  <c:v>3</c:v>
                </c:pt>
                <c:pt idx="1014">
                  <c:v>3.15</c:v>
                </c:pt>
                <c:pt idx="1015">
                  <c:v>3.29</c:v>
                </c:pt>
                <c:pt idx="1016">
                  <c:v>3.3899999999999997</c:v>
                </c:pt>
                <c:pt idx="1017">
                  <c:v>3.51</c:v>
                </c:pt>
                <c:pt idx="1018">
                  <c:v>3.59</c:v>
                </c:pt>
                <c:pt idx="1019">
                  <c:v>3.66</c:v>
                </c:pt>
                <c:pt idx="1020">
                  <c:v>3.7</c:v>
                </c:pt>
                <c:pt idx="1021">
                  <c:v>3.71</c:v>
                </c:pt>
                <c:pt idx="1022">
                  <c:v>3.71</c:v>
                </c:pt>
                <c:pt idx="1023">
                  <c:v>3.68</c:v>
                </c:pt>
                <c:pt idx="1024">
                  <c:v>3.65</c:v>
                </c:pt>
                <c:pt idx="1025">
                  <c:v>3.61</c:v>
                </c:pt>
                <c:pt idx="1026">
                  <c:v>3.53</c:v>
                </c:pt>
                <c:pt idx="1027">
                  <c:v>3.42</c:v>
                </c:pt>
                <c:pt idx="1028">
                  <c:v>3.22</c:v>
                </c:pt>
                <c:pt idx="1029">
                  <c:v>3.03</c:v>
                </c:pt>
                <c:pt idx="1030">
                  <c:v>2.8099999999999992</c:v>
                </c:pt>
                <c:pt idx="1031">
                  <c:v>2.61</c:v>
                </c:pt>
                <c:pt idx="1032">
                  <c:v>2.4099999999999997</c:v>
                </c:pt>
                <c:pt idx="1033">
                  <c:v>2.23</c:v>
                </c:pt>
                <c:pt idx="1034">
                  <c:v>2.0299999999999998</c:v>
                </c:pt>
                <c:pt idx="1035">
                  <c:v>1.87</c:v>
                </c:pt>
                <c:pt idx="1036">
                  <c:v>1.71</c:v>
                </c:pt>
                <c:pt idx="1037">
                  <c:v>1.55</c:v>
                </c:pt>
                <c:pt idx="1038">
                  <c:v>1.44</c:v>
                </c:pt>
                <c:pt idx="1039">
                  <c:v>1.31</c:v>
                </c:pt>
                <c:pt idx="1040">
                  <c:v>1.22</c:v>
                </c:pt>
                <c:pt idx="1041">
                  <c:v>1.1399999999999995</c:v>
                </c:pt>
                <c:pt idx="1042">
                  <c:v>1.04</c:v>
                </c:pt>
                <c:pt idx="1043">
                  <c:v>0.95000000000000018</c:v>
                </c:pt>
                <c:pt idx="1044">
                  <c:v>0.86000000000000021</c:v>
                </c:pt>
                <c:pt idx="1045">
                  <c:v>0.77000000000000024</c:v>
                </c:pt>
                <c:pt idx="1046">
                  <c:v>0.69000000000000017</c:v>
                </c:pt>
                <c:pt idx="1047">
                  <c:v>0.63000000000000023</c:v>
                </c:pt>
                <c:pt idx="1048">
                  <c:v>0.59</c:v>
                </c:pt>
                <c:pt idx="1049">
                  <c:v>0.55000000000000004</c:v>
                </c:pt>
                <c:pt idx="1050">
                  <c:v>0.54</c:v>
                </c:pt>
                <c:pt idx="1051">
                  <c:v>0.56000000000000005</c:v>
                </c:pt>
                <c:pt idx="1052">
                  <c:v>0.59</c:v>
                </c:pt>
                <c:pt idx="1053">
                  <c:v>0.64000000000000024</c:v>
                </c:pt>
                <c:pt idx="1054">
                  <c:v>0.76000000000000023</c:v>
                </c:pt>
                <c:pt idx="1055">
                  <c:v>0.8500000000000002</c:v>
                </c:pt>
                <c:pt idx="1056">
                  <c:v>1</c:v>
                </c:pt>
                <c:pt idx="1057">
                  <c:v>1.1800000000000004</c:v>
                </c:pt>
                <c:pt idx="1058">
                  <c:v>1.45</c:v>
                </c:pt>
                <c:pt idx="1059">
                  <c:v>1.6</c:v>
                </c:pt>
                <c:pt idx="1060">
                  <c:v>1.79</c:v>
                </c:pt>
                <c:pt idx="1061">
                  <c:v>1.9800000000000004</c:v>
                </c:pt>
                <c:pt idx="1062">
                  <c:v>2.12</c:v>
                </c:pt>
                <c:pt idx="1063">
                  <c:v>2.25</c:v>
                </c:pt>
                <c:pt idx="1064">
                  <c:v>2.36</c:v>
                </c:pt>
                <c:pt idx="1065">
                  <c:v>2.48</c:v>
                </c:pt>
                <c:pt idx="1066">
                  <c:v>2.58</c:v>
                </c:pt>
                <c:pt idx="1067">
                  <c:v>2.66</c:v>
                </c:pt>
                <c:pt idx="1068">
                  <c:v>2.72</c:v>
                </c:pt>
                <c:pt idx="1069">
                  <c:v>2.7800000000000002</c:v>
                </c:pt>
                <c:pt idx="1070">
                  <c:v>2.82</c:v>
                </c:pt>
                <c:pt idx="1071">
                  <c:v>2.8299999999999992</c:v>
                </c:pt>
                <c:pt idx="1072">
                  <c:v>2.8299999999999992</c:v>
                </c:pt>
                <c:pt idx="1073">
                  <c:v>2.79</c:v>
                </c:pt>
                <c:pt idx="1074">
                  <c:v>2.72</c:v>
                </c:pt>
                <c:pt idx="1075">
                  <c:v>2.67</c:v>
                </c:pt>
                <c:pt idx="1076">
                  <c:v>2.58</c:v>
                </c:pt>
                <c:pt idx="1077">
                  <c:v>2.4899999999999998</c:v>
                </c:pt>
                <c:pt idx="1078">
                  <c:v>2.3699999999999997</c:v>
                </c:pt>
                <c:pt idx="1079">
                  <c:v>2.23</c:v>
                </c:pt>
                <c:pt idx="1080">
                  <c:v>2.0699999999999998</c:v>
                </c:pt>
                <c:pt idx="1081">
                  <c:v>1.8800000000000001</c:v>
                </c:pt>
                <c:pt idx="1082">
                  <c:v>1.7</c:v>
                </c:pt>
                <c:pt idx="1083">
                  <c:v>1.55</c:v>
                </c:pt>
                <c:pt idx="1084">
                  <c:v>1.42</c:v>
                </c:pt>
                <c:pt idx="1085">
                  <c:v>1.28</c:v>
                </c:pt>
                <c:pt idx="1086">
                  <c:v>1.1499999999999995</c:v>
                </c:pt>
                <c:pt idx="1087">
                  <c:v>1.02</c:v>
                </c:pt>
                <c:pt idx="1088">
                  <c:v>0.9</c:v>
                </c:pt>
                <c:pt idx="1089">
                  <c:v>0.78</c:v>
                </c:pt>
                <c:pt idx="1090">
                  <c:v>0.64000000000000024</c:v>
                </c:pt>
                <c:pt idx="1091">
                  <c:v>0.59</c:v>
                </c:pt>
                <c:pt idx="1092">
                  <c:v>0.39000000000000012</c:v>
                </c:pt>
                <c:pt idx="1093">
                  <c:v>0.44</c:v>
                </c:pt>
                <c:pt idx="1094">
                  <c:v>0.32000000000000012</c:v>
                </c:pt>
                <c:pt idx="1095">
                  <c:v>0.34</c:v>
                </c:pt>
                <c:pt idx="1096">
                  <c:v>0.3000000000000001</c:v>
                </c:pt>
                <c:pt idx="1097">
                  <c:v>0.28000000000000008</c:v>
                </c:pt>
                <c:pt idx="1098">
                  <c:v>0.28000000000000008</c:v>
                </c:pt>
                <c:pt idx="1099">
                  <c:v>0.32000000000000012</c:v>
                </c:pt>
                <c:pt idx="1100">
                  <c:v>0.39000000000000012</c:v>
                </c:pt>
                <c:pt idx="1101">
                  <c:v>0.5</c:v>
                </c:pt>
                <c:pt idx="1102">
                  <c:v>0.63000000000000023</c:v>
                </c:pt>
                <c:pt idx="1103">
                  <c:v>0.83000000000000018</c:v>
                </c:pt>
                <c:pt idx="1104">
                  <c:v>1.08</c:v>
                </c:pt>
                <c:pt idx="1105">
                  <c:v>1.37</c:v>
                </c:pt>
                <c:pt idx="1106">
                  <c:v>1.6400000000000001</c:v>
                </c:pt>
                <c:pt idx="1107">
                  <c:v>1.87</c:v>
                </c:pt>
                <c:pt idx="1108">
                  <c:v>2.14</c:v>
                </c:pt>
                <c:pt idx="1109">
                  <c:v>2.36</c:v>
                </c:pt>
                <c:pt idx="1110">
                  <c:v>2.5499999999999998</c:v>
                </c:pt>
                <c:pt idx="1111">
                  <c:v>2.72</c:v>
                </c:pt>
                <c:pt idx="1112">
                  <c:v>2.9099999999999997</c:v>
                </c:pt>
                <c:pt idx="1113">
                  <c:v>3.07</c:v>
                </c:pt>
                <c:pt idx="1114">
                  <c:v>3.21</c:v>
                </c:pt>
                <c:pt idx="1115">
                  <c:v>3.3299999999999992</c:v>
                </c:pt>
                <c:pt idx="1116">
                  <c:v>3.4899999999999998</c:v>
                </c:pt>
                <c:pt idx="1117">
                  <c:v>3.61</c:v>
                </c:pt>
                <c:pt idx="1118">
                  <c:v>3.64</c:v>
                </c:pt>
                <c:pt idx="1119">
                  <c:v>3.75</c:v>
                </c:pt>
                <c:pt idx="1120">
                  <c:v>3.8</c:v>
                </c:pt>
                <c:pt idx="1121">
                  <c:v>3.8299999999999992</c:v>
                </c:pt>
                <c:pt idx="1122">
                  <c:v>3.82</c:v>
                </c:pt>
                <c:pt idx="1123">
                  <c:v>3.8099999999999992</c:v>
                </c:pt>
                <c:pt idx="1124">
                  <c:v>3.82</c:v>
                </c:pt>
                <c:pt idx="1125">
                  <c:v>3.7800000000000002</c:v>
                </c:pt>
                <c:pt idx="1126">
                  <c:v>3.74</c:v>
                </c:pt>
                <c:pt idx="1127">
                  <c:v>3.6</c:v>
                </c:pt>
                <c:pt idx="1128">
                  <c:v>3.42</c:v>
                </c:pt>
                <c:pt idx="1129">
                  <c:v>3.32</c:v>
                </c:pt>
                <c:pt idx="1130">
                  <c:v>3.1</c:v>
                </c:pt>
                <c:pt idx="1131">
                  <c:v>2.9</c:v>
                </c:pt>
                <c:pt idx="1132">
                  <c:v>2.7</c:v>
                </c:pt>
                <c:pt idx="1133">
                  <c:v>2.56</c:v>
                </c:pt>
                <c:pt idx="1134">
                  <c:v>2.38</c:v>
                </c:pt>
                <c:pt idx="1135">
                  <c:v>2.19</c:v>
                </c:pt>
                <c:pt idx="1136">
                  <c:v>2.04</c:v>
                </c:pt>
                <c:pt idx="1137">
                  <c:v>1.9100000000000001</c:v>
                </c:pt>
                <c:pt idx="1138">
                  <c:v>1.76</c:v>
                </c:pt>
                <c:pt idx="1139">
                  <c:v>1.6900000000000004</c:v>
                </c:pt>
                <c:pt idx="1140">
                  <c:v>1.55</c:v>
                </c:pt>
                <c:pt idx="1141">
                  <c:v>1.44</c:v>
                </c:pt>
                <c:pt idx="1142">
                  <c:v>1.35</c:v>
                </c:pt>
                <c:pt idx="1143">
                  <c:v>1.29</c:v>
                </c:pt>
                <c:pt idx="1144">
                  <c:v>1.1800000000000004</c:v>
                </c:pt>
                <c:pt idx="1145">
                  <c:v>1.05</c:v>
                </c:pt>
                <c:pt idx="1146">
                  <c:v>0.98</c:v>
                </c:pt>
                <c:pt idx="1147">
                  <c:v>0.88</c:v>
                </c:pt>
                <c:pt idx="1148">
                  <c:v>0.77000000000000024</c:v>
                </c:pt>
                <c:pt idx="1149">
                  <c:v>0.69000000000000017</c:v>
                </c:pt>
                <c:pt idx="1150">
                  <c:v>0.63000000000000023</c:v>
                </c:pt>
                <c:pt idx="1151">
                  <c:v>0.56999999999999995</c:v>
                </c:pt>
                <c:pt idx="1152">
                  <c:v>0.51</c:v>
                </c:pt>
                <c:pt idx="1153">
                  <c:v>0.4900000000000001</c:v>
                </c:pt>
                <c:pt idx="1154">
                  <c:v>0.51</c:v>
                </c:pt>
                <c:pt idx="1155">
                  <c:v>0.59</c:v>
                </c:pt>
                <c:pt idx="1156">
                  <c:v>0.7200000000000002</c:v>
                </c:pt>
                <c:pt idx="1157">
                  <c:v>0.89</c:v>
                </c:pt>
                <c:pt idx="1158">
                  <c:v>1.08</c:v>
                </c:pt>
                <c:pt idx="1159">
                  <c:v>1.29</c:v>
                </c:pt>
                <c:pt idx="1160">
                  <c:v>1.5</c:v>
                </c:pt>
                <c:pt idx="1161">
                  <c:v>1.6800000000000004</c:v>
                </c:pt>
                <c:pt idx="1162">
                  <c:v>1.85</c:v>
                </c:pt>
                <c:pt idx="1163">
                  <c:v>1.9600000000000004</c:v>
                </c:pt>
                <c:pt idx="1164">
                  <c:v>2.04</c:v>
                </c:pt>
                <c:pt idx="1165">
                  <c:v>2.14</c:v>
                </c:pt>
                <c:pt idx="1166">
                  <c:v>2.23</c:v>
                </c:pt>
                <c:pt idx="1167">
                  <c:v>2.29</c:v>
                </c:pt>
                <c:pt idx="1168">
                  <c:v>2.3499999999999992</c:v>
                </c:pt>
                <c:pt idx="1169">
                  <c:v>2.4</c:v>
                </c:pt>
                <c:pt idx="1170">
                  <c:v>2.38</c:v>
                </c:pt>
                <c:pt idx="1171">
                  <c:v>2.34</c:v>
                </c:pt>
                <c:pt idx="1172">
                  <c:v>2.27</c:v>
                </c:pt>
                <c:pt idx="1173">
                  <c:v>2.2000000000000002</c:v>
                </c:pt>
                <c:pt idx="1174">
                  <c:v>2.13</c:v>
                </c:pt>
                <c:pt idx="1175">
                  <c:v>2.0299999999999998</c:v>
                </c:pt>
                <c:pt idx="1176">
                  <c:v>1.9400000000000004</c:v>
                </c:pt>
                <c:pt idx="1177">
                  <c:v>1.86</c:v>
                </c:pt>
                <c:pt idx="1178">
                  <c:v>1.78</c:v>
                </c:pt>
                <c:pt idx="1179">
                  <c:v>1.6800000000000004</c:v>
                </c:pt>
                <c:pt idx="1180">
                  <c:v>1.58</c:v>
                </c:pt>
                <c:pt idx="1181">
                  <c:v>1.47</c:v>
                </c:pt>
                <c:pt idx="1182">
                  <c:v>1.35</c:v>
                </c:pt>
                <c:pt idx="1183">
                  <c:v>1.23</c:v>
                </c:pt>
                <c:pt idx="1184">
                  <c:v>1.1399999999999995</c:v>
                </c:pt>
                <c:pt idx="1185">
                  <c:v>1.03</c:v>
                </c:pt>
                <c:pt idx="1186">
                  <c:v>0.93</c:v>
                </c:pt>
                <c:pt idx="1187">
                  <c:v>0.83000000000000018</c:v>
                </c:pt>
                <c:pt idx="1188">
                  <c:v>0.7300000000000002</c:v>
                </c:pt>
                <c:pt idx="1189">
                  <c:v>0.63000000000000023</c:v>
                </c:pt>
                <c:pt idx="1190">
                  <c:v>0.55000000000000004</c:v>
                </c:pt>
                <c:pt idx="1191">
                  <c:v>0.21000000000000005</c:v>
                </c:pt>
                <c:pt idx="1192">
                  <c:v>0.38000000000000012</c:v>
                </c:pt>
                <c:pt idx="1193">
                  <c:v>0.31000000000000011</c:v>
                </c:pt>
                <c:pt idx="1194">
                  <c:v>0.23</c:v>
                </c:pt>
                <c:pt idx="1195">
                  <c:v>0.18000000000000005</c:v>
                </c:pt>
                <c:pt idx="1196">
                  <c:v>0.15000000000000005</c:v>
                </c:pt>
                <c:pt idx="1197">
                  <c:v>0.14000000000000001</c:v>
                </c:pt>
                <c:pt idx="1198">
                  <c:v>0.16</c:v>
                </c:pt>
                <c:pt idx="1199">
                  <c:v>0.22</c:v>
                </c:pt>
                <c:pt idx="1200">
                  <c:v>0.24000000000000005</c:v>
                </c:pt>
                <c:pt idx="1201">
                  <c:v>0.48000000000000009</c:v>
                </c:pt>
                <c:pt idx="1202">
                  <c:v>0.67000000000000026</c:v>
                </c:pt>
                <c:pt idx="1203">
                  <c:v>0.9</c:v>
                </c:pt>
                <c:pt idx="1204">
                  <c:v>1.1200000000000001</c:v>
                </c:pt>
                <c:pt idx="1205">
                  <c:v>1.35</c:v>
                </c:pt>
                <c:pt idx="1206">
                  <c:v>1.61</c:v>
                </c:pt>
                <c:pt idx="1207">
                  <c:v>1.86</c:v>
                </c:pt>
                <c:pt idx="1208">
                  <c:v>2.0699999999999998</c:v>
                </c:pt>
                <c:pt idx="1209">
                  <c:v>2.2799999999999998</c:v>
                </c:pt>
                <c:pt idx="1210">
                  <c:v>2.4699999999999998</c:v>
                </c:pt>
                <c:pt idx="1211">
                  <c:v>2.65</c:v>
                </c:pt>
                <c:pt idx="1212">
                  <c:v>2.84</c:v>
                </c:pt>
                <c:pt idx="1213">
                  <c:v>3.01</c:v>
                </c:pt>
                <c:pt idx="1214">
                  <c:v>3.17</c:v>
                </c:pt>
                <c:pt idx="1215">
                  <c:v>3.3</c:v>
                </c:pt>
                <c:pt idx="1216">
                  <c:v>3.4499999999999997</c:v>
                </c:pt>
                <c:pt idx="1217">
                  <c:v>3.57</c:v>
                </c:pt>
                <c:pt idx="1218">
                  <c:v>3.68</c:v>
                </c:pt>
                <c:pt idx="1219">
                  <c:v>3.79</c:v>
                </c:pt>
                <c:pt idx="1220">
                  <c:v>3.8899999999999997</c:v>
                </c:pt>
                <c:pt idx="1221">
                  <c:v>3.96</c:v>
                </c:pt>
                <c:pt idx="1222">
                  <c:v>4.01</c:v>
                </c:pt>
                <c:pt idx="1223">
                  <c:v>4.03</c:v>
                </c:pt>
                <c:pt idx="1224">
                  <c:v>4.04</c:v>
                </c:pt>
                <c:pt idx="1225">
                  <c:v>4.04</c:v>
                </c:pt>
                <c:pt idx="1226">
                  <c:v>4.01</c:v>
                </c:pt>
                <c:pt idx="1227">
                  <c:v>3.9299999999999997</c:v>
                </c:pt>
                <c:pt idx="1228">
                  <c:v>3.82</c:v>
                </c:pt>
                <c:pt idx="1229">
                  <c:v>3.69</c:v>
                </c:pt>
                <c:pt idx="1230">
                  <c:v>3.5</c:v>
                </c:pt>
                <c:pt idx="1231">
                  <c:v>3.32</c:v>
                </c:pt>
                <c:pt idx="1232">
                  <c:v>3.17</c:v>
                </c:pt>
                <c:pt idx="1233">
                  <c:v>3.01</c:v>
                </c:pt>
                <c:pt idx="1234">
                  <c:v>2.8699999999999997</c:v>
                </c:pt>
                <c:pt idx="1235">
                  <c:v>2.72</c:v>
                </c:pt>
                <c:pt idx="1236">
                  <c:v>2.6</c:v>
                </c:pt>
                <c:pt idx="1237">
                  <c:v>2.48</c:v>
                </c:pt>
                <c:pt idx="1238">
                  <c:v>2.3899999999999997</c:v>
                </c:pt>
                <c:pt idx="1239">
                  <c:v>2.2799999999999998</c:v>
                </c:pt>
                <c:pt idx="1240">
                  <c:v>2.16</c:v>
                </c:pt>
                <c:pt idx="1241">
                  <c:v>2.0699999999999998</c:v>
                </c:pt>
                <c:pt idx="1242">
                  <c:v>1.9600000000000004</c:v>
                </c:pt>
                <c:pt idx="1243">
                  <c:v>1.84</c:v>
                </c:pt>
                <c:pt idx="1244">
                  <c:v>1.74</c:v>
                </c:pt>
                <c:pt idx="1245">
                  <c:v>1.61</c:v>
                </c:pt>
                <c:pt idx="1246">
                  <c:v>1.52</c:v>
                </c:pt>
                <c:pt idx="1247">
                  <c:v>1.44</c:v>
                </c:pt>
                <c:pt idx="1248">
                  <c:v>1.37</c:v>
                </c:pt>
                <c:pt idx="1249">
                  <c:v>1.35</c:v>
                </c:pt>
                <c:pt idx="1250">
                  <c:v>1.36</c:v>
                </c:pt>
                <c:pt idx="1251">
                  <c:v>1.3900000000000001</c:v>
                </c:pt>
                <c:pt idx="1252">
                  <c:v>1.42</c:v>
                </c:pt>
                <c:pt idx="1253">
                  <c:v>1.5</c:v>
                </c:pt>
                <c:pt idx="1254">
                  <c:v>1.6</c:v>
                </c:pt>
                <c:pt idx="1255">
                  <c:v>1.73</c:v>
                </c:pt>
                <c:pt idx="1256">
                  <c:v>1.9300000000000004</c:v>
                </c:pt>
                <c:pt idx="1257">
                  <c:v>2.13</c:v>
                </c:pt>
                <c:pt idx="1258">
                  <c:v>2.36</c:v>
                </c:pt>
                <c:pt idx="1259">
                  <c:v>2.56</c:v>
                </c:pt>
                <c:pt idx="1260">
                  <c:v>2.74</c:v>
                </c:pt>
                <c:pt idx="1261">
                  <c:v>2.92</c:v>
                </c:pt>
                <c:pt idx="1262">
                  <c:v>3.08</c:v>
                </c:pt>
                <c:pt idx="1263">
                  <c:v>3.23</c:v>
                </c:pt>
                <c:pt idx="1264">
                  <c:v>3.38</c:v>
                </c:pt>
                <c:pt idx="1265">
                  <c:v>3.52</c:v>
                </c:pt>
                <c:pt idx="1266">
                  <c:v>3.65</c:v>
                </c:pt>
                <c:pt idx="1267">
                  <c:v>3.77</c:v>
                </c:pt>
                <c:pt idx="1268">
                  <c:v>3.8699999999999997</c:v>
                </c:pt>
                <c:pt idx="1269">
                  <c:v>3.96</c:v>
                </c:pt>
                <c:pt idx="1270">
                  <c:v>4.0199999999999996</c:v>
                </c:pt>
                <c:pt idx="1271">
                  <c:v>4.0599999999999996</c:v>
                </c:pt>
                <c:pt idx="1272">
                  <c:v>4.08</c:v>
                </c:pt>
                <c:pt idx="1273">
                  <c:v>4.07</c:v>
                </c:pt>
                <c:pt idx="1274">
                  <c:v>4.0599999999999996</c:v>
                </c:pt>
                <c:pt idx="1275">
                  <c:v>4.0199999999999996</c:v>
                </c:pt>
                <c:pt idx="1276">
                  <c:v>3.96</c:v>
                </c:pt>
                <c:pt idx="1277">
                  <c:v>3.84</c:v>
                </c:pt>
                <c:pt idx="1278">
                  <c:v>3.71</c:v>
                </c:pt>
                <c:pt idx="1279">
                  <c:v>3.57</c:v>
                </c:pt>
                <c:pt idx="1280">
                  <c:v>3.4299999999999997</c:v>
                </c:pt>
                <c:pt idx="1281">
                  <c:v>3.27</c:v>
                </c:pt>
                <c:pt idx="1282">
                  <c:v>3.14</c:v>
                </c:pt>
                <c:pt idx="1283">
                  <c:v>2.9899999999999998</c:v>
                </c:pt>
                <c:pt idx="1284">
                  <c:v>2.8499999999999992</c:v>
                </c:pt>
                <c:pt idx="1285">
                  <c:v>2.7600000000000002</c:v>
                </c:pt>
                <c:pt idx="1286">
                  <c:v>2.65</c:v>
                </c:pt>
                <c:pt idx="1287">
                  <c:v>2.54</c:v>
                </c:pt>
                <c:pt idx="1288">
                  <c:v>2.44</c:v>
                </c:pt>
                <c:pt idx="1289">
                  <c:v>2.3499999999999992</c:v>
                </c:pt>
                <c:pt idx="1290">
                  <c:v>2.2400000000000002</c:v>
                </c:pt>
                <c:pt idx="1291">
                  <c:v>2.16</c:v>
                </c:pt>
                <c:pt idx="1292">
                  <c:v>2.04</c:v>
                </c:pt>
                <c:pt idx="1293">
                  <c:v>1.9500000000000004</c:v>
                </c:pt>
                <c:pt idx="1294">
                  <c:v>1.87</c:v>
                </c:pt>
                <c:pt idx="1295">
                  <c:v>1.81</c:v>
                </c:pt>
                <c:pt idx="1296">
                  <c:v>1.73</c:v>
                </c:pt>
                <c:pt idx="1297">
                  <c:v>1.6800000000000004</c:v>
                </c:pt>
                <c:pt idx="1298">
                  <c:v>1.6400000000000001</c:v>
                </c:pt>
                <c:pt idx="1299">
                  <c:v>1.6300000000000001</c:v>
                </c:pt>
                <c:pt idx="1300">
                  <c:v>1.6400000000000001</c:v>
                </c:pt>
                <c:pt idx="1301">
                  <c:v>1.6700000000000004</c:v>
                </c:pt>
                <c:pt idx="1302">
                  <c:v>1.73</c:v>
                </c:pt>
                <c:pt idx="1303">
                  <c:v>1.82</c:v>
                </c:pt>
                <c:pt idx="1304">
                  <c:v>1.9500000000000004</c:v>
                </c:pt>
                <c:pt idx="1305">
                  <c:v>2.12</c:v>
                </c:pt>
                <c:pt idx="1306">
                  <c:v>2.2999999999999998</c:v>
                </c:pt>
                <c:pt idx="1307">
                  <c:v>2.54</c:v>
                </c:pt>
                <c:pt idx="1308">
                  <c:v>2.7600000000000002</c:v>
                </c:pt>
                <c:pt idx="1309">
                  <c:v>2.98</c:v>
                </c:pt>
                <c:pt idx="1310">
                  <c:v>3.17</c:v>
                </c:pt>
                <c:pt idx="1311">
                  <c:v>3.3499999999999992</c:v>
                </c:pt>
                <c:pt idx="1312">
                  <c:v>3.54</c:v>
                </c:pt>
                <c:pt idx="1313">
                  <c:v>3.7</c:v>
                </c:pt>
                <c:pt idx="1314">
                  <c:v>3.8299999999999992</c:v>
                </c:pt>
                <c:pt idx="1315">
                  <c:v>3.96</c:v>
                </c:pt>
                <c:pt idx="1316">
                  <c:v>4.07</c:v>
                </c:pt>
                <c:pt idx="1317">
                  <c:v>4.18</c:v>
                </c:pt>
                <c:pt idx="1318">
                  <c:v>4.28</c:v>
                </c:pt>
                <c:pt idx="1319">
                  <c:v>4.37</c:v>
                </c:pt>
                <c:pt idx="1320">
                  <c:v>4.45</c:v>
                </c:pt>
                <c:pt idx="1321">
                  <c:v>4.51</c:v>
                </c:pt>
                <c:pt idx="1322">
                  <c:v>4.5199999999999996</c:v>
                </c:pt>
                <c:pt idx="1323">
                  <c:v>4.51</c:v>
                </c:pt>
                <c:pt idx="1324">
                  <c:v>4.4800000000000004</c:v>
                </c:pt>
                <c:pt idx="1325">
                  <c:v>4.41</c:v>
                </c:pt>
                <c:pt idx="1326">
                  <c:v>4.3499999999999996</c:v>
                </c:pt>
                <c:pt idx="1327">
                  <c:v>4.2699999999999996</c:v>
                </c:pt>
                <c:pt idx="1328">
                  <c:v>4.17</c:v>
                </c:pt>
                <c:pt idx="1329">
                  <c:v>4.05</c:v>
                </c:pt>
                <c:pt idx="1330">
                  <c:v>3.92</c:v>
                </c:pt>
                <c:pt idx="1331">
                  <c:v>3.77</c:v>
                </c:pt>
                <c:pt idx="1332">
                  <c:v>3.61</c:v>
                </c:pt>
                <c:pt idx="1333">
                  <c:v>3.46</c:v>
                </c:pt>
                <c:pt idx="1334">
                  <c:v>3.32</c:v>
                </c:pt>
                <c:pt idx="1335">
                  <c:v>3.2</c:v>
                </c:pt>
                <c:pt idx="1336">
                  <c:v>3.07</c:v>
                </c:pt>
                <c:pt idx="1337">
                  <c:v>2.9299999999999997</c:v>
                </c:pt>
                <c:pt idx="1338">
                  <c:v>2.8</c:v>
                </c:pt>
                <c:pt idx="1339">
                  <c:v>2.68</c:v>
                </c:pt>
                <c:pt idx="1340">
                  <c:v>2.5499999999999998</c:v>
                </c:pt>
                <c:pt idx="1341">
                  <c:v>2.46</c:v>
                </c:pt>
                <c:pt idx="1342">
                  <c:v>2.3299999999999992</c:v>
                </c:pt>
                <c:pt idx="1343">
                  <c:v>2.19</c:v>
                </c:pt>
                <c:pt idx="1344">
                  <c:v>2.14</c:v>
                </c:pt>
                <c:pt idx="1345">
                  <c:v>1.9900000000000004</c:v>
                </c:pt>
                <c:pt idx="1346">
                  <c:v>1.9200000000000004</c:v>
                </c:pt>
                <c:pt idx="1347">
                  <c:v>1.86</c:v>
                </c:pt>
                <c:pt idx="1348">
                  <c:v>1.8</c:v>
                </c:pt>
                <c:pt idx="1349">
                  <c:v>1.75</c:v>
                </c:pt>
                <c:pt idx="1350">
                  <c:v>1.73</c:v>
                </c:pt>
                <c:pt idx="1351">
                  <c:v>1.76</c:v>
                </c:pt>
                <c:pt idx="1352">
                  <c:v>1.85</c:v>
                </c:pt>
                <c:pt idx="1353">
                  <c:v>1.81</c:v>
                </c:pt>
                <c:pt idx="1354">
                  <c:v>1.8900000000000001</c:v>
                </c:pt>
                <c:pt idx="1355">
                  <c:v>2.0299999999999998</c:v>
                </c:pt>
                <c:pt idx="1356">
                  <c:v>2.16</c:v>
                </c:pt>
                <c:pt idx="1357">
                  <c:v>2.34</c:v>
                </c:pt>
                <c:pt idx="1358">
                  <c:v>2.52</c:v>
                </c:pt>
                <c:pt idx="1359">
                  <c:v>2.73</c:v>
                </c:pt>
                <c:pt idx="1360">
                  <c:v>2.9099999999999997</c:v>
                </c:pt>
                <c:pt idx="1361">
                  <c:v>3.12</c:v>
                </c:pt>
                <c:pt idx="1362">
                  <c:v>3.29</c:v>
                </c:pt>
                <c:pt idx="1363">
                  <c:v>3.42</c:v>
                </c:pt>
                <c:pt idx="1364">
                  <c:v>3.6</c:v>
                </c:pt>
                <c:pt idx="1365">
                  <c:v>3.7600000000000002</c:v>
                </c:pt>
                <c:pt idx="1366">
                  <c:v>3.9099999999999997</c:v>
                </c:pt>
                <c:pt idx="1367">
                  <c:v>3.9699999999999998</c:v>
                </c:pt>
                <c:pt idx="1368">
                  <c:v>4.07</c:v>
                </c:pt>
                <c:pt idx="1369">
                  <c:v>4.2</c:v>
                </c:pt>
                <c:pt idx="1370">
                  <c:v>4.3</c:v>
                </c:pt>
                <c:pt idx="1371">
                  <c:v>4.33</c:v>
                </c:pt>
                <c:pt idx="1372">
                  <c:v>4.3499999999999996</c:v>
                </c:pt>
                <c:pt idx="1373">
                  <c:v>4.3199999999999985</c:v>
                </c:pt>
                <c:pt idx="1374">
                  <c:v>4.3099999999999996</c:v>
                </c:pt>
                <c:pt idx="1375">
                  <c:v>4.26</c:v>
                </c:pt>
                <c:pt idx="1376">
                  <c:v>4.17</c:v>
                </c:pt>
                <c:pt idx="1377">
                  <c:v>4.0999999999999996</c:v>
                </c:pt>
                <c:pt idx="1378">
                  <c:v>4.01</c:v>
                </c:pt>
                <c:pt idx="1379">
                  <c:v>3.9499999999999997</c:v>
                </c:pt>
                <c:pt idx="1380">
                  <c:v>3.8699999999999997</c:v>
                </c:pt>
                <c:pt idx="1381">
                  <c:v>3.79</c:v>
                </c:pt>
                <c:pt idx="1382">
                  <c:v>3.7</c:v>
                </c:pt>
                <c:pt idx="1383">
                  <c:v>3.59</c:v>
                </c:pt>
                <c:pt idx="1384">
                  <c:v>3.4899999999999998</c:v>
                </c:pt>
                <c:pt idx="1385">
                  <c:v>3.3899999999999997</c:v>
                </c:pt>
                <c:pt idx="1386">
                  <c:v>3.3099999999999992</c:v>
                </c:pt>
                <c:pt idx="1387">
                  <c:v>3.2</c:v>
                </c:pt>
                <c:pt idx="1388">
                  <c:v>3.12</c:v>
                </c:pt>
                <c:pt idx="1389">
                  <c:v>3.02</c:v>
                </c:pt>
                <c:pt idx="1390">
                  <c:v>2.92</c:v>
                </c:pt>
                <c:pt idx="1391">
                  <c:v>2.84</c:v>
                </c:pt>
                <c:pt idx="1392">
                  <c:v>2.7600000000000002</c:v>
                </c:pt>
                <c:pt idx="1393">
                  <c:v>2.65</c:v>
                </c:pt>
                <c:pt idx="1394">
                  <c:v>2.5499999999999998</c:v>
                </c:pt>
                <c:pt idx="1395">
                  <c:v>2.4699999999999998</c:v>
                </c:pt>
                <c:pt idx="1396">
                  <c:v>2.4</c:v>
                </c:pt>
                <c:pt idx="1397">
                  <c:v>2.3699999999999997</c:v>
                </c:pt>
                <c:pt idx="1398">
                  <c:v>2.3299999999999992</c:v>
                </c:pt>
                <c:pt idx="1399">
                  <c:v>2.3099999999999992</c:v>
                </c:pt>
                <c:pt idx="1400">
                  <c:v>2.3099999999999992</c:v>
                </c:pt>
                <c:pt idx="1401">
                  <c:v>2.34</c:v>
                </c:pt>
                <c:pt idx="1402">
                  <c:v>2.36</c:v>
                </c:pt>
                <c:pt idx="1403">
                  <c:v>2.42</c:v>
                </c:pt>
                <c:pt idx="1404">
                  <c:v>2.5099999999999998</c:v>
                </c:pt>
                <c:pt idx="1405">
                  <c:v>2.62</c:v>
                </c:pt>
                <c:pt idx="1406">
                  <c:v>2.8299999999999992</c:v>
                </c:pt>
                <c:pt idx="1407">
                  <c:v>3.01</c:v>
                </c:pt>
                <c:pt idx="1408">
                  <c:v>3.24</c:v>
                </c:pt>
                <c:pt idx="1409">
                  <c:v>3.4499999999999997</c:v>
                </c:pt>
                <c:pt idx="1410">
                  <c:v>3.66</c:v>
                </c:pt>
                <c:pt idx="1411">
                  <c:v>3.8699999999999997</c:v>
                </c:pt>
                <c:pt idx="1412">
                  <c:v>4.08</c:v>
                </c:pt>
                <c:pt idx="1413">
                  <c:v>4.28</c:v>
                </c:pt>
                <c:pt idx="1414">
                  <c:v>4.45</c:v>
                </c:pt>
                <c:pt idx="1415">
                  <c:v>4.5999999999999996</c:v>
                </c:pt>
                <c:pt idx="1416">
                  <c:v>4.7</c:v>
                </c:pt>
                <c:pt idx="1417">
                  <c:v>4.8</c:v>
                </c:pt>
                <c:pt idx="1418">
                  <c:v>4.9000000000000004</c:v>
                </c:pt>
                <c:pt idx="1419">
                  <c:v>5</c:v>
                </c:pt>
                <c:pt idx="1420">
                  <c:v>5.05</c:v>
                </c:pt>
                <c:pt idx="1421">
                  <c:v>5.1099999999999985</c:v>
                </c:pt>
                <c:pt idx="1422">
                  <c:v>5.14</c:v>
                </c:pt>
                <c:pt idx="1423">
                  <c:v>5.1099999999999985</c:v>
                </c:pt>
                <c:pt idx="1424">
                  <c:v>5.07</c:v>
                </c:pt>
                <c:pt idx="1425">
                  <c:v>4.9800000000000004</c:v>
                </c:pt>
                <c:pt idx="1426">
                  <c:v>4.91</c:v>
                </c:pt>
                <c:pt idx="1427">
                  <c:v>4.8</c:v>
                </c:pt>
                <c:pt idx="1428">
                  <c:v>4.6899999999999995</c:v>
                </c:pt>
                <c:pt idx="1429">
                  <c:v>4.58</c:v>
                </c:pt>
                <c:pt idx="1430">
                  <c:v>4.4300000000000015</c:v>
                </c:pt>
                <c:pt idx="1431">
                  <c:v>4.2699999999999996</c:v>
                </c:pt>
                <c:pt idx="1432">
                  <c:v>4.1499999999999995</c:v>
                </c:pt>
                <c:pt idx="1433">
                  <c:v>4.03</c:v>
                </c:pt>
                <c:pt idx="1434">
                  <c:v>3.8899999999999997</c:v>
                </c:pt>
                <c:pt idx="1435">
                  <c:v>3.77</c:v>
                </c:pt>
                <c:pt idx="1436">
                  <c:v>3.65</c:v>
                </c:pt>
                <c:pt idx="1437">
                  <c:v>3.53</c:v>
                </c:pt>
                <c:pt idx="1438">
                  <c:v>3.4099999999999997</c:v>
                </c:pt>
                <c:pt idx="1439">
                  <c:v>3.2800000000000002</c:v>
                </c:pt>
                <c:pt idx="1440">
                  <c:v>3.17</c:v>
                </c:pt>
                <c:pt idx="1441">
                  <c:v>3.06</c:v>
                </c:pt>
                <c:pt idx="1442">
                  <c:v>2.9499999999999997</c:v>
                </c:pt>
                <c:pt idx="1443">
                  <c:v>2.84</c:v>
                </c:pt>
                <c:pt idx="1444">
                  <c:v>2.74</c:v>
                </c:pt>
                <c:pt idx="1445">
                  <c:v>2.64</c:v>
                </c:pt>
                <c:pt idx="1446">
                  <c:v>2.56</c:v>
                </c:pt>
                <c:pt idx="1447">
                  <c:v>2.5099999999999998</c:v>
                </c:pt>
                <c:pt idx="1448">
                  <c:v>2.4499999999999997</c:v>
                </c:pt>
                <c:pt idx="1449">
                  <c:v>2.4299999999999997</c:v>
                </c:pt>
                <c:pt idx="1450">
                  <c:v>2.42</c:v>
                </c:pt>
                <c:pt idx="1451">
                  <c:v>2.44</c:v>
                </c:pt>
                <c:pt idx="1452">
                  <c:v>2.46</c:v>
                </c:pt>
                <c:pt idx="1453">
                  <c:v>2.52</c:v>
                </c:pt>
                <c:pt idx="1454">
                  <c:v>2.6</c:v>
                </c:pt>
                <c:pt idx="1455">
                  <c:v>2.71</c:v>
                </c:pt>
                <c:pt idx="1456">
                  <c:v>2.8499999999999992</c:v>
                </c:pt>
                <c:pt idx="1457">
                  <c:v>2.9899999999999998</c:v>
                </c:pt>
                <c:pt idx="1458">
                  <c:v>3.16</c:v>
                </c:pt>
                <c:pt idx="1459">
                  <c:v>3.3299999999999992</c:v>
                </c:pt>
                <c:pt idx="1460">
                  <c:v>3.4899999999999998</c:v>
                </c:pt>
                <c:pt idx="1461">
                  <c:v>3.63</c:v>
                </c:pt>
                <c:pt idx="1462">
                  <c:v>3.7600000000000002</c:v>
                </c:pt>
                <c:pt idx="1463">
                  <c:v>3.8699999999999997</c:v>
                </c:pt>
                <c:pt idx="1464">
                  <c:v>3.98</c:v>
                </c:pt>
                <c:pt idx="1465">
                  <c:v>4.0999999999999996</c:v>
                </c:pt>
                <c:pt idx="1466">
                  <c:v>4.18</c:v>
                </c:pt>
                <c:pt idx="1467">
                  <c:v>4.25</c:v>
                </c:pt>
                <c:pt idx="1468">
                  <c:v>4.3</c:v>
                </c:pt>
                <c:pt idx="1469">
                  <c:v>4.34</c:v>
                </c:pt>
                <c:pt idx="1470">
                  <c:v>4.34</c:v>
                </c:pt>
                <c:pt idx="1471">
                  <c:v>4.34</c:v>
                </c:pt>
                <c:pt idx="1472">
                  <c:v>4.3199999999999985</c:v>
                </c:pt>
                <c:pt idx="1473">
                  <c:v>4.3</c:v>
                </c:pt>
                <c:pt idx="1474">
                  <c:v>4.2699999999999996</c:v>
                </c:pt>
                <c:pt idx="1475">
                  <c:v>4.22</c:v>
                </c:pt>
                <c:pt idx="1476">
                  <c:v>4.1399999999999997</c:v>
                </c:pt>
                <c:pt idx="1477">
                  <c:v>4.03</c:v>
                </c:pt>
                <c:pt idx="1478">
                  <c:v>3.9299999999999997</c:v>
                </c:pt>
                <c:pt idx="1479">
                  <c:v>3.8299999999999992</c:v>
                </c:pt>
                <c:pt idx="1480">
                  <c:v>3.71</c:v>
                </c:pt>
                <c:pt idx="1481">
                  <c:v>3.58</c:v>
                </c:pt>
                <c:pt idx="1482">
                  <c:v>3.4499999999999997</c:v>
                </c:pt>
                <c:pt idx="1483">
                  <c:v>3.34</c:v>
                </c:pt>
                <c:pt idx="1484">
                  <c:v>3.22</c:v>
                </c:pt>
                <c:pt idx="1485">
                  <c:v>3.1</c:v>
                </c:pt>
                <c:pt idx="1486">
                  <c:v>2.9899999999999998</c:v>
                </c:pt>
                <c:pt idx="1487">
                  <c:v>2.88</c:v>
                </c:pt>
                <c:pt idx="1488">
                  <c:v>2.77</c:v>
                </c:pt>
                <c:pt idx="1489">
                  <c:v>2.66</c:v>
                </c:pt>
                <c:pt idx="1490">
                  <c:v>2.56</c:v>
                </c:pt>
                <c:pt idx="1491">
                  <c:v>2.4699999999999998</c:v>
                </c:pt>
                <c:pt idx="1492">
                  <c:v>2.3899999999999997</c:v>
                </c:pt>
                <c:pt idx="1493">
                  <c:v>2.3099999999999992</c:v>
                </c:pt>
                <c:pt idx="1494">
                  <c:v>2.23</c:v>
                </c:pt>
                <c:pt idx="1495">
                  <c:v>2.15</c:v>
                </c:pt>
                <c:pt idx="1496">
                  <c:v>2.0699999999999998</c:v>
                </c:pt>
                <c:pt idx="1497">
                  <c:v>2.0099999999999998</c:v>
                </c:pt>
                <c:pt idx="1498">
                  <c:v>1.9700000000000004</c:v>
                </c:pt>
                <c:pt idx="1499">
                  <c:v>1.9500000000000004</c:v>
                </c:pt>
                <c:pt idx="1500">
                  <c:v>1.9400000000000004</c:v>
                </c:pt>
                <c:pt idx="1501">
                  <c:v>1.9600000000000004</c:v>
                </c:pt>
                <c:pt idx="1502">
                  <c:v>1.9800000000000004</c:v>
                </c:pt>
                <c:pt idx="1503">
                  <c:v>2.04</c:v>
                </c:pt>
                <c:pt idx="1504">
                  <c:v>2.14</c:v>
                </c:pt>
                <c:pt idx="1505">
                  <c:v>2.27</c:v>
                </c:pt>
                <c:pt idx="1506">
                  <c:v>2.46</c:v>
                </c:pt>
                <c:pt idx="1507">
                  <c:v>2.7</c:v>
                </c:pt>
                <c:pt idx="1508">
                  <c:v>2.9299999999999997</c:v>
                </c:pt>
                <c:pt idx="1509">
                  <c:v>3.17</c:v>
                </c:pt>
                <c:pt idx="1510">
                  <c:v>3.38</c:v>
                </c:pt>
                <c:pt idx="1511">
                  <c:v>3.58</c:v>
                </c:pt>
                <c:pt idx="1512">
                  <c:v>3.74</c:v>
                </c:pt>
                <c:pt idx="1513">
                  <c:v>3.9</c:v>
                </c:pt>
                <c:pt idx="1514">
                  <c:v>4.08</c:v>
                </c:pt>
                <c:pt idx="1515">
                  <c:v>4.2300000000000004</c:v>
                </c:pt>
                <c:pt idx="1516">
                  <c:v>4.3599999999999985</c:v>
                </c:pt>
                <c:pt idx="1517">
                  <c:v>4.4700000000000015</c:v>
                </c:pt>
                <c:pt idx="1518">
                  <c:v>4.54</c:v>
                </c:pt>
                <c:pt idx="1519">
                  <c:v>4.59</c:v>
                </c:pt>
                <c:pt idx="1520">
                  <c:v>4.5999999999999996</c:v>
                </c:pt>
                <c:pt idx="1521">
                  <c:v>4.59</c:v>
                </c:pt>
                <c:pt idx="1522">
                  <c:v>4.55</c:v>
                </c:pt>
                <c:pt idx="1523">
                  <c:v>4.5</c:v>
                </c:pt>
                <c:pt idx="1524">
                  <c:v>4.3899999999999997</c:v>
                </c:pt>
                <c:pt idx="1525">
                  <c:v>4.2699999999999996</c:v>
                </c:pt>
                <c:pt idx="1526">
                  <c:v>4.1499999999999995</c:v>
                </c:pt>
                <c:pt idx="1527">
                  <c:v>4.03</c:v>
                </c:pt>
                <c:pt idx="1528">
                  <c:v>3.88</c:v>
                </c:pt>
                <c:pt idx="1529">
                  <c:v>3.72</c:v>
                </c:pt>
                <c:pt idx="1530">
                  <c:v>3.53</c:v>
                </c:pt>
                <c:pt idx="1531">
                  <c:v>3.3499999999999992</c:v>
                </c:pt>
                <c:pt idx="1532">
                  <c:v>3.17</c:v>
                </c:pt>
                <c:pt idx="1533">
                  <c:v>3.03</c:v>
                </c:pt>
                <c:pt idx="1534">
                  <c:v>2.8899999999999997</c:v>
                </c:pt>
                <c:pt idx="1535">
                  <c:v>2.7600000000000002</c:v>
                </c:pt>
                <c:pt idx="1536">
                  <c:v>2.64</c:v>
                </c:pt>
                <c:pt idx="1537">
                  <c:v>2.5299999999999998</c:v>
                </c:pt>
                <c:pt idx="1538">
                  <c:v>2.4299999999999997</c:v>
                </c:pt>
                <c:pt idx="1539">
                  <c:v>2.3099999999999992</c:v>
                </c:pt>
                <c:pt idx="1540">
                  <c:v>2.19</c:v>
                </c:pt>
                <c:pt idx="1541">
                  <c:v>2.08</c:v>
                </c:pt>
                <c:pt idx="1542">
                  <c:v>1.9700000000000004</c:v>
                </c:pt>
                <c:pt idx="1543">
                  <c:v>1.8800000000000001</c:v>
                </c:pt>
                <c:pt idx="1544">
                  <c:v>1.78</c:v>
                </c:pt>
                <c:pt idx="1545">
                  <c:v>1.6900000000000004</c:v>
                </c:pt>
                <c:pt idx="1546">
                  <c:v>1.6</c:v>
                </c:pt>
                <c:pt idx="1547">
                  <c:v>1.54</c:v>
                </c:pt>
                <c:pt idx="1548">
                  <c:v>1.5</c:v>
                </c:pt>
                <c:pt idx="1549">
                  <c:v>1.46</c:v>
                </c:pt>
                <c:pt idx="1550">
                  <c:v>1.47</c:v>
                </c:pt>
                <c:pt idx="1551">
                  <c:v>1.48</c:v>
                </c:pt>
                <c:pt idx="1552">
                  <c:v>1.54</c:v>
                </c:pt>
                <c:pt idx="1553">
                  <c:v>1.62</c:v>
                </c:pt>
                <c:pt idx="1554">
                  <c:v>1.73</c:v>
                </c:pt>
                <c:pt idx="1555">
                  <c:v>1.8900000000000001</c:v>
                </c:pt>
                <c:pt idx="1556">
                  <c:v>2.11</c:v>
                </c:pt>
                <c:pt idx="1557">
                  <c:v>2.3499999999999992</c:v>
                </c:pt>
                <c:pt idx="1558">
                  <c:v>2.59</c:v>
                </c:pt>
                <c:pt idx="1559">
                  <c:v>2.8</c:v>
                </c:pt>
                <c:pt idx="1560">
                  <c:v>2.9899999999999998</c:v>
                </c:pt>
                <c:pt idx="1561">
                  <c:v>3.14</c:v>
                </c:pt>
                <c:pt idx="1562">
                  <c:v>3.29</c:v>
                </c:pt>
                <c:pt idx="1563">
                  <c:v>3.44</c:v>
                </c:pt>
                <c:pt idx="1564">
                  <c:v>3.56</c:v>
                </c:pt>
                <c:pt idx="1565">
                  <c:v>3.68</c:v>
                </c:pt>
                <c:pt idx="1566">
                  <c:v>3.7800000000000002</c:v>
                </c:pt>
                <c:pt idx="1567">
                  <c:v>3.86</c:v>
                </c:pt>
                <c:pt idx="1568">
                  <c:v>3.9099999999999997</c:v>
                </c:pt>
                <c:pt idx="1569">
                  <c:v>3.9699999999999998</c:v>
                </c:pt>
                <c:pt idx="1570">
                  <c:v>3.9899999999999998</c:v>
                </c:pt>
                <c:pt idx="1571">
                  <c:v>3.98</c:v>
                </c:pt>
                <c:pt idx="1572">
                  <c:v>3.9499999999999997</c:v>
                </c:pt>
                <c:pt idx="1573">
                  <c:v>3.88</c:v>
                </c:pt>
                <c:pt idx="1574">
                  <c:v>3.82</c:v>
                </c:pt>
                <c:pt idx="1575">
                  <c:v>3.73</c:v>
                </c:pt>
                <c:pt idx="1576">
                  <c:v>3.62</c:v>
                </c:pt>
                <c:pt idx="1577">
                  <c:v>3.4699999999999998</c:v>
                </c:pt>
                <c:pt idx="1578">
                  <c:v>3.32</c:v>
                </c:pt>
                <c:pt idx="1579">
                  <c:v>3.12</c:v>
                </c:pt>
                <c:pt idx="1580">
                  <c:v>2.98</c:v>
                </c:pt>
                <c:pt idx="1581">
                  <c:v>2.8099999999999992</c:v>
                </c:pt>
                <c:pt idx="1582">
                  <c:v>2.65</c:v>
                </c:pt>
                <c:pt idx="1583">
                  <c:v>2.54</c:v>
                </c:pt>
                <c:pt idx="1584">
                  <c:v>2.4</c:v>
                </c:pt>
                <c:pt idx="1585">
                  <c:v>2.2799999999999998</c:v>
                </c:pt>
                <c:pt idx="1586">
                  <c:v>2.17</c:v>
                </c:pt>
                <c:pt idx="1587">
                  <c:v>2.06</c:v>
                </c:pt>
                <c:pt idx="1588">
                  <c:v>1.9400000000000004</c:v>
                </c:pt>
                <c:pt idx="1589">
                  <c:v>1.84</c:v>
                </c:pt>
                <c:pt idx="1590">
                  <c:v>1.75</c:v>
                </c:pt>
                <c:pt idx="1591">
                  <c:v>1.6500000000000001</c:v>
                </c:pt>
                <c:pt idx="1592">
                  <c:v>1.56</c:v>
                </c:pt>
                <c:pt idx="1593">
                  <c:v>1.47</c:v>
                </c:pt>
                <c:pt idx="1594">
                  <c:v>1.3800000000000001</c:v>
                </c:pt>
                <c:pt idx="1595">
                  <c:v>1.27</c:v>
                </c:pt>
                <c:pt idx="1596">
                  <c:v>1.22</c:v>
                </c:pt>
                <c:pt idx="1597">
                  <c:v>1.1900000000000004</c:v>
                </c:pt>
                <c:pt idx="1598">
                  <c:v>1.1399999999999995</c:v>
                </c:pt>
                <c:pt idx="1599">
                  <c:v>1.1200000000000001</c:v>
                </c:pt>
                <c:pt idx="1600">
                  <c:v>1.1499999999999995</c:v>
                </c:pt>
                <c:pt idx="1601">
                  <c:v>1.21</c:v>
                </c:pt>
                <c:pt idx="1602">
                  <c:v>1.33</c:v>
                </c:pt>
                <c:pt idx="1603">
                  <c:v>1.49</c:v>
                </c:pt>
                <c:pt idx="1604">
                  <c:v>1.71</c:v>
                </c:pt>
                <c:pt idx="1605">
                  <c:v>1.9600000000000004</c:v>
                </c:pt>
                <c:pt idx="1606">
                  <c:v>2.2400000000000002</c:v>
                </c:pt>
                <c:pt idx="1607">
                  <c:v>2.5</c:v>
                </c:pt>
                <c:pt idx="1608">
                  <c:v>2.74</c:v>
                </c:pt>
                <c:pt idx="1609">
                  <c:v>2.9899999999999998</c:v>
                </c:pt>
                <c:pt idx="1610">
                  <c:v>3.22</c:v>
                </c:pt>
                <c:pt idx="1611">
                  <c:v>3.3899999999999997</c:v>
                </c:pt>
                <c:pt idx="1612">
                  <c:v>3.56</c:v>
                </c:pt>
                <c:pt idx="1613">
                  <c:v>3.71</c:v>
                </c:pt>
                <c:pt idx="1614">
                  <c:v>3.84</c:v>
                </c:pt>
                <c:pt idx="1615">
                  <c:v>3.9499999999999997</c:v>
                </c:pt>
                <c:pt idx="1616">
                  <c:v>4.05</c:v>
                </c:pt>
                <c:pt idx="1617">
                  <c:v>4.1499999999999995</c:v>
                </c:pt>
                <c:pt idx="1618">
                  <c:v>4.2</c:v>
                </c:pt>
                <c:pt idx="1619">
                  <c:v>4.22</c:v>
                </c:pt>
                <c:pt idx="1620">
                  <c:v>4.2300000000000004</c:v>
                </c:pt>
                <c:pt idx="1621">
                  <c:v>4.21</c:v>
                </c:pt>
                <c:pt idx="1622">
                  <c:v>4.17</c:v>
                </c:pt>
                <c:pt idx="1623">
                  <c:v>4.1099999999999985</c:v>
                </c:pt>
                <c:pt idx="1624">
                  <c:v>4.01</c:v>
                </c:pt>
                <c:pt idx="1625">
                  <c:v>3.88</c:v>
                </c:pt>
                <c:pt idx="1626">
                  <c:v>3.71</c:v>
                </c:pt>
                <c:pt idx="1627">
                  <c:v>3.52</c:v>
                </c:pt>
                <c:pt idx="1628">
                  <c:v>3.3</c:v>
                </c:pt>
                <c:pt idx="1629">
                  <c:v>3.09</c:v>
                </c:pt>
                <c:pt idx="1630">
                  <c:v>2.8899999999999997</c:v>
                </c:pt>
                <c:pt idx="1631">
                  <c:v>2.71</c:v>
                </c:pt>
                <c:pt idx="1632">
                  <c:v>2.5299999999999998</c:v>
                </c:pt>
                <c:pt idx="1633">
                  <c:v>2.36</c:v>
                </c:pt>
                <c:pt idx="1634">
                  <c:v>2.23</c:v>
                </c:pt>
                <c:pt idx="1635">
                  <c:v>2.11</c:v>
                </c:pt>
                <c:pt idx="1636">
                  <c:v>2</c:v>
                </c:pt>
                <c:pt idx="1637">
                  <c:v>1.8800000000000001</c:v>
                </c:pt>
                <c:pt idx="1638">
                  <c:v>1.77</c:v>
                </c:pt>
                <c:pt idx="1639">
                  <c:v>1.6600000000000001</c:v>
                </c:pt>
                <c:pt idx="1640">
                  <c:v>1.6</c:v>
                </c:pt>
                <c:pt idx="1641">
                  <c:v>1.53</c:v>
                </c:pt>
                <c:pt idx="1642">
                  <c:v>1.47</c:v>
                </c:pt>
                <c:pt idx="1643">
                  <c:v>1.4</c:v>
                </c:pt>
                <c:pt idx="1644">
                  <c:v>1.33</c:v>
                </c:pt>
                <c:pt idx="1645">
                  <c:v>1.25</c:v>
                </c:pt>
                <c:pt idx="1646">
                  <c:v>1.21</c:v>
                </c:pt>
                <c:pt idx="1647">
                  <c:v>1.2</c:v>
                </c:pt>
                <c:pt idx="1648">
                  <c:v>1.21</c:v>
                </c:pt>
                <c:pt idx="1649">
                  <c:v>1.27</c:v>
                </c:pt>
                <c:pt idx="1650">
                  <c:v>1.33</c:v>
                </c:pt>
                <c:pt idx="1651">
                  <c:v>1.45</c:v>
                </c:pt>
                <c:pt idx="1652">
                  <c:v>1.59</c:v>
                </c:pt>
                <c:pt idx="1653">
                  <c:v>1.78</c:v>
                </c:pt>
                <c:pt idx="1654">
                  <c:v>2.0299999999999998</c:v>
                </c:pt>
                <c:pt idx="1655">
                  <c:v>2.2999999999999998</c:v>
                </c:pt>
                <c:pt idx="1656">
                  <c:v>2.57</c:v>
                </c:pt>
                <c:pt idx="1657">
                  <c:v>2.8</c:v>
                </c:pt>
                <c:pt idx="1658">
                  <c:v>3.02</c:v>
                </c:pt>
                <c:pt idx="1659">
                  <c:v>3.22</c:v>
                </c:pt>
                <c:pt idx="1660">
                  <c:v>3.42</c:v>
                </c:pt>
                <c:pt idx="1661">
                  <c:v>3.56</c:v>
                </c:pt>
                <c:pt idx="1662">
                  <c:v>3.71</c:v>
                </c:pt>
                <c:pt idx="1663">
                  <c:v>3.8299999999999992</c:v>
                </c:pt>
                <c:pt idx="1664">
                  <c:v>3.94</c:v>
                </c:pt>
                <c:pt idx="1665">
                  <c:v>4.0599999999999996</c:v>
                </c:pt>
                <c:pt idx="1666">
                  <c:v>4.1499999999999995</c:v>
                </c:pt>
                <c:pt idx="1667">
                  <c:v>4.2300000000000004</c:v>
                </c:pt>
                <c:pt idx="1668">
                  <c:v>4.28</c:v>
                </c:pt>
                <c:pt idx="1669">
                  <c:v>4.29</c:v>
                </c:pt>
                <c:pt idx="1670">
                  <c:v>4.3</c:v>
                </c:pt>
                <c:pt idx="1671">
                  <c:v>4.3</c:v>
                </c:pt>
                <c:pt idx="1672">
                  <c:v>4.25</c:v>
                </c:pt>
                <c:pt idx="1673">
                  <c:v>4.18</c:v>
                </c:pt>
                <c:pt idx="1674">
                  <c:v>4.09</c:v>
                </c:pt>
                <c:pt idx="1675">
                  <c:v>3.96</c:v>
                </c:pt>
                <c:pt idx="1676">
                  <c:v>3.79</c:v>
                </c:pt>
                <c:pt idx="1677">
                  <c:v>3.61</c:v>
                </c:pt>
                <c:pt idx="1678">
                  <c:v>3.42</c:v>
                </c:pt>
                <c:pt idx="1679">
                  <c:v>3.23</c:v>
                </c:pt>
                <c:pt idx="1680">
                  <c:v>3.04</c:v>
                </c:pt>
                <c:pt idx="1681">
                  <c:v>2.8699999999999997</c:v>
                </c:pt>
                <c:pt idx="1682">
                  <c:v>2.7</c:v>
                </c:pt>
                <c:pt idx="1683">
                  <c:v>2.5299999999999998</c:v>
                </c:pt>
                <c:pt idx="1684">
                  <c:v>2.3899999999999997</c:v>
                </c:pt>
                <c:pt idx="1685">
                  <c:v>2.2599999999999998</c:v>
                </c:pt>
                <c:pt idx="1686">
                  <c:v>2.13</c:v>
                </c:pt>
                <c:pt idx="1687">
                  <c:v>2.0099999999999998</c:v>
                </c:pt>
                <c:pt idx="1688">
                  <c:v>1.9100000000000001</c:v>
                </c:pt>
                <c:pt idx="1689">
                  <c:v>1.81</c:v>
                </c:pt>
                <c:pt idx="1690">
                  <c:v>1.72</c:v>
                </c:pt>
                <c:pt idx="1691">
                  <c:v>1.62</c:v>
                </c:pt>
                <c:pt idx="1692">
                  <c:v>1.54</c:v>
                </c:pt>
                <c:pt idx="1693">
                  <c:v>1.47</c:v>
                </c:pt>
                <c:pt idx="1694">
                  <c:v>1.3800000000000001</c:v>
                </c:pt>
                <c:pt idx="1695">
                  <c:v>1.32</c:v>
                </c:pt>
                <c:pt idx="1696">
                  <c:v>1.28</c:v>
                </c:pt>
                <c:pt idx="1697">
                  <c:v>1.26</c:v>
                </c:pt>
                <c:pt idx="1698">
                  <c:v>1.26</c:v>
                </c:pt>
                <c:pt idx="1699">
                  <c:v>1.3</c:v>
                </c:pt>
                <c:pt idx="1700">
                  <c:v>1.36</c:v>
                </c:pt>
                <c:pt idx="1701">
                  <c:v>1.5</c:v>
                </c:pt>
                <c:pt idx="1702">
                  <c:v>1.6900000000000004</c:v>
                </c:pt>
                <c:pt idx="1703">
                  <c:v>1.9200000000000004</c:v>
                </c:pt>
                <c:pt idx="1704">
                  <c:v>2.2000000000000002</c:v>
                </c:pt>
                <c:pt idx="1705">
                  <c:v>2.4899999999999998</c:v>
                </c:pt>
                <c:pt idx="1706">
                  <c:v>2.74</c:v>
                </c:pt>
                <c:pt idx="1707">
                  <c:v>2.9899999999999998</c:v>
                </c:pt>
                <c:pt idx="1708">
                  <c:v>3.21</c:v>
                </c:pt>
                <c:pt idx="1709">
                  <c:v>3.4099999999999997</c:v>
                </c:pt>
                <c:pt idx="1710">
                  <c:v>3.56</c:v>
                </c:pt>
                <c:pt idx="1711">
                  <c:v>3.72</c:v>
                </c:pt>
                <c:pt idx="1712">
                  <c:v>3.8299999999999992</c:v>
                </c:pt>
                <c:pt idx="1713">
                  <c:v>3.9299999999999997</c:v>
                </c:pt>
                <c:pt idx="1714">
                  <c:v>4.03</c:v>
                </c:pt>
                <c:pt idx="1715">
                  <c:v>4.0999999999999996</c:v>
                </c:pt>
                <c:pt idx="1716">
                  <c:v>4.1599999999999984</c:v>
                </c:pt>
                <c:pt idx="1717">
                  <c:v>4.21</c:v>
                </c:pt>
                <c:pt idx="1718">
                  <c:v>4.21</c:v>
                </c:pt>
                <c:pt idx="1719">
                  <c:v>4.17</c:v>
                </c:pt>
                <c:pt idx="1720">
                  <c:v>4.0999999999999996</c:v>
                </c:pt>
                <c:pt idx="1721">
                  <c:v>4.01</c:v>
                </c:pt>
                <c:pt idx="1722">
                  <c:v>3.8899999999999997</c:v>
                </c:pt>
                <c:pt idx="1723">
                  <c:v>3.7600000000000002</c:v>
                </c:pt>
                <c:pt idx="1724">
                  <c:v>3.61</c:v>
                </c:pt>
                <c:pt idx="1725">
                  <c:v>3.44</c:v>
                </c:pt>
                <c:pt idx="1726">
                  <c:v>3.25</c:v>
                </c:pt>
                <c:pt idx="1727">
                  <c:v>3.03</c:v>
                </c:pt>
                <c:pt idx="1728">
                  <c:v>2.8299999999999992</c:v>
                </c:pt>
                <c:pt idx="1729">
                  <c:v>2.63</c:v>
                </c:pt>
                <c:pt idx="1730">
                  <c:v>2.4499999999999997</c:v>
                </c:pt>
                <c:pt idx="1731">
                  <c:v>2.27</c:v>
                </c:pt>
                <c:pt idx="1732">
                  <c:v>2.14</c:v>
                </c:pt>
                <c:pt idx="1733">
                  <c:v>1.9800000000000004</c:v>
                </c:pt>
                <c:pt idx="1734">
                  <c:v>1.84</c:v>
                </c:pt>
                <c:pt idx="1735">
                  <c:v>1.71</c:v>
                </c:pt>
                <c:pt idx="1736">
                  <c:v>1.59</c:v>
                </c:pt>
                <c:pt idx="1737">
                  <c:v>1.49</c:v>
                </c:pt>
                <c:pt idx="1738">
                  <c:v>1.4</c:v>
                </c:pt>
                <c:pt idx="1739">
                  <c:v>1.31</c:v>
                </c:pt>
                <c:pt idx="1740">
                  <c:v>1.24</c:v>
                </c:pt>
                <c:pt idx="1741">
                  <c:v>1.1599999999999995</c:v>
                </c:pt>
                <c:pt idx="1742">
                  <c:v>1.0900000000000001</c:v>
                </c:pt>
                <c:pt idx="1743">
                  <c:v>1.01</c:v>
                </c:pt>
                <c:pt idx="1744">
                  <c:v>0.95000000000000018</c:v>
                </c:pt>
                <c:pt idx="1745">
                  <c:v>0.9</c:v>
                </c:pt>
                <c:pt idx="1746">
                  <c:v>0.87000000000000022</c:v>
                </c:pt>
                <c:pt idx="1747">
                  <c:v>0.89</c:v>
                </c:pt>
                <c:pt idx="1748">
                  <c:v>0.92</c:v>
                </c:pt>
                <c:pt idx="1749">
                  <c:v>0.98</c:v>
                </c:pt>
                <c:pt idx="1750">
                  <c:v>1.0900000000000001</c:v>
                </c:pt>
                <c:pt idx="1751">
                  <c:v>1.27</c:v>
                </c:pt>
                <c:pt idx="1752">
                  <c:v>1.5</c:v>
                </c:pt>
                <c:pt idx="1753">
                  <c:v>1.77</c:v>
                </c:pt>
                <c:pt idx="1754">
                  <c:v>2.0299999999999998</c:v>
                </c:pt>
                <c:pt idx="1755">
                  <c:v>2.27</c:v>
                </c:pt>
                <c:pt idx="1756">
                  <c:v>2.4899999999999998</c:v>
                </c:pt>
                <c:pt idx="1757">
                  <c:v>2.7</c:v>
                </c:pt>
                <c:pt idx="1758">
                  <c:v>2.8899999999999997</c:v>
                </c:pt>
                <c:pt idx="1759">
                  <c:v>3.05</c:v>
                </c:pt>
                <c:pt idx="1760">
                  <c:v>3.21</c:v>
                </c:pt>
                <c:pt idx="1761">
                  <c:v>3.3699999999999997</c:v>
                </c:pt>
                <c:pt idx="1762">
                  <c:v>3.51</c:v>
                </c:pt>
                <c:pt idx="1763">
                  <c:v>3.65</c:v>
                </c:pt>
                <c:pt idx="1764">
                  <c:v>3.74</c:v>
                </c:pt>
                <c:pt idx="1765">
                  <c:v>3.82</c:v>
                </c:pt>
                <c:pt idx="1766">
                  <c:v>3.88</c:v>
                </c:pt>
                <c:pt idx="1767">
                  <c:v>3.9099999999999997</c:v>
                </c:pt>
                <c:pt idx="1768">
                  <c:v>3.9</c:v>
                </c:pt>
                <c:pt idx="1769">
                  <c:v>3.9</c:v>
                </c:pt>
                <c:pt idx="1770">
                  <c:v>3.8499999999999992</c:v>
                </c:pt>
                <c:pt idx="1771">
                  <c:v>3.74</c:v>
                </c:pt>
                <c:pt idx="1772">
                  <c:v>3.62</c:v>
                </c:pt>
                <c:pt idx="1773">
                  <c:v>3.4499999999999997</c:v>
                </c:pt>
                <c:pt idx="1774">
                  <c:v>3.3</c:v>
                </c:pt>
                <c:pt idx="1775">
                  <c:v>3.12</c:v>
                </c:pt>
                <c:pt idx="1776">
                  <c:v>2.9299999999999997</c:v>
                </c:pt>
                <c:pt idx="1777">
                  <c:v>2.73</c:v>
                </c:pt>
                <c:pt idx="1778">
                  <c:v>2.52</c:v>
                </c:pt>
                <c:pt idx="1779">
                  <c:v>2.3299999999999992</c:v>
                </c:pt>
                <c:pt idx="1780">
                  <c:v>2.15</c:v>
                </c:pt>
                <c:pt idx="1781">
                  <c:v>1.9600000000000004</c:v>
                </c:pt>
                <c:pt idx="1782">
                  <c:v>1.8</c:v>
                </c:pt>
                <c:pt idx="1783">
                  <c:v>1.6800000000000004</c:v>
                </c:pt>
                <c:pt idx="1784">
                  <c:v>1.54</c:v>
                </c:pt>
                <c:pt idx="1785">
                  <c:v>1.42</c:v>
                </c:pt>
                <c:pt idx="1786">
                  <c:v>1.28</c:v>
                </c:pt>
                <c:pt idx="1787">
                  <c:v>1.1700000000000004</c:v>
                </c:pt>
                <c:pt idx="1788">
                  <c:v>1.07</c:v>
                </c:pt>
                <c:pt idx="1789">
                  <c:v>0.99</c:v>
                </c:pt>
                <c:pt idx="1790">
                  <c:v>0.93</c:v>
                </c:pt>
                <c:pt idx="1791">
                  <c:v>0.88</c:v>
                </c:pt>
                <c:pt idx="1792">
                  <c:v>0.82000000000000017</c:v>
                </c:pt>
                <c:pt idx="1793">
                  <c:v>0.78</c:v>
                </c:pt>
                <c:pt idx="1794">
                  <c:v>0.74000000000000021</c:v>
                </c:pt>
                <c:pt idx="1795">
                  <c:v>0.74000000000000021</c:v>
                </c:pt>
                <c:pt idx="1796">
                  <c:v>0.78</c:v>
                </c:pt>
                <c:pt idx="1797">
                  <c:v>0.84000000000000019</c:v>
                </c:pt>
                <c:pt idx="1798">
                  <c:v>0.96000000000000019</c:v>
                </c:pt>
                <c:pt idx="1799">
                  <c:v>1.1200000000000001</c:v>
                </c:pt>
                <c:pt idx="1800">
                  <c:v>1.31</c:v>
                </c:pt>
                <c:pt idx="1801">
                  <c:v>1.56</c:v>
                </c:pt>
                <c:pt idx="1802">
                  <c:v>1.84</c:v>
                </c:pt>
                <c:pt idx="1803">
                  <c:v>2.09</c:v>
                </c:pt>
                <c:pt idx="1804">
                  <c:v>2.3099999999999992</c:v>
                </c:pt>
                <c:pt idx="1805">
                  <c:v>2.52</c:v>
                </c:pt>
                <c:pt idx="1806">
                  <c:v>2.7</c:v>
                </c:pt>
                <c:pt idx="1807">
                  <c:v>2.8899999999999997</c:v>
                </c:pt>
                <c:pt idx="1808">
                  <c:v>3.05</c:v>
                </c:pt>
                <c:pt idx="1809">
                  <c:v>3.2</c:v>
                </c:pt>
                <c:pt idx="1810">
                  <c:v>3.3499999999999992</c:v>
                </c:pt>
                <c:pt idx="1811">
                  <c:v>3.46</c:v>
                </c:pt>
                <c:pt idx="1812">
                  <c:v>3.56</c:v>
                </c:pt>
                <c:pt idx="1813">
                  <c:v>3.64</c:v>
                </c:pt>
                <c:pt idx="1814">
                  <c:v>3.73</c:v>
                </c:pt>
                <c:pt idx="1815">
                  <c:v>3.79</c:v>
                </c:pt>
                <c:pt idx="1816">
                  <c:v>3.8099999999999992</c:v>
                </c:pt>
                <c:pt idx="1817">
                  <c:v>3.79</c:v>
                </c:pt>
                <c:pt idx="1818">
                  <c:v>3.7600000000000002</c:v>
                </c:pt>
                <c:pt idx="1819">
                  <c:v>3.7</c:v>
                </c:pt>
                <c:pt idx="1820">
                  <c:v>3.61</c:v>
                </c:pt>
                <c:pt idx="1821">
                  <c:v>3.4899999999999998</c:v>
                </c:pt>
                <c:pt idx="1822">
                  <c:v>3.3299999999999992</c:v>
                </c:pt>
                <c:pt idx="1823">
                  <c:v>3.16</c:v>
                </c:pt>
                <c:pt idx="1824">
                  <c:v>2.9699999999999998</c:v>
                </c:pt>
                <c:pt idx="1825">
                  <c:v>2.77</c:v>
                </c:pt>
                <c:pt idx="1826">
                  <c:v>2.56</c:v>
                </c:pt>
                <c:pt idx="1827">
                  <c:v>2.3499999999999992</c:v>
                </c:pt>
                <c:pt idx="1828">
                  <c:v>2.15</c:v>
                </c:pt>
                <c:pt idx="1829">
                  <c:v>1.9700000000000004</c:v>
                </c:pt>
                <c:pt idx="1830">
                  <c:v>1.81</c:v>
                </c:pt>
                <c:pt idx="1831">
                  <c:v>1.6600000000000001</c:v>
                </c:pt>
                <c:pt idx="1832">
                  <c:v>1.51</c:v>
                </c:pt>
                <c:pt idx="1833">
                  <c:v>1.3800000000000001</c:v>
                </c:pt>
                <c:pt idx="1834">
                  <c:v>1.26</c:v>
                </c:pt>
                <c:pt idx="1835">
                  <c:v>1.1299999999999994</c:v>
                </c:pt>
                <c:pt idx="1836">
                  <c:v>1.02</c:v>
                </c:pt>
                <c:pt idx="1837">
                  <c:v>0.93</c:v>
                </c:pt>
                <c:pt idx="1838">
                  <c:v>0.86000000000000021</c:v>
                </c:pt>
                <c:pt idx="1839">
                  <c:v>0.78</c:v>
                </c:pt>
                <c:pt idx="1840">
                  <c:v>0.69000000000000017</c:v>
                </c:pt>
                <c:pt idx="1841">
                  <c:v>0.62000000000000022</c:v>
                </c:pt>
                <c:pt idx="1842">
                  <c:v>0.53</c:v>
                </c:pt>
                <c:pt idx="1843">
                  <c:v>0.48000000000000009</c:v>
                </c:pt>
                <c:pt idx="1844">
                  <c:v>0.45</c:v>
                </c:pt>
                <c:pt idx="1845">
                  <c:v>0.46</c:v>
                </c:pt>
                <c:pt idx="1846">
                  <c:v>0.4900000000000001</c:v>
                </c:pt>
                <c:pt idx="1847">
                  <c:v>0.56999999999999995</c:v>
                </c:pt>
                <c:pt idx="1848">
                  <c:v>0.69000000000000017</c:v>
                </c:pt>
                <c:pt idx="1849">
                  <c:v>0.89</c:v>
                </c:pt>
                <c:pt idx="1850">
                  <c:v>1.1499999999999995</c:v>
                </c:pt>
                <c:pt idx="1851">
                  <c:v>1.45</c:v>
                </c:pt>
                <c:pt idx="1852">
                  <c:v>1.76</c:v>
                </c:pt>
                <c:pt idx="1853">
                  <c:v>2.04</c:v>
                </c:pt>
                <c:pt idx="1854">
                  <c:v>2.29</c:v>
                </c:pt>
                <c:pt idx="1855">
                  <c:v>2.5</c:v>
                </c:pt>
                <c:pt idx="1856">
                  <c:v>2.69</c:v>
                </c:pt>
                <c:pt idx="1857">
                  <c:v>2.84</c:v>
                </c:pt>
                <c:pt idx="1858">
                  <c:v>2.9899999999999998</c:v>
                </c:pt>
                <c:pt idx="1859">
                  <c:v>3.13</c:v>
                </c:pt>
                <c:pt idx="1860">
                  <c:v>3.25</c:v>
                </c:pt>
                <c:pt idx="1861">
                  <c:v>3.38</c:v>
                </c:pt>
                <c:pt idx="1862">
                  <c:v>3.4899999999999998</c:v>
                </c:pt>
                <c:pt idx="1863">
                  <c:v>3.58</c:v>
                </c:pt>
                <c:pt idx="1864">
                  <c:v>3.65</c:v>
                </c:pt>
                <c:pt idx="1865">
                  <c:v>3.7</c:v>
                </c:pt>
                <c:pt idx="1866">
                  <c:v>3.72</c:v>
                </c:pt>
                <c:pt idx="1867">
                  <c:v>3.72</c:v>
                </c:pt>
                <c:pt idx="1868">
                  <c:v>3.69</c:v>
                </c:pt>
                <c:pt idx="1869">
                  <c:v>3.64</c:v>
                </c:pt>
                <c:pt idx="1870">
                  <c:v>3.57</c:v>
                </c:pt>
                <c:pt idx="1871">
                  <c:v>3.48</c:v>
                </c:pt>
                <c:pt idx="1872">
                  <c:v>3.3499999999999992</c:v>
                </c:pt>
                <c:pt idx="1873">
                  <c:v>3.17</c:v>
                </c:pt>
                <c:pt idx="1874">
                  <c:v>2.9699999999999998</c:v>
                </c:pt>
                <c:pt idx="1875">
                  <c:v>2.7600000000000002</c:v>
                </c:pt>
                <c:pt idx="1876">
                  <c:v>2.57</c:v>
                </c:pt>
                <c:pt idx="1877">
                  <c:v>2.3499999999999992</c:v>
                </c:pt>
                <c:pt idx="1878">
                  <c:v>2.17</c:v>
                </c:pt>
                <c:pt idx="1879">
                  <c:v>1.9900000000000004</c:v>
                </c:pt>
                <c:pt idx="1880">
                  <c:v>1.83</c:v>
                </c:pt>
                <c:pt idx="1881">
                  <c:v>1.6800000000000004</c:v>
                </c:pt>
                <c:pt idx="1882">
                  <c:v>1.51</c:v>
                </c:pt>
                <c:pt idx="1883">
                  <c:v>1.37</c:v>
                </c:pt>
                <c:pt idx="1884">
                  <c:v>1.23</c:v>
                </c:pt>
                <c:pt idx="1885">
                  <c:v>1.1100000000000001</c:v>
                </c:pt>
                <c:pt idx="1886">
                  <c:v>1.03</c:v>
                </c:pt>
                <c:pt idx="1887">
                  <c:v>0.96000000000000019</c:v>
                </c:pt>
                <c:pt idx="1888">
                  <c:v>0.89</c:v>
                </c:pt>
                <c:pt idx="1889">
                  <c:v>0.82000000000000017</c:v>
                </c:pt>
                <c:pt idx="1890">
                  <c:v>0.76000000000000023</c:v>
                </c:pt>
                <c:pt idx="1891">
                  <c:v>0.71000000000000019</c:v>
                </c:pt>
                <c:pt idx="1892">
                  <c:v>0.69000000000000017</c:v>
                </c:pt>
                <c:pt idx="1893">
                  <c:v>0.68</c:v>
                </c:pt>
                <c:pt idx="1894">
                  <c:v>0.70000000000000018</c:v>
                </c:pt>
                <c:pt idx="1895">
                  <c:v>0.77000000000000024</c:v>
                </c:pt>
                <c:pt idx="1896">
                  <c:v>0.88</c:v>
                </c:pt>
                <c:pt idx="1897">
                  <c:v>1.02</c:v>
                </c:pt>
                <c:pt idx="1898">
                  <c:v>1.23</c:v>
                </c:pt>
                <c:pt idx="1899">
                  <c:v>1.5</c:v>
                </c:pt>
                <c:pt idx="1900">
                  <c:v>1.75</c:v>
                </c:pt>
                <c:pt idx="1901">
                  <c:v>2</c:v>
                </c:pt>
                <c:pt idx="1902">
                  <c:v>2.25</c:v>
                </c:pt>
                <c:pt idx="1903">
                  <c:v>2.48</c:v>
                </c:pt>
                <c:pt idx="1904">
                  <c:v>2.69</c:v>
                </c:pt>
                <c:pt idx="1905">
                  <c:v>2.86</c:v>
                </c:pt>
                <c:pt idx="1906">
                  <c:v>3.01</c:v>
                </c:pt>
                <c:pt idx="1907">
                  <c:v>3.15</c:v>
                </c:pt>
                <c:pt idx="1908">
                  <c:v>3.27</c:v>
                </c:pt>
                <c:pt idx="1909">
                  <c:v>3.36</c:v>
                </c:pt>
                <c:pt idx="1910">
                  <c:v>3.46</c:v>
                </c:pt>
                <c:pt idx="1911">
                  <c:v>3.56</c:v>
                </c:pt>
                <c:pt idx="1912">
                  <c:v>3.62</c:v>
                </c:pt>
                <c:pt idx="1913">
                  <c:v>3.68</c:v>
                </c:pt>
                <c:pt idx="1914">
                  <c:v>3.67</c:v>
                </c:pt>
                <c:pt idx="1915">
                  <c:v>3.66</c:v>
                </c:pt>
                <c:pt idx="1916">
                  <c:v>3.63</c:v>
                </c:pt>
                <c:pt idx="1917">
                  <c:v>3.57</c:v>
                </c:pt>
                <c:pt idx="1918">
                  <c:v>3.5</c:v>
                </c:pt>
                <c:pt idx="1919">
                  <c:v>3.4099999999999997</c:v>
                </c:pt>
                <c:pt idx="1920">
                  <c:v>3.29</c:v>
                </c:pt>
                <c:pt idx="1921">
                  <c:v>3.15</c:v>
                </c:pt>
                <c:pt idx="1922">
                  <c:v>2.9699999999999998</c:v>
                </c:pt>
                <c:pt idx="1923">
                  <c:v>2.79</c:v>
                </c:pt>
                <c:pt idx="1924">
                  <c:v>2.58</c:v>
                </c:pt>
                <c:pt idx="1925">
                  <c:v>2.3899999999999997</c:v>
                </c:pt>
                <c:pt idx="1926">
                  <c:v>2.2000000000000002</c:v>
                </c:pt>
                <c:pt idx="1927">
                  <c:v>2.04</c:v>
                </c:pt>
                <c:pt idx="1928">
                  <c:v>1.8900000000000001</c:v>
                </c:pt>
                <c:pt idx="1929">
                  <c:v>1.72</c:v>
                </c:pt>
                <c:pt idx="1930">
                  <c:v>1.57</c:v>
                </c:pt>
                <c:pt idx="1931">
                  <c:v>1.43</c:v>
                </c:pt>
                <c:pt idx="1932">
                  <c:v>1.29</c:v>
                </c:pt>
                <c:pt idx="1933">
                  <c:v>1.1599999999999995</c:v>
                </c:pt>
                <c:pt idx="1934">
                  <c:v>1.05</c:v>
                </c:pt>
                <c:pt idx="1935">
                  <c:v>0.96000000000000019</c:v>
                </c:pt>
                <c:pt idx="1936">
                  <c:v>0.92</c:v>
                </c:pt>
                <c:pt idx="1937">
                  <c:v>0.86000000000000021</c:v>
                </c:pt>
                <c:pt idx="1938">
                  <c:v>0.76000000000000023</c:v>
                </c:pt>
                <c:pt idx="1939">
                  <c:v>0.65000000000000024</c:v>
                </c:pt>
                <c:pt idx="1940">
                  <c:v>0.56999999999999995</c:v>
                </c:pt>
                <c:pt idx="1941">
                  <c:v>0.52</c:v>
                </c:pt>
                <c:pt idx="1942">
                  <c:v>0.4900000000000001</c:v>
                </c:pt>
                <c:pt idx="1943">
                  <c:v>0.5</c:v>
                </c:pt>
                <c:pt idx="1944">
                  <c:v>0.53</c:v>
                </c:pt>
                <c:pt idx="1945">
                  <c:v>0.61000000000000021</c:v>
                </c:pt>
                <c:pt idx="1946">
                  <c:v>0.75000000000000022</c:v>
                </c:pt>
                <c:pt idx="1947">
                  <c:v>0.94000000000000017</c:v>
                </c:pt>
                <c:pt idx="1948">
                  <c:v>1.1800000000000004</c:v>
                </c:pt>
                <c:pt idx="1949">
                  <c:v>1.47</c:v>
                </c:pt>
                <c:pt idx="1950">
                  <c:v>1.76</c:v>
                </c:pt>
                <c:pt idx="1951">
                  <c:v>2.0299999999999998</c:v>
                </c:pt>
                <c:pt idx="1952">
                  <c:v>2.27</c:v>
                </c:pt>
                <c:pt idx="1953">
                  <c:v>2.5099999999999998</c:v>
                </c:pt>
                <c:pt idx="1954">
                  <c:v>2.68</c:v>
                </c:pt>
                <c:pt idx="1955">
                  <c:v>2.86</c:v>
                </c:pt>
                <c:pt idx="1956">
                  <c:v>3.01</c:v>
                </c:pt>
                <c:pt idx="1957">
                  <c:v>3.15</c:v>
                </c:pt>
                <c:pt idx="1958">
                  <c:v>3.29</c:v>
                </c:pt>
                <c:pt idx="1959">
                  <c:v>3.42</c:v>
                </c:pt>
                <c:pt idx="1960">
                  <c:v>3.52</c:v>
                </c:pt>
                <c:pt idx="1961">
                  <c:v>3.61</c:v>
                </c:pt>
                <c:pt idx="1962">
                  <c:v>3.68</c:v>
                </c:pt>
                <c:pt idx="1963">
                  <c:v>3.74</c:v>
                </c:pt>
                <c:pt idx="1964">
                  <c:v>3.74</c:v>
                </c:pt>
                <c:pt idx="1965">
                  <c:v>3.74</c:v>
                </c:pt>
                <c:pt idx="1966">
                  <c:v>3.7</c:v>
                </c:pt>
                <c:pt idx="1967">
                  <c:v>3.63</c:v>
                </c:pt>
                <c:pt idx="1968">
                  <c:v>3.54</c:v>
                </c:pt>
                <c:pt idx="1969">
                  <c:v>3.44</c:v>
                </c:pt>
                <c:pt idx="1970">
                  <c:v>3.3099999999999992</c:v>
                </c:pt>
                <c:pt idx="1971">
                  <c:v>3.15</c:v>
                </c:pt>
                <c:pt idx="1972">
                  <c:v>2.94</c:v>
                </c:pt>
                <c:pt idx="1973">
                  <c:v>2.74</c:v>
                </c:pt>
                <c:pt idx="1974">
                  <c:v>2.5299999999999998</c:v>
                </c:pt>
                <c:pt idx="1975">
                  <c:v>2.3299999999999992</c:v>
                </c:pt>
                <c:pt idx="1976">
                  <c:v>2.16</c:v>
                </c:pt>
                <c:pt idx="1977">
                  <c:v>1.9800000000000004</c:v>
                </c:pt>
                <c:pt idx="1978">
                  <c:v>1.8</c:v>
                </c:pt>
                <c:pt idx="1979">
                  <c:v>1.6700000000000004</c:v>
                </c:pt>
                <c:pt idx="1980">
                  <c:v>1.5</c:v>
                </c:pt>
                <c:pt idx="1981">
                  <c:v>1.42</c:v>
                </c:pt>
                <c:pt idx="1982">
                  <c:v>1.26</c:v>
                </c:pt>
                <c:pt idx="1983">
                  <c:v>1.1599999999999995</c:v>
                </c:pt>
                <c:pt idx="1984">
                  <c:v>1.05</c:v>
                </c:pt>
                <c:pt idx="1985">
                  <c:v>0.98</c:v>
                </c:pt>
                <c:pt idx="1986">
                  <c:v>0.9</c:v>
                </c:pt>
                <c:pt idx="1987">
                  <c:v>0.82000000000000017</c:v>
                </c:pt>
                <c:pt idx="1988">
                  <c:v>0.7300000000000002</c:v>
                </c:pt>
                <c:pt idx="1989">
                  <c:v>0.67000000000000026</c:v>
                </c:pt>
                <c:pt idx="1990">
                  <c:v>0.59</c:v>
                </c:pt>
                <c:pt idx="1991">
                  <c:v>0.55000000000000004</c:v>
                </c:pt>
                <c:pt idx="1992">
                  <c:v>0.53</c:v>
                </c:pt>
                <c:pt idx="1993">
                  <c:v>0.54</c:v>
                </c:pt>
                <c:pt idx="1994">
                  <c:v>0.56000000000000005</c:v>
                </c:pt>
                <c:pt idx="1995">
                  <c:v>0.63000000000000023</c:v>
                </c:pt>
                <c:pt idx="1996">
                  <c:v>0.7300000000000002</c:v>
                </c:pt>
                <c:pt idx="1997">
                  <c:v>0.9</c:v>
                </c:pt>
                <c:pt idx="1998">
                  <c:v>1.1200000000000001</c:v>
                </c:pt>
                <c:pt idx="1999">
                  <c:v>1.3900000000000001</c:v>
                </c:pt>
                <c:pt idx="2000">
                  <c:v>1.6500000000000001</c:v>
                </c:pt>
                <c:pt idx="2001">
                  <c:v>1.9100000000000001</c:v>
                </c:pt>
                <c:pt idx="2002">
                  <c:v>2.13</c:v>
                </c:pt>
                <c:pt idx="2003">
                  <c:v>2.3299999999999992</c:v>
                </c:pt>
                <c:pt idx="2004">
                  <c:v>2.52</c:v>
                </c:pt>
                <c:pt idx="2005">
                  <c:v>2.66</c:v>
                </c:pt>
                <c:pt idx="2006">
                  <c:v>2.8</c:v>
                </c:pt>
                <c:pt idx="2007">
                  <c:v>2.9</c:v>
                </c:pt>
                <c:pt idx="2008">
                  <c:v>3.02</c:v>
                </c:pt>
                <c:pt idx="2009">
                  <c:v>3.12</c:v>
                </c:pt>
                <c:pt idx="2010">
                  <c:v>3.21</c:v>
                </c:pt>
                <c:pt idx="2011">
                  <c:v>3.2600000000000002</c:v>
                </c:pt>
                <c:pt idx="2012">
                  <c:v>3.29</c:v>
                </c:pt>
                <c:pt idx="2013">
                  <c:v>3.3</c:v>
                </c:pt>
                <c:pt idx="2014">
                  <c:v>3.3</c:v>
                </c:pt>
                <c:pt idx="2015">
                  <c:v>3.27</c:v>
                </c:pt>
                <c:pt idx="2016">
                  <c:v>3.19</c:v>
                </c:pt>
                <c:pt idx="2017">
                  <c:v>3.11</c:v>
                </c:pt>
                <c:pt idx="2018">
                  <c:v>2.9699999999999998</c:v>
                </c:pt>
                <c:pt idx="2019">
                  <c:v>2.84</c:v>
                </c:pt>
                <c:pt idx="2020">
                  <c:v>2.68</c:v>
                </c:pt>
                <c:pt idx="2021">
                  <c:v>2.48</c:v>
                </c:pt>
                <c:pt idx="2022">
                  <c:v>2.2999999999999998</c:v>
                </c:pt>
                <c:pt idx="2023">
                  <c:v>2.11</c:v>
                </c:pt>
                <c:pt idx="2024">
                  <c:v>1.9100000000000001</c:v>
                </c:pt>
                <c:pt idx="2025">
                  <c:v>1.73</c:v>
                </c:pt>
                <c:pt idx="2026">
                  <c:v>1.56</c:v>
                </c:pt>
                <c:pt idx="2027">
                  <c:v>1.4</c:v>
                </c:pt>
                <c:pt idx="2028">
                  <c:v>1.25</c:v>
                </c:pt>
                <c:pt idx="2029">
                  <c:v>1.0900000000000001</c:v>
                </c:pt>
                <c:pt idx="2030">
                  <c:v>0.94000000000000017</c:v>
                </c:pt>
                <c:pt idx="2031">
                  <c:v>0.83000000000000018</c:v>
                </c:pt>
                <c:pt idx="2032">
                  <c:v>0.71000000000000019</c:v>
                </c:pt>
                <c:pt idx="2033">
                  <c:v>0.6000000000000002</c:v>
                </c:pt>
                <c:pt idx="2034">
                  <c:v>0.54</c:v>
                </c:pt>
                <c:pt idx="2035">
                  <c:v>0.48000000000000009</c:v>
                </c:pt>
                <c:pt idx="2036">
                  <c:v>0.4</c:v>
                </c:pt>
                <c:pt idx="2037">
                  <c:v>0.3600000000000001</c:v>
                </c:pt>
                <c:pt idx="2038">
                  <c:v>0.27</c:v>
                </c:pt>
                <c:pt idx="2039">
                  <c:v>0.27</c:v>
                </c:pt>
                <c:pt idx="2040">
                  <c:v>0.27</c:v>
                </c:pt>
                <c:pt idx="2041">
                  <c:v>0.31000000000000011</c:v>
                </c:pt>
                <c:pt idx="2042">
                  <c:v>0.39000000000000012</c:v>
                </c:pt>
                <c:pt idx="2043">
                  <c:v>0.51</c:v>
                </c:pt>
                <c:pt idx="2044">
                  <c:v>0.65000000000000024</c:v>
                </c:pt>
                <c:pt idx="2045">
                  <c:v>0.84000000000000019</c:v>
                </c:pt>
                <c:pt idx="2046">
                  <c:v>1.0900000000000001</c:v>
                </c:pt>
                <c:pt idx="2047">
                  <c:v>1.35</c:v>
                </c:pt>
                <c:pt idx="2048">
                  <c:v>1.54</c:v>
                </c:pt>
                <c:pt idx="2049">
                  <c:v>1.78</c:v>
                </c:pt>
                <c:pt idx="2050">
                  <c:v>1.9700000000000004</c:v>
                </c:pt>
                <c:pt idx="2051">
                  <c:v>2.14</c:v>
                </c:pt>
                <c:pt idx="2052">
                  <c:v>2.319999999999999</c:v>
                </c:pt>
                <c:pt idx="2053">
                  <c:v>2.4699999999999998</c:v>
                </c:pt>
                <c:pt idx="2054">
                  <c:v>2.65</c:v>
                </c:pt>
                <c:pt idx="2055">
                  <c:v>2.73</c:v>
                </c:pt>
                <c:pt idx="2056">
                  <c:v>2.8299999999999992</c:v>
                </c:pt>
                <c:pt idx="2057">
                  <c:v>3.02</c:v>
                </c:pt>
                <c:pt idx="2058">
                  <c:v>3.18</c:v>
                </c:pt>
                <c:pt idx="2059">
                  <c:v>3.2800000000000002</c:v>
                </c:pt>
                <c:pt idx="2060">
                  <c:v>3.3899999999999997</c:v>
                </c:pt>
                <c:pt idx="2061">
                  <c:v>3.4699999999999998</c:v>
                </c:pt>
                <c:pt idx="2062">
                  <c:v>3.5</c:v>
                </c:pt>
                <c:pt idx="2063">
                  <c:v>3.5</c:v>
                </c:pt>
                <c:pt idx="2064">
                  <c:v>3.48</c:v>
                </c:pt>
                <c:pt idx="2065">
                  <c:v>3.4499999999999997</c:v>
                </c:pt>
                <c:pt idx="2066">
                  <c:v>3.38</c:v>
                </c:pt>
                <c:pt idx="2067">
                  <c:v>3.32</c:v>
                </c:pt>
                <c:pt idx="2068">
                  <c:v>3.21</c:v>
                </c:pt>
                <c:pt idx="2069">
                  <c:v>3.1</c:v>
                </c:pt>
                <c:pt idx="2070">
                  <c:v>2.8499999999999992</c:v>
                </c:pt>
                <c:pt idx="2071">
                  <c:v>2.65</c:v>
                </c:pt>
                <c:pt idx="2072">
                  <c:v>2.3699999999999997</c:v>
                </c:pt>
                <c:pt idx="2073">
                  <c:v>2.19</c:v>
                </c:pt>
                <c:pt idx="2074">
                  <c:v>2.0499999999999998</c:v>
                </c:pt>
                <c:pt idx="2075">
                  <c:v>1.8800000000000001</c:v>
                </c:pt>
                <c:pt idx="2076">
                  <c:v>1.71</c:v>
                </c:pt>
                <c:pt idx="2077">
                  <c:v>1.49</c:v>
                </c:pt>
                <c:pt idx="2078">
                  <c:v>1.31</c:v>
                </c:pt>
                <c:pt idx="2079">
                  <c:v>1.1399999999999995</c:v>
                </c:pt>
                <c:pt idx="2080">
                  <c:v>0.99</c:v>
                </c:pt>
                <c:pt idx="2081">
                  <c:v>0.88</c:v>
                </c:pt>
                <c:pt idx="2082">
                  <c:v>0.82000000000000017</c:v>
                </c:pt>
                <c:pt idx="2083">
                  <c:v>0.7300000000000002</c:v>
                </c:pt>
                <c:pt idx="2084">
                  <c:v>0.65000000000000024</c:v>
                </c:pt>
                <c:pt idx="2085">
                  <c:v>0.56000000000000005</c:v>
                </c:pt>
                <c:pt idx="2086">
                  <c:v>0.47000000000000008</c:v>
                </c:pt>
                <c:pt idx="2087">
                  <c:v>0.38000000000000012</c:v>
                </c:pt>
                <c:pt idx="2088">
                  <c:v>0.3000000000000001</c:v>
                </c:pt>
                <c:pt idx="2089">
                  <c:v>0.22</c:v>
                </c:pt>
                <c:pt idx="2090">
                  <c:v>0.15000000000000005</c:v>
                </c:pt>
                <c:pt idx="2091">
                  <c:v>0.11</c:v>
                </c:pt>
                <c:pt idx="2092">
                  <c:v>0.12000000000000002</c:v>
                </c:pt>
                <c:pt idx="2093">
                  <c:v>0.15000000000000005</c:v>
                </c:pt>
                <c:pt idx="2094">
                  <c:v>0.19</c:v>
                </c:pt>
                <c:pt idx="2095">
                  <c:v>0.23</c:v>
                </c:pt>
                <c:pt idx="2096">
                  <c:v>0.3000000000000001</c:v>
                </c:pt>
                <c:pt idx="2097">
                  <c:v>0.45</c:v>
                </c:pt>
                <c:pt idx="2098">
                  <c:v>0.61000000000000021</c:v>
                </c:pt>
                <c:pt idx="2099">
                  <c:v>0.8</c:v>
                </c:pt>
                <c:pt idx="2100">
                  <c:v>0.9700000000000002</c:v>
                </c:pt>
                <c:pt idx="2101">
                  <c:v>1.0900000000000001</c:v>
                </c:pt>
                <c:pt idx="2102">
                  <c:v>1.21</c:v>
                </c:pt>
                <c:pt idx="2103">
                  <c:v>1.2</c:v>
                </c:pt>
              </c:numCache>
            </c:numRef>
          </c:yVal>
          <c:smooth val="1"/>
        </c:ser>
        <c:axId val="83114624"/>
        <c:axId val="83153280"/>
      </c:scatterChart>
      <c:valAx>
        <c:axId val="83114624"/>
        <c:scaling>
          <c:orientation val="minMax"/>
          <c:max val="40789"/>
          <c:min val="40780"/>
        </c:scaling>
        <c:axPos val="b"/>
        <c:numFmt formatCode="m/d;@" sourceLinked="0"/>
        <c:tickLblPos val="nextTo"/>
        <c:spPr>
          <a:noFill/>
          <a:ln w="19050">
            <a:solidFill>
              <a:schemeClr val="bg1"/>
            </a:solidFill>
          </a:ln>
        </c:spPr>
        <c:txPr>
          <a:bodyPr rot="-5400000" vert="horz" anchor="t" anchorCtr="0"/>
          <a:lstStyle/>
          <a:p>
            <a:pPr>
              <a:defRPr sz="2000">
                <a:solidFill>
                  <a:srgbClr val="FFFF00"/>
                </a:solidFill>
              </a:defRPr>
            </a:pPr>
            <a:endParaRPr lang="en-US"/>
          </a:p>
        </c:txPr>
        <c:crossAx val="83153280"/>
        <c:crosses val="autoZero"/>
        <c:crossBetween val="midCat"/>
        <c:majorUnit val="1"/>
      </c:valAx>
      <c:valAx>
        <c:axId val="83153280"/>
        <c:scaling>
          <c:orientation val="minMax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2000">
                    <a:solidFill>
                      <a:srgbClr val="FFFF00"/>
                    </a:solidFill>
                  </a:defRPr>
                </a:pPr>
                <a:r>
                  <a:rPr lang="en-US" sz="2000" dirty="0" smtClean="0">
                    <a:solidFill>
                      <a:srgbClr val="FFFF00"/>
                    </a:solidFill>
                  </a:rPr>
                  <a:t>Water Level (feet)</a:t>
                </a:r>
                <a:endParaRPr lang="en-US" sz="2000" dirty="0">
                  <a:solidFill>
                    <a:srgbClr val="FFFF00"/>
                  </a:solidFill>
                </a:endParaRPr>
              </a:p>
            </c:rich>
          </c:tx>
          <c:layout>
            <c:manualLayout>
              <c:xMode val="edge"/>
              <c:yMode val="edge"/>
              <c:x val="3.5170958359934744E-2"/>
              <c:y val="0.22522978745303895"/>
            </c:manualLayout>
          </c:layout>
        </c:title>
        <c:numFmt formatCode="General" sourceLinked="1"/>
        <c:tickLblPos val="nextTo"/>
        <c:spPr>
          <a:noFill/>
          <a:ln w="19050">
            <a:solidFill>
              <a:prstClr val="white"/>
            </a:solidFill>
          </a:ln>
        </c:spPr>
        <c:txPr>
          <a:bodyPr/>
          <a:lstStyle/>
          <a:p>
            <a:pPr>
              <a:defRPr sz="2000">
                <a:solidFill>
                  <a:srgbClr val="FFFF00"/>
                </a:solidFill>
              </a:defRPr>
            </a:pPr>
            <a:endParaRPr lang="en-US"/>
          </a:p>
        </c:txPr>
        <c:crossAx val="83114624"/>
        <c:crosses val="autoZero"/>
        <c:crossBetween val="midCat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5319009278952522"/>
          <c:y val="0.34898585706130048"/>
          <c:w val="0.60263642447052068"/>
          <c:h val="0.51671246484210687"/>
        </c:manualLayout>
      </c:layout>
      <c:scatterChart>
        <c:scatterStyle val="smoothMarker"/>
        <c:ser>
          <c:idx val="0"/>
          <c:order val="0"/>
          <c:tx>
            <c:v>HRECOS - Norrie Point</c:v>
          </c:tx>
          <c:spPr>
            <a:ln w="190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Norrie!$A$386:$A$9313</c:f>
              <c:numCache>
                <c:formatCode>m/d/yyyy\ h:mm</c:formatCode>
                <c:ptCount val="8928"/>
                <c:pt idx="0">
                  <c:v>40780.000763888886</c:v>
                </c:pt>
                <c:pt idx="1">
                  <c:v>40780.011180555513</c:v>
                </c:pt>
                <c:pt idx="2">
                  <c:v>40780.021597222221</c:v>
                </c:pt>
                <c:pt idx="3">
                  <c:v>40780.032002314816</c:v>
                </c:pt>
                <c:pt idx="4">
                  <c:v>40780.042430555557</c:v>
                </c:pt>
                <c:pt idx="5">
                  <c:v>40780.052835648217</c:v>
                </c:pt>
                <c:pt idx="6">
                  <c:v>40780.063252314816</c:v>
                </c:pt>
                <c:pt idx="7">
                  <c:v>40780.073668981444</c:v>
                </c:pt>
                <c:pt idx="8">
                  <c:v>40780.084085648188</c:v>
                </c:pt>
                <c:pt idx="9">
                  <c:v>40780.094502314816</c:v>
                </c:pt>
                <c:pt idx="10">
                  <c:v>40780.10491898148</c:v>
                </c:pt>
                <c:pt idx="11">
                  <c:v>40780.115335648188</c:v>
                </c:pt>
                <c:pt idx="12">
                  <c:v>40780.12575231478</c:v>
                </c:pt>
                <c:pt idx="13">
                  <c:v>40780.136168981444</c:v>
                </c:pt>
                <c:pt idx="14">
                  <c:v>40780.146585648188</c:v>
                </c:pt>
                <c:pt idx="15">
                  <c:v>40780.157013888893</c:v>
                </c:pt>
                <c:pt idx="16">
                  <c:v>40780.167430555513</c:v>
                </c:pt>
                <c:pt idx="17">
                  <c:v>40780.177835648188</c:v>
                </c:pt>
                <c:pt idx="18">
                  <c:v>40780.188252314852</c:v>
                </c:pt>
                <c:pt idx="19">
                  <c:v>40780.198668981444</c:v>
                </c:pt>
                <c:pt idx="20">
                  <c:v>40780.209097222221</c:v>
                </c:pt>
                <c:pt idx="21">
                  <c:v>40780.219513888893</c:v>
                </c:pt>
                <c:pt idx="22">
                  <c:v>40780.229918981444</c:v>
                </c:pt>
                <c:pt idx="23">
                  <c:v>40780.240335648188</c:v>
                </c:pt>
                <c:pt idx="24">
                  <c:v>40780.250752314816</c:v>
                </c:pt>
                <c:pt idx="25">
                  <c:v>40780.26118055547</c:v>
                </c:pt>
                <c:pt idx="26">
                  <c:v>40780.271597222221</c:v>
                </c:pt>
                <c:pt idx="27">
                  <c:v>40780.282002314816</c:v>
                </c:pt>
                <c:pt idx="28">
                  <c:v>40780.292418981444</c:v>
                </c:pt>
                <c:pt idx="29">
                  <c:v>40780.302835648217</c:v>
                </c:pt>
                <c:pt idx="30">
                  <c:v>40780.313263888893</c:v>
                </c:pt>
                <c:pt idx="31">
                  <c:v>40780.323668981444</c:v>
                </c:pt>
                <c:pt idx="32">
                  <c:v>40780.334085648188</c:v>
                </c:pt>
                <c:pt idx="33">
                  <c:v>40780.344513888958</c:v>
                </c:pt>
                <c:pt idx="34">
                  <c:v>40780.354918981517</c:v>
                </c:pt>
                <c:pt idx="35">
                  <c:v>40780.365335648188</c:v>
                </c:pt>
                <c:pt idx="36">
                  <c:v>40780.375763888886</c:v>
                </c:pt>
                <c:pt idx="37">
                  <c:v>40780.38616898148</c:v>
                </c:pt>
                <c:pt idx="38">
                  <c:v>40780.396585648188</c:v>
                </c:pt>
                <c:pt idx="39">
                  <c:v>40780.407002314816</c:v>
                </c:pt>
                <c:pt idx="40">
                  <c:v>40780.41741898148</c:v>
                </c:pt>
                <c:pt idx="41">
                  <c:v>40780.427858796298</c:v>
                </c:pt>
                <c:pt idx="42">
                  <c:v>40780.438252314852</c:v>
                </c:pt>
                <c:pt idx="43">
                  <c:v>40780.44866898148</c:v>
                </c:pt>
                <c:pt idx="44">
                  <c:v>40780.459085648188</c:v>
                </c:pt>
                <c:pt idx="45">
                  <c:v>40780.469502314816</c:v>
                </c:pt>
                <c:pt idx="46">
                  <c:v>40780.47991898148</c:v>
                </c:pt>
                <c:pt idx="47">
                  <c:v>40780.490335648188</c:v>
                </c:pt>
                <c:pt idx="48">
                  <c:v>40780.500763888886</c:v>
                </c:pt>
                <c:pt idx="49">
                  <c:v>40780.511168981444</c:v>
                </c:pt>
                <c:pt idx="50">
                  <c:v>40780.521585648145</c:v>
                </c:pt>
                <c:pt idx="51">
                  <c:v>40780.532002314816</c:v>
                </c:pt>
                <c:pt idx="52">
                  <c:v>40780.54241898148</c:v>
                </c:pt>
                <c:pt idx="53">
                  <c:v>40780.552835648217</c:v>
                </c:pt>
                <c:pt idx="54">
                  <c:v>40780.563252314816</c:v>
                </c:pt>
                <c:pt idx="55">
                  <c:v>40780.573668981444</c:v>
                </c:pt>
                <c:pt idx="56">
                  <c:v>40780.584097222243</c:v>
                </c:pt>
                <c:pt idx="57">
                  <c:v>40780.594502314816</c:v>
                </c:pt>
                <c:pt idx="58">
                  <c:v>40780.60491898148</c:v>
                </c:pt>
                <c:pt idx="59">
                  <c:v>40780.615335648188</c:v>
                </c:pt>
                <c:pt idx="60">
                  <c:v>40780.62575231478</c:v>
                </c:pt>
                <c:pt idx="61">
                  <c:v>40780.636180555513</c:v>
                </c:pt>
                <c:pt idx="62">
                  <c:v>40780.646585648188</c:v>
                </c:pt>
                <c:pt idx="63">
                  <c:v>40780.657002314816</c:v>
                </c:pt>
                <c:pt idx="64">
                  <c:v>40780.667418981444</c:v>
                </c:pt>
                <c:pt idx="65">
                  <c:v>40780.677835648188</c:v>
                </c:pt>
                <c:pt idx="66">
                  <c:v>40780.688263888893</c:v>
                </c:pt>
                <c:pt idx="67">
                  <c:v>40780.698668981444</c:v>
                </c:pt>
                <c:pt idx="68">
                  <c:v>40780.709085648145</c:v>
                </c:pt>
                <c:pt idx="69">
                  <c:v>40780.719502314816</c:v>
                </c:pt>
                <c:pt idx="70">
                  <c:v>40780.729930555513</c:v>
                </c:pt>
                <c:pt idx="71">
                  <c:v>40780.740347222221</c:v>
                </c:pt>
                <c:pt idx="72">
                  <c:v>40780.750752314816</c:v>
                </c:pt>
                <c:pt idx="73">
                  <c:v>40780.761168981408</c:v>
                </c:pt>
                <c:pt idx="74">
                  <c:v>40780.771585648145</c:v>
                </c:pt>
                <c:pt idx="75">
                  <c:v>40780.782002314816</c:v>
                </c:pt>
                <c:pt idx="76">
                  <c:v>40780.792418981444</c:v>
                </c:pt>
                <c:pt idx="77">
                  <c:v>40780.802847222243</c:v>
                </c:pt>
                <c:pt idx="78">
                  <c:v>40780.813252314852</c:v>
                </c:pt>
                <c:pt idx="79">
                  <c:v>40780.823668981444</c:v>
                </c:pt>
                <c:pt idx="80">
                  <c:v>40780.834085648188</c:v>
                </c:pt>
                <c:pt idx="81">
                  <c:v>40780.844502314852</c:v>
                </c:pt>
                <c:pt idx="82">
                  <c:v>40780.854918981517</c:v>
                </c:pt>
                <c:pt idx="83">
                  <c:v>40780.865335648188</c:v>
                </c:pt>
                <c:pt idx="84">
                  <c:v>40780.875752314816</c:v>
                </c:pt>
                <c:pt idx="85">
                  <c:v>40780.88616898148</c:v>
                </c:pt>
                <c:pt idx="86">
                  <c:v>40780.896585648188</c:v>
                </c:pt>
                <c:pt idx="87">
                  <c:v>40780.907013888893</c:v>
                </c:pt>
                <c:pt idx="88">
                  <c:v>40780.91741898148</c:v>
                </c:pt>
                <c:pt idx="89">
                  <c:v>40780.927835648188</c:v>
                </c:pt>
                <c:pt idx="90">
                  <c:v>40780.938252314852</c:v>
                </c:pt>
                <c:pt idx="91">
                  <c:v>40780.94866898148</c:v>
                </c:pt>
                <c:pt idx="92">
                  <c:v>40780.959085648188</c:v>
                </c:pt>
                <c:pt idx="93">
                  <c:v>40780.969502314816</c:v>
                </c:pt>
                <c:pt idx="94">
                  <c:v>40780.979930555557</c:v>
                </c:pt>
                <c:pt idx="95">
                  <c:v>40780.990335648188</c:v>
                </c:pt>
                <c:pt idx="96">
                  <c:v>40781.000752314816</c:v>
                </c:pt>
                <c:pt idx="97">
                  <c:v>40781.011168981444</c:v>
                </c:pt>
                <c:pt idx="98">
                  <c:v>40781.021597222221</c:v>
                </c:pt>
                <c:pt idx="99">
                  <c:v>40781.032002314816</c:v>
                </c:pt>
                <c:pt idx="100">
                  <c:v>40781.04241898148</c:v>
                </c:pt>
                <c:pt idx="101">
                  <c:v>40781.052835648217</c:v>
                </c:pt>
                <c:pt idx="102">
                  <c:v>40781.063252314816</c:v>
                </c:pt>
                <c:pt idx="103">
                  <c:v>40781.073668981444</c:v>
                </c:pt>
                <c:pt idx="104">
                  <c:v>40781.084085648188</c:v>
                </c:pt>
                <c:pt idx="105">
                  <c:v>40781.094502314816</c:v>
                </c:pt>
                <c:pt idx="106">
                  <c:v>40781.10491898148</c:v>
                </c:pt>
                <c:pt idx="107">
                  <c:v>40781.115335648188</c:v>
                </c:pt>
                <c:pt idx="108">
                  <c:v>40781.12575231478</c:v>
                </c:pt>
                <c:pt idx="109">
                  <c:v>40781.136168981444</c:v>
                </c:pt>
                <c:pt idx="110">
                  <c:v>40781.146585648188</c:v>
                </c:pt>
                <c:pt idx="111">
                  <c:v>40781.157013888893</c:v>
                </c:pt>
                <c:pt idx="112">
                  <c:v>40781.167418981444</c:v>
                </c:pt>
                <c:pt idx="113">
                  <c:v>40781.177835648188</c:v>
                </c:pt>
                <c:pt idx="114">
                  <c:v>40781.188252314852</c:v>
                </c:pt>
                <c:pt idx="115">
                  <c:v>40781.198680555513</c:v>
                </c:pt>
                <c:pt idx="116">
                  <c:v>40781.209085648145</c:v>
                </c:pt>
                <c:pt idx="117">
                  <c:v>40781.219502314816</c:v>
                </c:pt>
                <c:pt idx="118">
                  <c:v>40781.229918981444</c:v>
                </c:pt>
                <c:pt idx="119">
                  <c:v>40781.240335648188</c:v>
                </c:pt>
                <c:pt idx="120">
                  <c:v>40781.250752314816</c:v>
                </c:pt>
                <c:pt idx="121">
                  <c:v>40781.261168981408</c:v>
                </c:pt>
                <c:pt idx="122">
                  <c:v>40781.271585648145</c:v>
                </c:pt>
                <c:pt idx="123">
                  <c:v>40781.282013888893</c:v>
                </c:pt>
                <c:pt idx="124">
                  <c:v>40781.292430555513</c:v>
                </c:pt>
                <c:pt idx="125">
                  <c:v>40781.302835648217</c:v>
                </c:pt>
                <c:pt idx="126">
                  <c:v>40781.313252314852</c:v>
                </c:pt>
                <c:pt idx="127">
                  <c:v>40781.323668981444</c:v>
                </c:pt>
                <c:pt idx="128">
                  <c:v>40781.334097222243</c:v>
                </c:pt>
                <c:pt idx="129">
                  <c:v>40781.344502314852</c:v>
                </c:pt>
                <c:pt idx="130">
                  <c:v>40781.354930555593</c:v>
                </c:pt>
                <c:pt idx="131">
                  <c:v>40781.365335648188</c:v>
                </c:pt>
                <c:pt idx="132">
                  <c:v>40781.375752314816</c:v>
                </c:pt>
                <c:pt idx="133">
                  <c:v>40781.38616898148</c:v>
                </c:pt>
                <c:pt idx="134">
                  <c:v>40781.396585648188</c:v>
                </c:pt>
                <c:pt idx="135">
                  <c:v>40781.407002314816</c:v>
                </c:pt>
                <c:pt idx="136">
                  <c:v>40781.417430555557</c:v>
                </c:pt>
                <c:pt idx="137">
                  <c:v>40781.427847222221</c:v>
                </c:pt>
                <c:pt idx="138">
                  <c:v>40781.438263888893</c:v>
                </c:pt>
                <c:pt idx="139">
                  <c:v>40781.44866898148</c:v>
                </c:pt>
                <c:pt idx="140">
                  <c:v>40781.459097222243</c:v>
                </c:pt>
                <c:pt idx="141">
                  <c:v>40781.469513888893</c:v>
                </c:pt>
                <c:pt idx="142">
                  <c:v>40781.47991898148</c:v>
                </c:pt>
                <c:pt idx="143">
                  <c:v>40781.490405092591</c:v>
                </c:pt>
                <c:pt idx="144">
                  <c:v>40781.500763888886</c:v>
                </c:pt>
                <c:pt idx="145">
                  <c:v>40781.511168981444</c:v>
                </c:pt>
                <c:pt idx="146">
                  <c:v>40781.521585648145</c:v>
                </c:pt>
                <c:pt idx="147">
                  <c:v>40781.532002314816</c:v>
                </c:pt>
                <c:pt idx="148">
                  <c:v>40781.54241898148</c:v>
                </c:pt>
                <c:pt idx="149">
                  <c:v>40781.552847222243</c:v>
                </c:pt>
                <c:pt idx="150">
                  <c:v>40781.563252314816</c:v>
                </c:pt>
                <c:pt idx="151">
                  <c:v>40781.573668981444</c:v>
                </c:pt>
                <c:pt idx="152">
                  <c:v>40781.584097222243</c:v>
                </c:pt>
                <c:pt idx="153">
                  <c:v>40781.594513888893</c:v>
                </c:pt>
                <c:pt idx="154">
                  <c:v>40781.604930555557</c:v>
                </c:pt>
                <c:pt idx="155">
                  <c:v>40781.615335648188</c:v>
                </c:pt>
                <c:pt idx="156">
                  <c:v>40781.625763888849</c:v>
                </c:pt>
                <c:pt idx="157">
                  <c:v>40781.636180555513</c:v>
                </c:pt>
                <c:pt idx="158">
                  <c:v>40781.646597222243</c:v>
                </c:pt>
                <c:pt idx="159">
                  <c:v>40781.657013888893</c:v>
                </c:pt>
                <c:pt idx="160">
                  <c:v>40781.667430555513</c:v>
                </c:pt>
                <c:pt idx="161">
                  <c:v>40781.677847222221</c:v>
                </c:pt>
                <c:pt idx="162">
                  <c:v>40781.688252314852</c:v>
                </c:pt>
                <c:pt idx="163">
                  <c:v>40781.698680555513</c:v>
                </c:pt>
                <c:pt idx="164">
                  <c:v>40781.709097222221</c:v>
                </c:pt>
                <c:pt idx="165">
                  <c:v>40781.719513888893</c:v>
                </c:pt>
                <c:pt idx="166">
                  <c:v>40781.729918981444</c:v>
                </c:pt>
                <c:pt idx="167">
                  <c:v>40781.740335648188</c:v>
                </c:pt>
                <c:pt idx="168">
                  <c:v>40781.750752314816</c:v>
                </c:pt>
                <c:pt idx="169">
                  <c:v>40781.761168981408</c:v>
                </c:pt>
                <c:pt idx="170">
                  <c:v>40781.771585648145</c:v>
                </c:pt>
                <c:pt idx="171">
                  <c:v>40781.782013888893</c:v>
                </c:pt>
                <c:pt idx="172">
                  <c:v>40781.792418981444</c:v>
                </c:pt>
                <c:pt idx="173">
                  <c:v>40781.802847222243</c:v>
                </c:pt>
                <c:pt idx="174">
                  <c:v>40781.813263888893</c:v>
                </c:pt>
                <c:pt idx="175">
                  <c:v>40781.823680555513</c:v>
                </c:pt>
                <c:pt idx="176">
                  <c:v>40781.834085648188</c:v>
                </c:pt>
                <c:pt idx="177">
                  <c:v>40781.844548611109</c:v>
                </c:pt>
                <c:pt idx="178">
                  <c:v>40781.854930555593</c:v>
                </c:pt>
                <c:pt idx="179">
                  <c:v>40781.865532407413</c:v>
                </c:pt>
                <c:pt idx="180">
                  <c:v>40781.875752314816</c:v>
                </c:pt>
                <c:pt idx="181">
                  <c:v>40781.88616898148</c:v>
                </c:pt>
                <c:pt idx="182">
                  <c:v>40781.896597222243</c:v>
                </c:pt>
                <c:pt idx="183">
                  <c:v>40781.907002314816</c:v>
                </c:pt>
                <c:pt idx="184">
                  <c:v>40781.917430555557</c:v>
                </c:pt>
                <c:pt idx="185">
                  <c:v>40781.927847222221</c:v>
                </c:pt>
                <c:pt idx="186">
                  <c:v>40781.938252314852</c:v>
                </c:pt>
                <c:pt idx="187">
                  <c:v>40781.94866898148</c:v>
                </c:pt>
                <c:pt idx="188">
                  <c:v>40781.959085648188</c:v>
                </c:pt>
                <c:pt idx="189">
                  <c:v>40781.969513888893</c:v>
                </c:pt>
                <c:pt idx="190">
                  <c:v>40781.97991898148</c:v>
                </c:pt>
                <c:pt idx="191">
                  <c:v>40781.990347222221</c:v>
                </c:pt>
                <c:pt idx="192">
                  <c:v>40782.000763888886</c:v>
                </c:pt>
                <c:pt idx="193">
                  <c:v>40782.011180555513</c:v>
                </c:pt>
                <c:pt idx="194">
                  <c:v>40782.021597222221</c:v>
                </c:pt>
                <c:pt idx="195">
                  <c:v>40782.032002314816</c:v>
                </c:pt>
                <c:pt idx="196">
                  <c:v>40782.04247685185</c:v>
                </c:pt>
                <c:pt idx="197">
                  <c:v>40782.052835648217</c:v>
                </c:pt>
                <c:pt idx="198">
                  <c:v>40782.063252314816</c:v>
                </c:pt>
                <c:pt idx="199">
                  <c:v>40782.073668981444</c:v>
                </c:pt>
                <c:pt idx="200">
                  <c:v>40782.084097222243</c:v>
                </c:pt>
                <c:pt idx="201">
                  <c:v>40782.094513888893</c:v>
                </c:pt>
                <c:pt idx="202">
                  <c:v>40782.104930555557</c:v>
                </c:pt>
                <c:pt idx="203">
                  <c:v>40782.115335648188</c:v>
                </c:pt>
                <c:pt idx="204">
                  <c:v>40782.125763888849</c:v>
                </c:pt>
                <c:pt idx="205">
                  <c:v>40782.136168981444</c:v>
                </c:pt>
                <c:pt idx="206">
                  <c:v>40782.146585648188</c:v>
                </c:pt>
                <c:pt idx="207">
                  <c:v>40782.157002314816</c:v>
                </c:pt>
                <c:pt idx="208">
                  <c:v>40782.167430555513</c:v>
                </c:pt>
                <c:pt idx="209">
                  <c:v>40782.177847222221</c:v>
                </c:pt>
                <c:pt idx="210">
                  <c:v>40782.188252314852</c:v>
                </c:pt>
                <c:pt idx="211">
                  <c:v>40782.198668981444</c:v>
                </c:pt>
                <c:pt idx="212">
                  <c:v>40782.209097222221</c:v>
                </c:pt>
                <c:pt idx="213">
                  <c:v>40782.219513888893</c:v>
                </c:pt>
                <c:pt idx="214">
                  <c:v>40782.229930555513</c:v>
                </c:pt>
                <c:pt idx="215">
                  <c:v>40782.240335648188</c:v>
                </c:pt>
                <c:pt idx="216">
                  <c:v>40782.250752314816</c:v>
                </c:pt>
                <c:pt idx="217">
                  <c:v>40782.261168981408</c:v>
                </c:pt>
                <c:pt idx="218">
                  <c:v>40782.271585648145</c:v>
                </c:pt>
                <c:pt idx="219">
                  <c:v>40782.282037037039</c:v>
                </c:pt>
                <c:pt idx="220">
                  <c:v>40782.292430555513</c:v>
                </c:pt>
                <c:pt idx="221">
                  <c:v>40782.302835648217</c:v>
                </c:pt>
                <c:pt idx="222">
                  <c:v>40782.313263888893</c:v>
                </c:pt>
                <c:pt idx="223">
                  <c:v>40782.323668981444</c:v>
                </c:pt>
                <c:pt idx="224">
                  <c:v>40782.334085648188</c:v>
                </c:pt>
                <c:pt idx="225">
                  <c:v>40782.344513888958</c:v>
                </c:pt>
                <c:pt idx="226">
                  <c:v>40782.354930555593</c:v>
                </c:pt>
                <c:pt idx="227">
                  <c:v>40782.365266203706</c:v>
                </c:pt>
                <c:pt idx="228">
                  <c:v>40782.375763888886</c:v>
                </c:pt>
                <c:pt idx="229">
                  <c:v>40782.386180555557</c:v>
                </c:pt>
                <c:pt idx="230">
                  <c:v>40782.396585648188</c:v>
                </c:pt>
                <c:pt idx="231">
                  <c:v>40782.407013888893</c:v>
                </c:pt>
                <c:pt idx="232">
                  <c:v>40782.417430555557</c:v>
                </c:pt>
                <c:pt idx="233">
                  <c:v>40782.427835648188</c:v>
                </c:pt>
                <c:pt idx="234">
                  <c:v>40782.438263888893</c:v>
                </c:pt>
                <c:pt idx="235">
                  <c:v>40782.44866898148</c:v>
                </c:pt>
                <c:pt idx="236">
                  <c:v>40782.459097222243</c:v>
                </c:pt>
                <c:pt idx="237">
                  <c:v>40782.469502314816</c:v>
                </c:pt>
                <c:pt idx="238">
                  <c:v>40782.479930555557</c:v>
                </c:pt>
                <c:pt idx="239">
                  <c:v>40782.490335648188</c:v>
                </c:pt>
                <c:pt idx="240">
                  <c:v>40782.500752314816</c:v>
                </c:pt>
                <c:pt idx="241">
                  <c:v>40782.511261574073</c:v>
                </c:pt>
                <c:pt idx="242">
                  <c:v>40782.521585648145</c:v>
                </c:pt>
                <c:pt idx="243">
                  <c:v>40782.532002314816</c:v>
                </c:pt>
                <c:pt idx="244">
                  <c:v>40782.54241898148</c:v>
                </c:pt>
                <c:pt idx="245">
                  <c:v>40782.552835648217</c:v>
                </c:pt>
                <c:pt idx="246">
                  <c:v>40782.563252314816</c:v>
                </c:pt>
                <c:pt idx="247">
                  <c:v>40782.573680555513</c:v>
                </c:pt>
                <c:pt idx="248">
                  <c:v>40782.584085648188</c:v>
                </c:pt>
                <c:pt idx="249">
                  <c:v>40782.594502314816</c:v>
                </c:pt>
                <c:pt idx="250">
                  <c:v>40782.604930555557</c:v>
                </c:pt>
                <c:pt idx="251">
                  <c:v>40782.615347222221</c:v>
                </c:pt>
                <c:pt idx="252">
                  <c:v>40782.62575231478</c:v>
                </c:pt>
                <c:pt idx="253">
                  <c:v>40782.636168981444</c:v>
                </c:pt>
                <c:pt idx="254">
                  <c:v>40782.646597222243</c:v>
                </c:pt>
                <c:pt idx="255">
                  <c:v>40782.657002314816</c:v>
                </c:pt>
                <c:pt idx="256">
                  <c:v>40782.667418981444</c:v>
                </c:pt>
                <c:pt idx="257">
                  <c:v>40782.677835648188</c:v>
                </c:pt>
                <c:pt idx="258">
                  <c:v>40782.688252314852</c:v>
                </c:pt>
                <c:pt idx="259">
                  <c:v>40782.698680555513</c:v>
                </c:pt>
                <c:pt idx="260">
                  <c:v>40782.709085648145</c:v>
                </c:pt>
                <c:pt idx="261">
                  <c:v>40782.719513888893</c:v>
                </c:pt>
                <c:pt idx="262">
                  <c:v>40782.729930555513</c:v>
                </c:pt>
                <c:pt idx="263">
                  <c:v>40782.740347222221</c:v>
                </c:pt>
                <c:pt idx="264">
                  <c:v>40782.750763888886</c:v>
                </c:pt>
                <c:pt idx="265">
                  <c:v>40782.76118055547</c:v>
                </c:pt>
                <c:pt idx="266">
                  <c:v>40782.771585648145</c:v>
                </c:pt>
                <c:pt idx="267">
                  <c:v>40782.782013888893</c:v>
                </c:pt>
                <c:pt idx="268">
                  <c:v>40782.792418981444</c:v>
                </c:pt>
                <c:pt idx="269">
                  <c:v>40782.802847222243</c:v>
                </c:pt>
                <c:pt idx="270">
                  <c:v>40782.813263888893</c:v>
                </c:pt>
                <c:pt idx="271">
                  <c:v>40782.823680555513</c:v>
                </c:pt>
                <c:pt idx="272">
                  <c:v>40782.834085648188</c:v>
                </c:pt>
                <c:pt idx="273">
                  <c:v>40782.844502314852</c:v>
                </c:pt>
                <c:pt idx="274">
                  <c:v>40782.854930555593</c:v>
                </c:pt>
                <c:pt idx="275">
                  <c:v>40782.865335648188</c:v>
                </c:pt>
                <c:pt idx="276">
                  <c:v>40782.875752314816</c:v>
                </c:pt>
                <c:pt idx="277">
                  <c:v>40782.886180555557</c:v>
                </c:pt>
                <c:pt idx="278">
                  <c:v>40782.896585648188</c:v>
                </c:pt>
                <c:pt idx="279">
                  <c:v>40782.907002314816</c:v>
                </c:pt>
                <c:pt idx="280">
                  <c:v>40782.917430555557</c:v>
                </c:pt>
                <c:pt idx="281">
                  <c:v>40782.927847222221</c:v>
                </c:pt>
                <c:pt idx="282">
                  <c:v>40782.938263888893</c:v>
                </c:pt>
                <c:pt idx="283">
                  <c:v>40782.94866898148</c:v>
                </c:pt>
                <c:pt idx="284">
                  <c:v>40782.959097222243</c:v>
                </c:pt>
                <c:pt idx="285">
                  <c:v>40782.969513888893</c:v>
                </c:pt>
                <c:pt idx="286">
                  <c:v>40782.97991898148</c:v>
                </c:pt>
                <c:pt idx="287">
                  <c:v>40782.990347222221</c:v>
                </c:pt>
                <c:pt idx="288">
                  <c:v>40783.000763888886</c:v>
                </c:pt>
                <c:pt idx="289">
                  <c:v>40783.011180555513</c:v>
                </c:pt>
                <c:pt idx="290">
                  <c:v>40783.021597222221</c:v>
                </c:pt>
                <c:pt idx="291">
                  <c:v>40783.032013888893</c:v>
                </c:pt>
                <c:pt idx="292">
                  <c:v>40783.042430555557</c:v>
                </c:pt>
                <c:pt idx="293">
                  <c:v>40783.052835648217</c:v>
                </c:pt>
                <c:pt idx="294">
                  <c:v>40783.063263888886</c:v>
                </c:pt>
                <c:pt idx="295">
                  <c:v>40783.073680555513</c:v>
                </c:pt>
                <c:pt idx="296">
                  <c:v>40783.084097222243</c:v>
                </c:pt>
                <c:pt idx="297">
                  <c:v>40783.094513888893</c:v>
                </c:pt>
                <c:pt idx="298">
                  <c:v>40783.10491898148</c:v>
                </c:pt>
                <c:pt idx="299">
                  <c:v>40783.115335648188</c:v>
                </c:pt>
                <c:pt idx="300">
                  <c:v>40783.125763888849</c:v>
                </c:pt>
                <c:pt idx="301">
                  <c:v>40783.136168981444</c:v>
                </c:pt>
                <c:pt idx="302">
                  <c:v>40783.146585648188</c:v>
                </c:pt>
                <c:pt idx="303">
                  <c:v>40783.157002314816</c:v>
                </c:pt>
                <c:pt idx="304">
                  <c:v>40783.167418981444</c:v>
                </c:pt>
                <c:pt idx="305">
                  <c:v>40783.177835648188</c:v>
                </c:pt>
                <c:pt idx="306">
                  <c:v>40783.188263888893</c:v>
                </c:pt>
                <c:pt idx="307">
                  <c:v>40783.198668981444</c:v>
                </c:pt>
                <c:pt idx="308">
                  <c:v>40783.209085648145</c:v>
                </c:pt>
                <c:pt idx="309">
                  <c:v>40783.219502314816</c:v>
                </c:pt>
                <c:pt idx="310">
                  <c:v>40783.229930555513</c:v>
                </c:pt>
                <c:pt idx="311">
                  <c:v>40783.240347222221</c:v>
                </c:pt>
                <c:pt idx="312">
                  <c:v>40783.250763888886</c:v>
                </c:pt>
                <c:pt idx="313">
                  <c:v>40783.26118055547</c:v>
                </c:pt>
                <c:pt idx="314">
                  <c:v>40783.271597222221</c:v>
                </c:pt>
                <c:pt idx="315">
                  <c:v>40783.282002314816</c:v>
                </c:pt>
                <c:pt idx="316">
                  <c:v>40783.292430555513</c:v>
                </c:pt>
                <c:pt idx="317">
                  <c:v>40783.302847222243</c:v>
                </c:pt>
                <c:pt idx="318">
                  <c:v>40783.313263888893</c:v>
                </c:pt>
                <c:pt idx="319">
                  <c:v>40783.323668981444</c:v>
                </c:pt>
                <c:pt idx="320">
                  <c:v>40783.334085648188</c:v>
                </c:pt>
                <c:pt idx="321">
                  <c:v>40783.344502314852</c:v>
                </c:pt>
                <c:pt idx="322">
                  <c:v>40783.354918981517</c:v>
                </c:pt>
                <c:pt idx="323">
                  <c:v>40783.365335648188</c:v>
                </c:pt>
                <c:pt idx="324">
                  <c:v>40783.375752314816</c:v>
                </c:pt>
                <c:pt idx="325">
                  <c:v>40783.38616898148</c:v>
                </c:pt>
                <c:pt idx="326">
                  <c:v>40783.396585648188</c:v>
                </c:pt>
                <c:pt idx="327">
                  <c:v>40783.407013888893</c:v>
                </c:pt>
                <c:pt idx="328">
                  <c:v>40783.417430555557</c:v>
                </c:pt>
                <c:pt idx="329">
                  <c:v>40783.427835648188</c:v>
                </c:pt>
                <c:pt idx="330">
                  <c:v>40783.438263888893</c:v>
                </c:pt>
                <c:pt idx="331">
                  <c:v>40783.44866898148</c:v>
                </c:pt>
                <c:pt idx="332">
                  <c:v>40783.459085648188</c:v>
                </c:pt>
                <c:pt idx="333">
                  <c:v>40783.469513888893</c:v>
                </c:pt>
                <c:pt idx="334">
                  <c:v>40783.47991898148</c:v>
                </c:pt>
                <c:pt idx="335">
                  <c:v>40783.490335648188</c:v>
                </c:pt>
                <c:pt idx="336">
                  <c:v>40783.500763888886</c:v>
                </c:pt>
                <c:pt idx="337">
                  <c:v>40783.511180555513</c:v>
                </c:pt>
                <c:pt idx="338">
                  <c:v>40783.521585648145</c:v>
                </c:pt>
                <c:pt idx="339">
                  <c:v>40783.532002314816</c:v>
                </c:pt>
                <c:pt idx="340">
                  <c:v>40783.542430555557</c:v>
                </c:pt>
                <c:pt idx="341">
                  <c:v>40783.552835648217</c:v>
                </c:pt>
                <c:pt idx="342">
                  <c:v>40783.563263888886</c:v>
                </c:pt>
                <c:pt idx="343">
                  <c:v>40783.573680555513</c:v>
                </c:pt>
                <c:pt idx="344">
                  <c:v>40783.584097222243</c:v>
                </c:pt>
                <c:pt idx="345">
                  <c:v>40783.594513888893</c:v>
                </c:pt>
                <c:pt idx="346">
                  <c:v>40783.604930555557</c:v>
                </c:pt>
                <c:pt idx="347">
                  <c:v>40783.615347222221</c:v>
                </c:pt>
                <c:pt idx="348">
                  <c:v>40783.62575231478</c:v>
                </c:pt>
                <c:pt idx="349">
                  <c:v>40783.636180555513</c:v>
                </c:pt>
                <c:pt idx="350">
                  <c:v>40783.646597222243</c:v>
                </c:pt>
                <c:pt idx="351">
                  <c:v>40783.657002314816</c:v>
                </c:pt>
                <c:pt idx="352">
                  <c:v>40783.667430555513</c:v>
                </c:pt>
                <c:pt idx="353">
                  <c:v>40783.677835648188</c:v>
                </c:pt>
                <c:pt idx="354">
                  <c:v>40783.688252314852</c:v>
                </c:pt>
                <c:pt idx="355">
                  <c:v>40783.698680555513</c:v>
                </c:pt>
                <c:pt idx="356">
                  <c:v>40783.709097222221</c:v>
                </c:pt>
                <c:pt idx="357">
                  <c:v>40783.719513888893</c:v>
                </c:pt>
                <c:pt idx="358">
                  <c:v>40783.729918981444</c:v>
                </c:pt>
                <c:pt idx="359">
                  <c:v>40783.740347222221</c:v>
                </c:pt>
                <c:pt idx="360">
                  <c:v>40783.750752314816</c:v>
                </c:pt>
                <c:pt idx="361">
                  <c:v>40783.76118055547</c:v>
                </c:pt>
                <c:pt idx="362">
                  <c:v>40783.771585648145</c:v>
                </c:pt>
                <c:pt idx="363">
                  <c:v>40783.782013888893</c:v>
                </c:pt>
                <c:pt idx="364">
                  <c:v>40783.792418981444</c:v>
                </c:pt>
                <c:pt idx="365">
                  <c:v>40783.802835648217</c:v>
                </c:pt>
                <c:pt idx="366">
                  <c:v>40783.813252314852</c:v>
                </c:pt>
                <c:pt idx="367">
                  <c:v>40783.823668981444</c:v>
                </c:pt>
                <c:pt idx="368">
                  <c:v>40783.834085648188</c:v>
                </c:pt>
                <c:pt idx="369">
                  <c:v>40783.844502314852</c:v>
                </c:pt>
                <c:pt idx="370">
                  <c:v>40783.854918981517</c:v>
                </c:pt>
                <c:pt idx="371">
                  <c:v>40783.865335648188</c:v>
                </c:pt>
                <c:pt idx="372">
                  <c:v>40783.875763888886</c:v>
                </c:pt>
                <c:pt idx="373">
                  <c:v>40783.88616898148</c:v>
                </c:pt>
                <c:pt idx="374">
                  <c:v>40783.896585648188</c:v>
                </c:pt>
                <c:pt idx="375">
                  <c:v>40783.907013888893</c:v>
                </c:pt>
                <c:pt idx="376">
                  <c:v>40783.91741898148</c:v>
                </c:pt>
                <c:pt idx="377">
                  <c:v>40783.927847222221</c:v>
                </c:pt>
                <c:pt idx="378">
                  <c:v>40783.938252314852</c:v>
                </c:pt>
                <c:pt idx="379">
                  <c:v>40783.94866898148</c:v>
                </c:pt>
                <c:pt idx="380">
                  <c:v>40783.959085648188</c:v>
                </c:pt>
                <c:pt idx="381">
                  <c:v>40783.969502314816</c:v>
                </c:pt>
                <c:pt idx="382">
                  <c:v>40783.97991898148</c:v>
                </c:pt>
                <c:pt idx="383">
                  <c:v>40783.990335648188</c:v>
                </c:pt>
                <c:pt idx="384">
                  <c:v>40784.000752314816</c:v>
                </c:pt>
                <c:pt idx="385">
                  <c:v>40784.011168981444</c:v>
                </c:pt>
                <c:pt idx="386">
                  <c:v>40784.021585648145</c:v>
                </c:pt>
                <c:pt idx="387">
                  <c:v>40784.032002314816</c:v>
                </c:pt>
                <c:pt idx="388">
                  <c:v>40784.042430555557</c:v>
                </c:pt>
                <c:pt idx="389">
                  <c:v>40784.052847222243</c:v>
                </c:pt>
                <c:pt idx="390">
                  <c:v>40784.063252314816</c:v>
                </c:pt>
                <c:pt idx="391">
                  <c:v>40784.073668981444</c:v>
                </c:pt>
                <c:pt idx="392">
                  <c:v>40784.084085648188</c:v>
                </c:pt>
                <c:pt idx="393">
                  <c:v>40784.094502314816</c:v>
                </c:pt>
                <c:pt idx="394">
                  <c:v>40784.10491898148</c:v>
                </c:pt>
                <c:pt idx="395">
                  <c:v>40784.115347222221</c:v>
                </c:pt>
                <c:pt idx="396">
                  <c:v>40784.12575231478</c:v>
                </c:pt>
                <c:pt idx="397">
                  <c:v>40784.136168981444</c:v>
                </c:pt>
                <c:pt idx="398">
                  <c:v>40784.146585648188</c:v>
                </c:pt>
                <c:pt idx="399">
                  <c:v>40784.157002314816</c:v>
                </c:pt>
                <c:pt idx="400">
                  <c:v>40784.167418981444</c:v>
                </c:pt>
                <c:pt idx="401">
                  <c:v>40784.177835648188</c:v>
                </c:pt>
                <c:pt idx="402">
                  <c:v>40784.188252314852</c:v>
                </c:pt>
                <c:pt idx="403">
                  <c:v>40784.198680555513</c:v>
                </c:pt>
                <c:pt idx="404">
                  <c:v>40784.209236111114</c:v>
                </c:pt>
                <c:pt idx="405">
                  <c:v>40784.219502314816</c:v>
                </c:pt>
                <c:pt idx="406">
                  <c:v>40784.229918981444</c:v>
                </c:pt>
                <c:pt idx="407">
                  <c:v>40784.240335648188</c:v>
                </c:pt>
                <c:pt idx="408">
                  <c:v>40784.250752314816</c:v>
                </c:pt>
                <c:pt idx="409">
                  <c:v>40784.261168981408</c:v>
                </c:pt>
                <c:pt idx="410">
                  <c:v>40784.271585648145</c:v>
                </c:pt>
                <c:pt idx="411">
                  <c:v>40784.282002314816</c:v>
                </c:pt>
                <c:pt idx="412">
                  <c:v>40784.292418981444</c:v>
                </c:pt>
                <c:pt idx="413">
                  <c:v>40784.302835648217</c:v>
                </c:pt>
                <c:pt idx="414">
                  <c:v>40784.313252314852</c:v>
                </c:pt>
                <c:pt idx="415">
                  <c:v>40784.323668981444</c:v>
                </c:pt>
                <c:pt idx="416">
                  <c:v>40784.334259259304</c:v>
                </c:pt>
                <c:pt idx="417">
                  <c:v>40784.344513888958</c:v>
                </c:pt>
                <c:pt idx="418">
                  <c:v>40784.354918981517</c:v>
                </c:pt>
                <c:pt idx="419">
                  <c:v>40784.365347222221</c:v>
                </c:pt>
                <c:pt idx="420">
                  <c:v>40784.375752314816</c:v>
                </c:pt>
                <c:pt idx="421">
                  <c:v>40784.38616898148</c:v>
                </c:pt>
                <c:pt idx="422">
                  <c:v>40784.396585648188</c:v>
                </c:pt>
                <c:pt idx="423">
                  <c:v>40784.407060185185</c:v>
                </c:pt>
                <c:pt idx="424">
                  <c:v>40784.417442129627</c:v>
                </c:pt>
                <c:pt idx="425">
                  <c:v>40784.427743055516</c:v>
                </c:pt>
                <c:pt idx="426">
                  <c:v>40784.438252314852</c:v>
                </c:pt>
                <c:pt idx="427">
                  <c:v>40784.448622685188</c:v>
                </c:pt>
                <c:pt idx="428">
                  <c:v>40784.459097222243</c:v>
                </c:pt>
                <c:pt idx="429">
                  <c:v>40784.469606481478</c:v>
                </c:pt>
                <c:pt idx="430">
                  <c:v>40784.480023148208</c:v>
                </c:pt>
                <c:pt idx="431">
                  <c:v>40784.490405092591</c:v>
                </c:pt>
                <c:pt idx="432">
                  <c:v>40784.500740740725</c:v>
                </c:pt>
                <c:pt idx="433">
                  <c:v>40784.511250000003</c:v>
                </c:pt>
                <c:pt idx="434">
                  <c:v>40784.52168981477</c:v>
                </c:pt>
                <c:pt idx="435">
                  <c:v>40784.532199074092</c:v>
                </c:pt>
                <c:pt idx="436">
                  <c:v>40784.54241898148</c:v>
                </c:pt>
                <c:pt idx="437">
                  <c:v>40784.552835648217</c:v>
                </c:pt>
                <c:pt idx="438">
                  <c:v>40784.563252314816</c:v>
                </c:pt>
                <c:pt idx="439">
                  <c:v>40784.573680555513</c:v>
                </c:pt>
                <c:pt idx="440">
                  <c:v>40784.584212963004</c:v>
                </c:pt>
                <c:pt idx="441">
                  <c:v>40784.594641203665</c:v>
                </c:pt>
                <c:pt idx="442">
                  <c:v>40784.605069444442</c:v>
                </c:pt>
                <c:pt idx="443">
                  <c:v>40784.615439814814</c:v>
                </c:pt>
                <c:pt idx="444">
                  <c:v>40784.625787036981</c:v>
                </c:pt>
                <c:pt idx="445">
                  <c:v>40784.636180555513</c:v>
                </c:pt>
                <c:pt idx="446">
                  <c:v>40784.646828703706</c:v>
                </c:pt>
                <c:pt idx="447">
                  <c:v>40784.657060185185</c:v>
                </c:pt>
                <c:pt idx="448">
                  <c:v>40784.667418981444</c:v>
                </c:pt>
                <c:pt idx="449">
                  <c:v>40784.677858796298</c:v>
                </c:pt>
                <c:pt idx="450">
                  <c:v>40784.688252314852</c:v>
                </c:pt>
                <c:pt idx="451">
                  <c:v>40784.698807870373</c:v>
                </c:pt>
                <c:pt idx="452">
                  <c:v>40784.709085648145</c:v>
                </c:pt>
                <c:pt idx="453">
                  <c:v>40784.719502314816</c:v>
                </c:pt>
                <c:pt idx="454">
                  <c:v>40784.729930555513</c:v>
                </c:pt>
                <c:pt idx="455">
                  <c:v>40784.740358796298</c:v>
                </c:pt>
                <c:pt idx="456">
                  <c:v>40784.750763888886</c:v>
                </c:pt>
                <c:pt idx="457">
                  <c:v>40784.761168981408</c:v>
                </c:pt>
                <c:pt idx="458">
                  <c:v>40784.771597222221</c:v>
                </c:pt>
                <c:pt idx="459">
                  <c:v>40784.782002314816</c:v>
                </c:pt>
                <c:pt idx="460">
                  <c:v>40784.792418981444</c:v>
                </c:pt>
                <c:pt idx="461">
                  <c:v>40784.802847222243</c:v>
                </c:pt>
                <c:pt idx="462">
                  <c:v>40784.813263888893</c:v>
                </c:pt>
                <c:pt idx="463">
                  <c:v>40784.823668981444</c:v>
                </c:pt>
                <c:pt idx="464">
                  <c:v>40784.834097222243</c:v>
                </c:pt>
                <c:pt idx="465">
                  <c:v>40784.844513888958</c:v>
                </c:pt>
                <c:pt idx="466">
                  <c:v>40784.854918981517</c:v>
                </c:pt>
                <c:pt idx="467">
                  <c:v>40784.865347222221</c:v>
                </c:pt>
                <c:pt idx="468">
                  <c:v>40784.875763888886</c:v>
                </c:pt>
                <c:pt idx="469">
                  <c:v>40784.886307870409</c:v>
                </c:pt>
                <c:pt idx="470">
                  <c:v>40784.896585648188</c:v>
                </c:pt>
                <c:pt idx="471">
                  <c:v>40784.907002314816</c:v>
                </c:pt>
                <c:pt idx="472">
                  <c:v>40784.917430555557</c:v>
                </c:pt>
                <c:pt idx="473">
                  <c:v>40784.927835648188</c:v>
                </c:pt>
                <c:pt idx="474">
                  <c:v>40784.938252314852</c:v>
                </c:pt>
                <c:pt idx="475">
                  <c:v>40784.948680555557</c:v>
                </c:pt>
                <c:pt idx="476">
                  <c:v>40784.959097222243</c:v>
                </c:pt>
                <c:pt idx="477">
                  <c:v>40784.969502314816</c:v>
                </c:pt>
                <c:pt idx="478">
                  <c:v>40784.97991898148</c:v>
                </c:pt>
                <c:pt idx="479">
                  <c:v>40784.990347222221</c:v>
                </c:pt>
                <c:pt idx="480">
                  <c:v>40785.000763888886</c:v>
                </c:pt>
                <c:pt idx="481">
                  <c:v>40785.011180555513</c:v>
                </c:pt>
                <c:pt idx="482">
                  <c:v>40785.021597222221</c:v>
                </c:pt>
                <c:pt idx="483">
                  <c:v>40785.032002314816</c:v>
                </c:pt>
                <c:pt idx="484">
                  <c:v>40785.042430555557</c:v>
                </c:pt>
                <c:pt idx="485">
                  <c:v>40785.052847222243</c:v>
                </c:pt>
                <c:pt idx="486">
                  <c:v>40785.063252314816</c:v>
                </c:pt>
                <c:pt idx="487">
                  <c:v>40785.073680555513</c:v>
                </c:pt>
                <c:pt idx="488">
                  <c:v>40785.084097222243</c:v>
                </c:pt>
                <c:pt idx="489">
                  <c:v>40785.094513888893</c:v>
                </c:pt>
                <c:pt idx="490">
                  <c:v>40785.104930555557</c:v>
                </c:pt>
                <c:pt idx="491">
                  <c:v>40785.115335648188</c:v>
                </c:pt>
                <c:pt idx="492">
                  <c:v>40785.125821759197</c:v>
                </c:pt>
                <c:pt idx="493">
                  <c:v>40785.136168981444</c:v>
                </c:pt>
                <c:pt idx="494">
                  <c:v>40785.146585648188</c:v>
                </c:pt>
                <c:pt idx="495">
                  <c:v>40785.157013888893</c:v>
                </c:pt>
                <c:pt idx="496">
                  <c:v>40785.167430555513</c:v>
                </c:pt>
                <c:pt idx="497">
                  <c:v>40785.177835648188</c:v>
                </c:pt>
                <c:pt idx="498">
                  <c:v>40785.188252314852</c:v>
                </c:pt>
                <c:pt idx="499">
                  <c:v>40785.198680555513</c:v>
                </c:pt>
                <c:pt idx="500">
                  <c:v>40785.209097222221</c:v>
                </c:pt>
                <c:pt idx="501">
                  <c:v>40785.219513888893</c:v>
                </c:pt>
                <c:pt idx="502">
                  <c:v>40785.229930555513</c:v>
                </c:pt>
                <c:pt idx="503">
                  <c:v>40785.240347222221</c:v>
                </c:pt>
                <c:pt idx="504">
                  <c:v>40785.250763888886</c:v>
                </c:pt>
                <c:pt idx="505">
                  <c:v>40785.26118055547</c:v>
                </c:pt>
                <c:pt idx="506">
                  <c:v>40785.271597222221</c:v>
                </c:pt>
                <c:pt idx="507">
                  <c:v>40785.282002314816</c:v>
                </c:pt>
                <c:pt idx="508">
                  <c:v>40785.292430555513</c:v>
                </c:pt>
                <c:pt idx="509">
                  <c:v>40785.302847222243</c:v>
                </c:pt>
                <c:pt idx="510">
                  <c:v>40785.313252314852</c:v>
                </c:pt>
                <c:pt idx="511">
                  <c:v>40785.323680555513</c:v>
                </c:pt>
                <c:pt idx="512">
                  <c:v>40785.334097222243</c:v>
                </c:pt>
                <c:pt idx="513">
                  <c:v>40785.344502314852</c:v>
                </c:pt>
                <c:pt idx="514">
                  <c:v>40785.354930555593</c:v>
                </c:pt>
                <c:pt idx="515">
                  <c:v>40785.365347222221</c:v>
                </c:pt>
                <c:pt idx="516">
                  <c:v>40785.375763888886</c:v>
                </c:pt>
                <c:pt idx="517">
                  <c:v>40785.386180555557</c:v>
                </c:pt>
                <c:pt idx="518">
                  <c:v>40785.396585648188</c:v>
                </c:pt>
                <c:pt idx="519">
                  <c:v>40785.407002314816</c:v>
                </c:pt>
                <c:pt idx="520">
                  <c:v>40785.41741898148</c:v>
                </c:pt>
                <c:pt idx="521">
                  <c:v>40785.427835648188</c:v>
                </c:pt>
                <c:pt idx="522">
                  <c:v>40785.438263888893</c:v>
                </c:pt>
                <c:pt idx="523">
                  <c:v>40785.448680555557</c:v>
                </c:pt>
                <c:pt idx="524">
                  <c:v>40785.459097222243</c:v>
                </c:pt>
                <c:pt idx="525">
                  <c:v>40785.469502314816</c:v>
                </c:pt>
                <c:pt idx="526">
                  <c:v>40785.47991898148</c:v>
                </c:pt>
                <c:pt idx="527">
                  <c:v>40785.490347222221</c:v>
                </c:pt>
                <c:pt idx="528">
                  <c:v>40785.500752314816</c:v>
                </c:pt>
                <c:pt idx="529">
                  <c:v>40785.511180555513</c:v>
                </c:pt>
                <c:pt idx="530">
                  <c:v>40785.521597222221</c:v>
                </c:pt>
                <c:pt idx="531">
                  <c:v>40785.532013888893</c:v>
                </c:pt>
                <c:pt idx="532">
                  <c:v>40785.542430555557</c:v>
                </c:pt>
                <c:pt idx="533">
                  <c:v>40785.552847222243</c:v>
                </c:pt>
                <c:pt idx="534">
                  <c:v>40785.563252314816</c:v>
                </c:pt>
                <c:pt idx="535">
                  <c:v>40785.573680555513</c:v>
                </c:pt>
                <c:pt idx="536">
                  <c:v>40785.584097222243</c:v>
                </c:pt>
                <c:pt idx="537">
                  <c:v>40785.594502314816</c:v>
                </c:pt>
                <c:pt idx="538">
                  <c:v>40785.604930555557</c:v>
                </c:pt>
                <c:pt idx="539">
                  <c:v>40785.615347222221</c:v>
                </c:pt>
                <c:pt idx="540">
                  <c:v>40785.625763888849</c:v>
                </c:pt>
                <c:pt idx="541">
                  <c:v>40785.636180555513</c:v>
                </c:pt>
                <c:pt idx="542">
                  <c:v>40785.646597222243</c:v>
                </c:pt>
                <c:pt idx="543">
                  <c:v>40785.657013888893</c:v>
                </c:pt>
                <c:pt idx="544">
                  <c:v>40785.667430555513</c:v>
                </c:pt>
                <c:pt idx="545">
                  <c:v>40785.677847222221</c:v>
                </c:pt>
                <c:pt idx="546">
                  <c:v>40785.688263888893</c:v>
                </c:pt>
                <c:pt idx="547">
                  <c:v>40785.698680555513</c:v>
                </c:pt>
                <c:pt idx="548">
                  <c:v>40785.709097222221</c:v>
                </c:pt>
                <c:pt idx="549">
                  <c:v>40785.719513888893</c:v>
                </c:pt>
                <c:pt idx="550">
                  <c:v>40785.729930555513</c:v>
                </c:pt>
                <c:pt idx="551">
                  <c:v>40785.740347222221</c:v>
                </c:pt>
                <c:pt idx="552">
                  <c:v>40785.750763888886</c:v>
                </c:pt>
                <c:pt idx="553">
                  <c:v>40785.76118055547</c:v>
                </c:pt>
                <c:pt idx="554">
                  <c:v>40785.771585648145</c:v>
                </c:pt>
                <c:pt idx="555">
                  <c:v>40785.782002314816</c:v>
                </c:pt>
                <c:pt idx="556">
                  <c:v>40785.792430555513</c:v>
                </c:pt>
                <c:pt idx="557">
                  <c:v>40785.802870370419</c:v>
                </c:pt>
                <c:pt idx="558">
                  <c:v>40785.813263888893</c:v>
                </c:pt>
                <c:pt idx="559">
                  <c:v>40785.823668981444</c:v>
                </c:pt>
                <c:pt idx="560">
                  <c:v>40785.834097222243</c:v>
                </c:pt>
                <c:pt idx="561">
                  <c:v>40785.844502314852</c:v>
                </c:pt>
                <c:pt idx="562">
                  <c:v>40785.854918981517</c:v>
                </c:pt>
                <c:pt idx="563">
                  <c:v>40785.865347222221</c:v>
                </c:pt>
                <c:pt idx="564">
                  <c:v>40785.875763888886</c:v>
                </c:pt>
                <c:pt idx="565">
                  <c:v>40785.886180555557</c:v>
                </c:pt>
                <c:pt idx="566">
                  <c:v>40785.896597222243</c:v>
                </c:pt>
                <c:pt idx="567">
                  <c:v>40785.907013888893</c:v>
                </c:pt>
                <c:pt idx="568">
                  <c:v>40785.917430555557</c:v>
                </c:pt>
                <c:pt idx="569">
                  <c:v>40785.927847222221</c:v>
                </c:pt>
                <c:pt idx="570">
                  <c:v>40785.938252314852</c:v>
                </c:pt>
                <c:pt idx="571">
                  <c:v>40785.94866898148</c:v>
                </c:pt>
                <c:pt idx="572">
                  <c:v>40785.959097222243</c:v>
                </c:pt>
                <c:pt idx="573">
                  <c:v>40785.969513888893</c:v>
                </c:pt>
                <c:pt idx="574">
                  <c:v>40785.980011574109</c:v>
                </c:pt>
                <c:pt idx="575">
                  <c:v>40785.990335648188</c:v>
                </c:pt>
                <c:pt idx="576">
                  <c:v>40786.000763888886</c:v>
                </c:pt>
                <c:pt idx="577">
                  <c:v>40786.011168981444</c:v>
                </c:pt>
                <c:pt idx="578">
                  <c:v>40786.021585648145</c:v>
                </c:pt>
                <c:pt idx="579">
                  <c:v>40786.032002314816</c:v>
                </c:pt>
                <c:pt idx="580">
                  <c:v>40786.042615740742</c:v>
                </c:pt>
                <c:pt idx="581">
                  <c:v>40786.052847222243</c:v>
                </c:pt>
                <c:pt idx="582">
                  <c:v>40786.063263888886</c:v>
                </c:pt>
                <c:pt idx="583">
                  <c:v>40786.073703703638</c:v>
                </c:pt>
                <c:pt idx="584">
                  <c:v>40786.084097222243</c:v>
                </c:pt>
                <c:pt idx="585">
                  <c:v>40786.094513888893</c:v>
                </c:pt>
                <c:pt idx="586">
                  <c:v>40786.104930555557</c:v>
                </c:pt>
                <c:pt idx="587">
                  <c:v>40786.115347222221</c:v>
                </c:pt>
                <c:pt idx="588">
                  <c:v>40786.125763888849</c:v>
                </c:pt>
                <c:pt idx="589">
                  <c:v>40786.136180555513</c:v>
                </c:pt>
                <c:pt idx="590">
                  <c:v>40786.146597222243</c:v>
                </c:pt>
                <c:pt idx="591">
                  <c:v>40786.157013888893</c:v>
                </c:pt>
                <c:pt idx="592">
                  <c:v>40786.167430555513</c:v>
                </c:pt>
                <c:pt idx="593">
                  <c:v>40786.177847222221</c:v>
                </c:pt>
                <c:pt idx="594">
                  <c:v>40786.188263888893</c:v>
                </c:pt>
                <c:pt idx="595">
                  <c:v>40786.198680555513</c:v>
                </c:pt>
                <c:pt idx="596">
                  <c:v>40786.209085648145</c:v>
                </c:pt>
                <c:pt idx="597">
                  <c:v>40786.219502314816</c:v>
                </c:pt>
                <c:pt idx="598">
                  <c:v>40786.229918981444</c:v>
                </c:pt>
                <c:pt idx="599">
                  <c:v>40786.240335648188</c:v>
                </c:pt>
                <c:pt idx="600">
                  <c:v>40786.250752314816</c:v>
                </c:pt>
                <c:pt idx="601">
                  <c:v>40786.261168981408</c:v>
                </c:pt>
                <c:pt idx="602">
                  <c:v>40786.271597222221</c:v>
                </c:pt>
                <c:pt idx="603">
                  <c:v>40786.282013888893</c:v>
                </c:pt>
                <c:pt idx="604">
                  <c:v>40786.292430555513</c:v>
                </c:pt>
                <c:pt idx="605">
                  <c:v>40786.302847222243</c:v>
                </c:pt>
                <c:pt idx="606">
                  <c:v>40786.313263888893</c:v>
                </c:pt>
                <c:pt idx="607">
                  <c:v>40786.323680555513</c:v>
                </c:pt>
                <c:pt idx="608">
                  <c:v>40786.334097222243</c:v>
                </c:pt>
                <c:pt idx="609">
                  <c:v>40786.344629629632</c:v>
                </c:pt>
                <c:pt idx="610">
                  <c:v>40786.354930555593</c:v>
                </c:pt>
                <c:pt idx="611">
                  <c:v>40786.365347222221</c:v>
                </c:pt>
                <c:pt idx="612">
                  <c:v>40786.375763888886</c:v>
                </c:pt>
                <c:pt idx="613">
                  <c:v>40786.386180555557</c:v>
                </c:pt>
                <c:pt idx="614">
                  <c:v>40786.396597222243</c:v>
                </c:pt>
                <c:pt idx="615">
                  <c:v>40786.407013888893</c:v>
                </c:pt>
                <c:pt idx="616">
                  <c:v>40786.417430555557</c:v>
                </c:pt>
                <c:pt idx="617">
                  <c:v>40786.427835648188</c:v>
                </c:pt>
                <c:pt idx="618">
                  <c:v>40786.438263888893</c:v>
                </c:pt>
                <c:pt idx="619">
                  <c:v>40786.448680555557</c:v>
                </c:pt>
                <c:pt idx="620">
                  <c:v>40786.459143518521</c:v>
                </c:pt>
                <c:pt idx="621">
                  <c:v>40786.469537037039</c:v>
                </c:pt>
                <c:pt idx="622">
                  <c:v>40786.480057870409</c:v>
                </c:pt>
                <c:pt idx="623">
                  <c:v>40786.490347222221</c:v>
                </c:pt>
                <c:pt idx="624">
                  <c:v>40786.500902777778</c:v>
                </c:pt>
                <c:pt idx="625">
                  <c:v>40786.51122685185</c:v>
                </c:pt>
                <c:pt idx="626">
                  <c:v>40786.521597222221</c:v>
                </c:pt>
                <c:pt idx="627">
                  <c:v>40786.532152777778</c:v>
                </c:pt>
                <c:pt idx="628">
                  <c:v>40786.542430555557</c:v>
                </c:pt>
                <c:pt idx="629">
                  <c:v>40786.552893518543</c:v>
                </c:pt>
                <c:pt idx="630">
                  <c:v>40786.563263888886</c:v>
                </c:pt>
                <c:pt idx="631">
                  <c:v>40786.573738425941</c:v>
                </c:pt>
                <c:pt idx="632">
                  <c:v>40786.584097222243</c:v>
                </c:pt>
                <c:pt idx="633">
                  <c:v>40786.594513888893</c:v>
                </c:pt>
                <c:pt idx="634">
                  <c:v>40786.605115740735</c:v>
                </c:pt>
                <c:pt idx="635">
                  <c:v>40786.615347222221</c:v>
                </c:pt>
                <c:pt idx="636">
                  <c:v>40786.625833333324</c:v>
                </c:pt>
                <c:pt idx="637">
                  <c:v>40786.636180555513</c:v>
                </c:pt>
                <c:pt idx="638">
                  <c:v>40786.646585648188</c:v>
                </c:pt>
                <c:pt idx="639">
                  <c:v>40786.657002314816</c:v>
                </c:pt>
                <c:pt idx="640">
                  <c:v>40786.667430555513</c:v>
                </c:pt>
                <c:pt idx="641">
                  <c:v>40786.677835648188</c:v>
                </c:pt>
                <c:pt idx="642">
                  <c:v>40786.688252314852</c:v>
                </c:pt>
                <c:pt idx="643">
                  <c:v>40786.698680555513</c:v>
                </c:pt>
                <c:pt idx="644">
                  <c:v>40786.70925925926</c:v>
                </c:pt>
                <c:pt idx="645">
                  <c:v>40786.719513888893</c:v>
                </c:pt>
                <c:pt idx="646">
                  <c:v>40786.729930555513</c:v>
                </c:pt>
                <c:pt idx="647">
                  <c:v>40786.740474537</c:v>
                </c:pt>
                <c:pt idx="648">
                  <c:v>40786.750879629632</c:v>
                </c:pt>
                <c:pt idx="649">
                  <c:v>40786.761226851799</c:v>
                </c:pt>
                <c:pt idx="650">
                  <c:v>40786.771759259223</c:v>
                </c:pt>
                <c:pt idx="651">
                  <c:v>40786.782222222231</c:v>
                </c:pt>
                <c:pt idx="652">
                  <c:v>40786.792430555513</c:v>
                </c:pt>
                <c:pt idx="653">
                  <c:v>40786.802905092612</c:v>
                </c:pt>
                <c:pt idx="654">
                  <c:v>40786.813356481493</c:v>
                </c:pt>
                <c:pt idx="655">
                  <c:v>40786.823773148149</c:v>
                </c:pt>
                <c:pt idx="656">
                  <c:v>40786.834305555552</c:v>
                </c:pt>
                <c:pt idx="657">
                  <c:v>40786.844513888958</c:v>
                </c:pt>
                <c:pt idx="658">
                  <c:v>40786.854930555593</c:v>
                </c:pt>
                <c:pt idx="659">
                  <c:v>40786.865347222221</c:v>
                </c:pt>
                <c:pt idx="660">
                  <c:v>40786.875763888886</c:v>
                </c:pt>
                <c:pt idx="661">
                  <c:v>40786.886180555557</c:v>
                </c:pt>
                <c:pt idx="662">
                  <c:v>40786.896597222243</c:v>
                </c:pt>
                <c:pt idx="663">
                  <c:v>40786.907013888893</c:v>
                </c:pt>
                <c:pt idx="664">
                  <c:v>40786.917430555557</c:v>
                </c:pt>
                <c:pt idx="665">
                  <c:v>40786.927847222221</c:v>
                </c:pt>
                <c:pt idx="666">
                  <c:v>40786.938252314852</c:v>
                </c:pt>
                <c:pt idx="667">
                  <c:v>40786.94866898148</c:v>
                </c:pt>
                <c:pt idx="668">
                  <c:v>40786.959085648188</c:v>
                </c:pt>
                <c:pt idx="669">
                  <c:v>40786.96976851848</c:v>
                </c:pt>
                <c:pt idx="670">
                  <c:v>40786.979930555557</c:v>
                </c:pt>
                <c:pt idx="671">
                  <c:v>40786.9905208333</c:v>
                </c:pt>
                <c:pt idx="672">
                  <c:v>40787.000914351862</c:v>
                </c:pt>
                <c:pt idx="673">
                  <c:v>40787.011180555513</c:v>
                </c:pt>
                <c:pt idx="674">
                  <c:v>40787.021666666602</c:v>
                </c:pt>
                <c:pt idx="675">
                  <c:v>40787.032025462962</c:v>
                </c:pt>
                <c:pt idx="676">
                  <c:v>40787.042523148208</c:v>
                </c:pt>
                <c:pt idx="677">
                  <c:v>40787.05296296296</c:v>
                </c:pt>
                <c:pt idx="678">
                  <c:v>40787.063506944447</c:v>
                </c:pt>
                <c:pt idx="679">
                  <c:v>40787.073680555513</c:v>
                </c:pt>
                <c:pt idx="680">
                  <c:v>40787.084155092612</c:v>
                </c:pt>
                <c:pt idx="681">
                  <c:v>40787.094583333324</c:v>
                </c:pt>
                <c:pt idx="682">
                  <c:v>40787.104930555557</c:v>
                </c:pt>
                <c:pt idx="683">
                  <c:v>40787.115428240744</c:v>
                </c:pt>
                <c:pt idx="684">
                  <c:v>40787.125763888849</c:v>
                </c:pt>
                <c:pt idx="685">
                  <c:v>40787.136215277817</c:v>
                </c:pt>
                <c:pt idx="686">
                  <c:v>40787.146597222243</c:v>
                </c:pt>
                <c:pt idx="687">
                  <c:v>40787.157002314816</c:v>
                </c:pt>
                <c:pt idx="688">
                  <c:v>40787.167430555513</c:v>
                </c:pt>
                <c:pt idx="689">
                  <c:v>40787.177847222221</c:v>
                </c:pt>
                <c:pt idx="690">
                  <c:v>40787.188263888893</c:v>
                </c:pt>
                <c:pt idx="691">
                  <c:v>40787.198807870373</c:v>
                </c:pt>
                <c:pt idx="692">
                  <c:v>40787.209120370331</c:v>
                </c:pt>
                <c:pt idx="693">
                  <c:v>40787.219513888893</c:v>
                </c:pt>
                <c:pt idx="694">
                  <c:v>40787.229942129583</c:v>
                </c:pt>
                <c:pt idx="695">
                  <c:v>40787.240347222221</c:v>
                </c:pt>
                <c:pt idx="696">
                  <c:v>40787.250856481493</c:v>
                </c:pt>
                <c:pt idx="697">
                  <c:v>40787.26118055547</c:v>
                </c:pt>
                <c:pt idx="698">
                  <c:v>40787.271678240744</c:v>
                </c:pt>
                <c:pt idx="699">
                  <c:v>40787.282152777778</c:v>
                </c:pt>
                <c:pt idx="700">
                  <c:v>40787.292430555513</c:v>
                </c:pt>
                <c:pt idx="701">
                  <c:v>40787.30296296296</c:v>
                </c:pt>
                <c:pt idx="702">
                  <c:v>40787.313263888893</c:v>
                </c:pt>
                <c:pt idx="703">
                  <c:v>40787.323773148149</c:v>
                </c:pt>
                <c:pt idx="704">
                  <c:v>40787.334097222243</c:v>
                </c:pt>
                <c:pt idx="705">
                  <c:v>40787.344513888958</c:v>
                </c:pt>
                <c:pt idx="706">
                  <c:v>40787.354930555593</c:v>
                </c:pt>
                <c:pt idx="707">
                  <c:v>40787.365439814814</c:v>
                </c:pt>
                <c:pt idx="708">
                  <c:v>40787.375763888886</c:v>
                </c:pt>
                <c:pt idx="709">
                  <c:v>40787.386180555557</c:v>
                </c:pt>
                <c:pt idx="710">
                  <c:v>40787.396597222243</c:v>
                </c:pt>
                <c:pt idx="711">
                  <c:v>40787.407013888893</c:v>
                </c:pt>
                <c:pt idx="712">
                  <c:v>40787.417430555557</c:v>
                </c:pt>
                <c:pt idx="713">
                  <c:v>40787.427847222221</c:v>
                </c:pt>
                <c:pt idx="714">
                  <c:v>40787.438263888893</c:v>
                </c:pt>
                <c:pt idx="715">
                  <c:v>40787.448680555557</c:v>
                </c:pt>
                <c:pt idx="716">
                  <c:v>40787.459097222243</c:v>
                </c:pt>
                <c:pt idx="717">
                  <c:v>40787.469513888893</c:v>
                </c:pt>
                <c:pt idx="718">
                  <c:v>40787.479988425941</c:v>
                </c:pt>
                <c:pt idx="719">
                  <c:v>40787.490416666631</c:v>
                </c:pt>
                <c:pt idx="720">
                  <c:v>40787.500752314816</c:v>
                </c:pt>
                <c:pt idx="721">
                  <c:v>40787.511180555513</c:v>
                </c:pt>
                <c:pt idx="722">
                  <c:v>40787.521597222221</c:v>
                </c:pt>
                <c:pt idx="723">
                  <c:v>40787.532118055562</c:v>
                </c:pt>
                <c:pt idx="724">
                  <c:v>40787.5425694445</c:v>
                </c:pt>
                <c:pt idx="725">
                  <c:v>40787.552893518543</c:v>
                </c:pt>
                <c:pt idx="726">
                  <c:v>40787.563414351855</c:v>
                </c:pt>
                <c:pt idx="727">
                  <c:v>40787.573668981444</c:v>
                </c:pt>
                <c:pt idx="728">
                  <c:v>40787.584085648188</c:v>
                </c:pt>
                <c:pt idx="729">
                  <c:v>40787.594641203665</c:v>
                </c:pt>
                <c:pt idx="730">
                  <c:v>40787.604988425941</c:v>
                </c:pt>
                <c:pt idx="731">
                  <c:v>40787.615462962924</c:v>
                </c:pt>
                <c:pt idx="732">
                  <c:v>40787.625856481478</c:v>
                </c:pt>
                <c:pt idx="733">
                  <c:v>40787.636180555513</c:v>
                </c:pt>
                <c:pt idx="734">
                  <c:v>40787.646643518521</c:v>
                </c:pt>
                <c:pt idx="735">
                  <c:v>40787.656909722231</c:v>
                </c:pt>
                <c:pt idx="736">
                  <c:v>40787.667361111038</c:v>
                </c:pt>
                <c:pt idx="737">
                  <c:v>40787.677847222221</c:v>
                </c:pt>
                <c:pt idx="738">
                  <c:v>40787.688263888893</c:v>
                </c:pt>
                <c:pt idx="739">
                  <c:v>40787.698680555513</c:v>
                </c:pt>
                <c:pt idx="740">
                  <c:v>40787.709166666602</c:v>
                </c:pt>
                <c:pt idx="741">
                  <c:v>40787.719594907408</c:v>
                </c:pt>
                <c:pt idx="742">
                  <c:v>40787.729930555513</c:v>
                </c:pt>
                <c:pt idx="743">
                  <c:v>40787.740335648188</c:v>
                </c:pt>
                <c:pt idx="744">
                  <c:v>40787.750752314816</c:v>
                </c:pt>
                <c:pt idx="745">
                  <c:v>40787.76118055547</c:v>
                </c:pt>
                <c:pt idx="746">
                  <c:v>40787.771597222221</c:v>
                </c:pt>
                <c:pt idx="747">
                  <c:v>40787.782129629624</c:v>
                </c:pt>
                <c:pt idx="748">
                  <c:v>40787.792465277744</c:v>
                </c:pt>
                <c:pt idx="749">
                  <c:v>40787.803055555552</c:v>
                </c:pt>
                <c:pt idx="750">
                  <c:v>40787.813240740739</c:v>
                </c:pt>
                <c:pt idx="751">
                  <c:v>40787.823773148149</c:v>
                </c:pt>
                <c:pt idx="752">
                  <c:v>40787.834305555552</c:v>
                </c:pt>
                <c:pt idx="753">
                  <c:v>40787.844594907445</c:v>
                </c:pt>
                <c:pt idx="754">
                  <c:v>40787.855034722219</c:v>
                </c:pt>
                <c:pt idx="755">
                  <c:v>40787.865347222221</c:v>
                </c:pt>
                <c:pt idx="756">
                  <c:v>40787.875763888886</c:v>
                </c:pt>
                <c:pt idx="757">
                  <c:v>40787.886180555557</c:v>
                </c:pt>
                <c:pt idx="758">
                  <c:v>40787.896597222243</c:v>
                </c:pt>
                <c:pt idx="759">
                  <c:v>40787.907013888893</c:v>
                </c:pt>
                <c:pt idx="760">
                  <c:v>40787.917430555557</c:v>
                </c:pt>
                <c:pt idx="761">
                  <c:v>40787.927847222221</c:v>
                </c:pt>
                <c:pt idx="762">
                  <c:v>40787.938344907408</c:v>
                </c:pt>
                <c:pt idx="763">
                  <c:v>40787.948680555557</c:v>
                </c:pt>
                <c:pt idx="764">
                  <c:v>40787.959085648188</c:v>
                </c:pt>
                <c:pt idx="765">
                  <c:v>40787.969513888893</c:v>
                </c:pt>
                <c:pt idx="766">
                  <c:v>40787.97991898148</c:v>
                </c:pt>
                <c:pt idx="767">
                  <c:v>40787.99050925926</c:v>
                </c:pt>
                <c:pt idx="768">
                  <c:v>40788.000775462962</c:v>
                </c:pt>
                <c:pt idx="769">
                  <c:v>40788.011284722204</c:v>
                </c:pt>
                <c:pt idx="770">
                  <c:v>40788.021597222221</c:v>
                </c:pt>
                <c:pt idx="771">
                  <c:v>40788.032025462962</c:v>
                </c:pt>
                <c:pt idx="772">
                  <c:v>40788.042430555557</c:v>
                </c:pt>
                <c:pt idx="773">
                  <c:v>40788.052858796356</c:v>
                </c:pt>
                <c:pt idx="774">
                  <c:v>40788.063263888886</c:v>
                </c:pt>
                <c:pt idx="775">
                  <c:v>40788.073680555513</c:v>
                </c:pt>
                <c:pt idx="776">
                  <c:v>40788.084097222243</c:v>
                </c:pt>
                <c:pt idx="777">
                  <c:v>40788.094537037039</c:v>
                </c:pt>
                <c:pt idx="778">
                  <c:v>40788.105104166621</c:v>
                </c:pt>
                <c:pt idx="779">
                  <c:v>40788.115347222221</c:v>
                </c:pt>
                <c:pt idx="780">
                  <c:v>40788.125798611036</c:v>
                </c:pt>
                <c:pt idx="781">
                  <c:v>40788.13622685185</c:v>
                </c:pt>
                <c:pt idx="782">
                  <c:v>40788.14671296296</c:v>
                </c:pt>
                <c:pt idx="783">
                  <c:v>40788.156967592593</c:v>
                </c:pt>
                <c:pt idx="784">
                  <c:v>40788.167418981444</c:v>
                </c:pt>
                <c:pt idx="785">
                  <c:v>40788.177824074082</c:v>
                </c:pt>
                <c:pt idx="786">
                  <c:v>40788.188310185193</c:v>
                </c:pt>
                <c:pt idx="787">
                  <c:v>40788.198680555513</c:v>
                </c:pt>
                <c:pt idx="788">
                  <c:v>40788.209097222221</c:v>
                </c:pt>
                <c:pt idx="789">
                  <c:v>40788.219513888893</c:v>
                </c:pt>
                <c:pt idx="790">
                  <c:v>40788.230023148149</c:v>
                </c:pt>
                <c:pt idx="791">
                  <c:v>40788.240347222221</c:v>
                </c:pt>
                <c:pt idx="792">
                  <c:v>40788.250833333332</c:v>
                </c:pt>
                <c:pt idx="793">
                  <c:v>40788.261284722175</c:v>
                </c:pt>
                <c:pt idx="794">
                  <c:v>40788.271655092591</c:v>
                </c:pt>
                <c:pt idx="795">
                  <c:v>40788.282175925931</c:v>
                </c:pt>
                <c:pt idx="796">
                  <c:v>40788.292534722204</c:v>
                </c:pt>
                <c:pt idx="797">
                  <c:v>40788.302847222243</c:v>
                </c:pt>
                <c:pt idx="798">
                  <c:v>40788.313240740739</c:v>
                </c:pt>
                <c:pt idx="799">
                  <c:v>40788.323680555513</c:v>
                </c:pt>
                <c:pt idx="800">
                  <c:v>40788.334097222243</c:v>
                </c:pt>
                <c:pt idx="801">
                  <c:v>40788.344513888958</c:v>
                </c:pt>
                <c:pt idx="802">
                  <c:v>40788.354930555593</c:v>
                </c:pt>
                <c:pt idx="803">
                  <c:v>40788.365405092591</c:v>
                </c:pt>
                <c:pt idx="804">
                  <c:v>40788.375717592593</c:v>
                </c:pt>
                <c:pt idx="805">
                  <c:v>40788.386296296376</c:v>
                </c:pt>
                <c:pt idx="806">
                  <c:v>40788.396597222243</c:v>
                </c:pt>
                <c:pt idx="807">
                  <c:v>40788.407013888893</c:v>
                </c:pt>
                <c:pt idx="808">
                  <c:v>40788.417430555557</c:v>
                </c:pt>
                <c:pt idx="809">
                  <c:v>40788.427858796298</c:v>
                </c:pt>
                <c:pt idx="810">
                  <c:v>40788.438263888893</c:v>
                </c:pt>
                <c:pt idx="811">
                  <c:v>40788.448819444544</c:v>
                </c:pt>
                <c:pt idx="812">
                  <c:v>40788.459097222243</c:v>
                </c:pt>
                <c:pt idx="813">
                  <c:v>40788.469513888893</c:v>
                </c:pt>
                <c:pt idx="814">
                  <c:v>40788.479930555557</c:v>
                </c:pt>
                <c:pt idx="815">
                  <c:v>40788.490347222221</c:v>
                </c:pt>
                <c:pt idx="816">
                  <c:v>40788.500763888886</c:v>
                </c:pt>
                <c:pt idx="817">
                  <c:v>40788.511215277817</c:v>
                </c:pt>
                <c:pt idx="818">
                  <c:v>40788.521597222221</c:v>
                </c:pt>
                <c:pt idx="819">
                  <c:v>40788.532002314816</c:v>
                </c:pt>
                <c:pt idx="820">
                  <c:v>40788.54241898148</c:v>
                </c:pt>
                <c:pt idx="821">
                  <c:v>40788.552847222243</c:v>
                </c:pt>
                <c:pt idx="822">
                  <c:v>40788.563287037025</c:v>
                </c:pt>
                <c:pt idx="823">
                  <c:v>40788.573680555513</c:v>
                </c:pt>
                <c:pt idx="824">
                  <c:v>40788.584097222243</c:v>
                </c:pt>
                <c:pt idx="825">
                  <c:v>40788.594513888893</c:v>
                </c:pt>
                <c:pt idx="826">
                  <c:v>40788.604930555557</c:v>
                </c:pt>
                <c:pt idx="827">
                  <c:v>40788.615347222221</c:v>
                </c:pt>
                <c:pt idx="828">
                  <c:v>40788.625763888849</c:v>
                </c:pt>
                <c:pt idx="829">
                  <c:v>40788.636307870373</c:v>
                </c:pt>
                <c:pt idx="830">
                  <c:v>40788.646736111114</c:v>
                </c:pt>
                <c:pt idx="831">
                  <c:v>40788.657013888893</c:v>
                </c:pt>
                <c:pt idx="832">
                  <c:v>40788.667488425926</c:v>
                </c:pt>
                <c:pt idx="833">
                  <c:v>40788.677847222221</c:v>
                </c:pt>
                <c:pt idx="834">
                  <c:v>40788.688263888893</c:v>
                </c:pt>
                <c:pt idx="835">
                  <c:v>40788.698680555513</c:v>
                </c:pt>
                <c:pt idx="836">
                  <c:v>40788.709097222221</c:v>
                </c:pt>
                <c:pt idx="837">
                  <c:v>40788.71976851848</c:v>
                </c:pt>
                <c:pt idx="838">
                  <c:v>40788.729930555513</c:v>
                </c:pt>
                <c:pt idx="839">
                  <c:v>40788.740347222221</c:v>
                </c:pt>
                <c:pt idx="840">
                  <c:v>40788.750763888886</c:v>
                </c:pt>
                <c:pt idx="841">
                  <c:v>40788.761273148149</c:v>
                </c:pt>
                <c:pt idx="842">
                  <c:v>40788.771597222221</c:v>
                </c:pt>
                <c:pt idx="843">
                  <c:v>40788.782013888893</c:v>
                </c:pt>
                <c:pt idx="844">
                  <c:v>40788.792430555513</c:v>
                </c:pt>
                <c:pt idx="845">
                  <c:v>40788.802893518543</c:v>
                </c:pt>
                <c:pt idx="846">
                  <c:v>40788.813263888893</c:v>
                </c:pt>
                <c:pt idx="847">
                  <c:v>40788.823680555513</c:v>
                </c:pt>
                <c:pt idx="848">
                  <c:v>40788.834201388949</c:v>
                </c:pt>
                <c:pt idx="849">
                  <c:v>40788.84479166667</c:v>
                </c:pt>
                <c:pt idx="850">
                  <c:v>40788.854930555593</c:v>
                </c:pt>
                <c:pt idx="851">
                  <c:v>40788.865358796298</c:v>
                </c:pt>
                <c:pt idx="852">
                  <c:v>40788.875763888886</c:v>
                </c:pt>
                <c:pt idx="853">
                  <c:v>40788.886180555557</c:v>
                </c:pt>
                <c:pt idx="854">
                  <c:v>40788.896597222243</c:v>
                </c:pt>
                <c:pt idx="855">
                  <c:v>40788.907013888893</c:v>
                </c:pt>
                <c:pt idx="856">
                  <c:v>40788.917430555557</c:v>
                </c:pt>
                <c:pt idx="857">
                  <c:v>40788.927847222221</c:v>
                </c:pt>
                <c:pt idx="858">
                  <c:v>40788.938263888893</c:v>
                </c:pt>
                <c:pt idx="859">
                  <c:v>40788.948680555557</c:v>
                </c:pt>
                <c:pt idx="860">
                  <c:v>40788.959097222243</c:v>
                </c:pt>
                <c:pt idx="861">
                  <c:v>40788.969513888893</c:v>
                </c:pt>
                <c:pt idx="862">
                  <c:v>40788.97991898148</c:v>
                </c:pt>
                <c:pt idx="863">
                  <c:v>40788.990335648188</c:v>
                </c:pt>
                <c:pt idx="864">
                  <c:v>40789.000763888886</c:v>
                </c:pt>
                <c:pt idx="865">
                  <c:v>40789.011180555513</c:v>
                </c:pt>
                <c:pt idx="866">
                  <c:v>40789.021597222221</c:v>
                </c:pt>
                <c:pt idx="867">
                  <c:v>40789.032002314816</c:v>
                </c:pt>
                <c:pt idx="868">
                  <c:v>40789.042430555557</c:v>
                </c:pt>
                <c:pt idx="869">
                  <c:v>40789.052847222243</c:v>
                </c:pt>
                <c:pt idx="870">
                  <c:v>40789.063263888886</c:v>
                </c:pt>
                <c:pt idx="871">
                  <c:v>40789.073680555513</c:v>
                </c:pt>
                <c:pt idx="872">
                  <c:v>40789.084097222243</c:v>
                </c:pt>
                <c:pt idx="873">
                  <c:v>40789.094513888893</c:v>
                </c:pt>
                <c:pt idx="874">
                  <c:v>40789.104930555557</c:v>
                </c:pt>
                <c:pt idx="875">
                  <c:v>40789.115347222221</c:v>
                </c:pt>
                <c:pt idx="876">
                  <c:v>40789.125717592586</c:v>
                </c:pt>
                <c:pt idx="877">
                  <c:v>40789.136273148208</c:v>
                </c:pt>
                <c:pt idx="878">
                  <c:v>40789.146597222243</c:v>
                </c:pt>
                <c:pt idx="879">
                  <c:v>40789.157152777778</c:v>
                </c:pt>
                <c:pt idx="880">
                  <c:v>40789.167430555513</c:v>
                </c:pt>
                <c:pt idx="881">
                  <c:v>40789.177881944444</c:v>
                </c:pt>
                <c:pt idx="882">
                  <c:v>40789.188263888893</c:v>
                </c:pt>
                <c:pt idx="883">
                  <c:v>40789.198807870373</c:v>
                </c:pt>
                <c:pt idx="884">
                  <c:v>40789.20921296296</c:v>
                </c:pt>
                <c:pt idx="885">
                  <c:v>40789.219560185185</c:v>
                </c:pt>
                <c:pt idx="886">
                  <c:v>40789.229930555513</c:v>
                </c:pt>
                <c:pt idx="887">
                  <c:v>40789.240347222221</c:v>
                </c:pt>
                <c:pt idx="888">
                  <c:v>40789.250763888886</c:v>
                </c:pt>
                <c:pt idx="889">
                  <c:v>40789.26118055547</c:v>
                </c:pt>
                <c:pt idx="890">
                  <c:v>40789.271597222221</c:v>
                </c:pt>
                <c:pt idx="891">
                  <c:v>40789.282037037039</c:v>
                </c:pt>
                <c:pt idx="892">
                  <c:v>40789.292430555513</c:v>
                </c:pt>
                <c:pt idx="893">
                  <c:v>40789.302939814843</c:v>
                </c:pt>
                <c:pt idx="894">
                  <c:v>40789.313506944498</c:v>
                </c:pt>
                <c:pt idx="895">
                  <c:v>40789.323680555513</c:v>
                </c:pt>
                <c:pt idx="896">
                  <c:v>40789.334247685183</c:v>
                </c:pt>
                <c:pt idx="897">
                  <c:v>40789.344641203701</c:v>
                </c:pt>
                <c:pt idx="898">
                  <c:v>40789.354988425985</c:v>
                </c:pt>
                <c:pt idx="899">
                  <c:v>40789.365370370368</c:v>
                </c:pt>
                <c:pt idx="900">
                  <c:v>40789.375868055562</c:v>
                </c:pt>
                <c:pt idx="901">
                  <c:v>40789.386180555557</c:v>
                </c:pt>
                <c:pt idx="902">
                  <c:v>40789.396805555552</c:v>
                </c:pt>
                <c:pt idx="903">
                  <c:v>40789.407060185185</c:v>
                </c:pt>
                <c:pt idx="904">
                  <c:v>40789.417430555557</c:v>
                </c:pt>
                <c:pt idx="905">
                  <c:v>40789.427847222221</c:v>
                </c:pt>
                <c:pt idx="906">
                  <c:v>40789.438263888893</c:v>
                </c:pt>
                <c:pt idx="907">
                  <c:v>40789.448680555557</c:v>
                </c:pt>
                <c:pt idx="908">
                  <c:v>40789.459097222243</c:v>
                </c:pt>
                <c:pt idx="909">
                  <c:v>40789.469513888893</c:v>
                </c:pt>
                <c:pt idx="910">
                  <c:v>40789.479930555557</c:v>
                </c:pt>
                <c:pt idx="911">
                  <c:v>40789.490347222221</c:v>
                </c:pt>
                <c:pt idx="912">
                  <c:v>40789.500763888886</c:v>
                </c:pt>
                <c:pt idx="913">
                  <c:v>40789.511180555513</c:v>
                </c:pt>
                <c:pt idx="914">
                  <c:v>40789.521666666602</c:v>
                </c:pt>
                <c:pt idx="915">
                  <c:v>40789.532037037039</c:v>
                </c:pt>
                <c:pt idx="916">
                  <c:v>40789.542430555557</c:v>
                </c:pt>
                <c:pt idx="917">
                  <c:v>40789.552847222243</c:v>
                </c:pt>
                <c:pt idx="918">
                  <c:v>40789.563391203665</c:v>
                </c:pt>
                <c:pt idx="919">
                  <c:v>40789.573680555513</c:v>
                </c:pt>
                <c:pt idx="920">
                  <c:v>40789.584097222243</c:v>
                </c:pt>
                <c:pt idx="921">
                  <c:v>40789.594513888893</c:v>
                </c:pt>
                <c:pt idx="922">
                  <c:v>40789.60491898148</c:v>
                </c:pt>
                <c:pt idx="923">
                  <c:v>40789.615335648188</c:v>
                </c:pt>
                <c:pt idx="924">
                  <c:v>40789.625763888849</c:v>
                </c:pt>
                <c:pt idx="925">
                  <c:v>40789.636180555513</c:v>
                </c:pt>
                <c:pt idx="926">
                  <c:v>40789.646597222243</c:v>
                </c:pt>
                <c:pt idx="927">
                  <c:v>40789.657118055562</c:v>
                </c:pt>
                <c:pt idx="928">
                  <c:v>40789.667523148149</c:v>
                </c:pt>
                <c:pt idx="929">
                  <c:v>40789.677835648188</c:v>
                </c:pt>
                <c:pt idx="930">
                  <c:v>40789.688275463013</c:v>
                </c:pt>
                <c:pt idx="931">
                  <c:v>40789.6988194445</c:v>
                </c:pt>
                <c:pt idx="932">
                  <c:v>40789.709097222221</c:v>
                </c:pt>
                <c:pt idx="933">
                  <c:v>40789.719710648147</c:v>
                </c:pt>
                <c:pt idx="934">
                  <c:v>40789.729976851799</c:v>
                </c:pt>
                <c:pt idx="935">
                  <c:v>40789.740590277783</c:v>
                </c:pt>
                <c:pt idx="936">
                  <c:v>40789.750821759255</c:v>
                </c:pt>
                <c:pt idx="937">
                  <c:v>40789.76118055547</c:v>
                </c:pt>
                <c:pt idx="938">
                  <c:v>40789.771597222221</c:v>
                </c:pt>
                <c:pt idx="939">
                  <c:v>40789.782013888893</c:v>
                </c:pt>
                <c:pt idx="940">
                  <c:v>40789.792430555513</c:v>
                </c:pt>
                <c:pt idx="941">
                  <c:v>40789.802847222243</c:v>
                </c:pt>
                <c:pt idx="942">
                  <c:v>40789.813263888893</c:v>
                </c:pt>
                <c:pt idx="943">
                  <c:v>40789.823680555513</c:v>
                </c:pt>
                <c:pt idx="944">
                  <c:v>40789.834097222243</c:v>
                </c:pt>
                <c:pt idx="945">
                  <c:v>40789.844618055606</c:v>
                </c:pt>
                <c:pt idx="946">
                  <c:v>40789.854930555593</c:v>
                </c:pt>
                <c:pt idx="947">
                  <c:v>40789.865347222221</c:v>
                </c:pt>
                <c:pt idx="948">
                  <c:v>40789.875856481493</c:v>
                </c:pt>
                <c:pt idx="949">
                  <c:v>40789.886284722219</c:v>
                </c:pt>
                <c:pt idx="950">
                  <c:v>40789.896863425965</c:v>
                </c:pt>
                <c:pt idx="951">
                  <c:v>40789.907013888893</c:v>
                </c:pt>
                <c:pt idx="952">
                  <c:v>40789.917662037034</c:v>
                </c:pt>
                <c:pt idx="953">
                  <c:v>40789.927847222221</c:v>
                </c:pt>
                <c:pt idx="954">
                  <c:v>40789.938263888893</c:v>
                </c:pt>
                <c:pt idx="955">
                  <c:v>40789.948692129641</c:v>
                </c:pt>
                <c:pt idx="956">
                  <c:v>40789.959097222243</c:v>
                </c:pt>
                <c:pt idx="957">
                  <c:v>40789.969513888893</c:v>
                </c:pt>
                <c:pt idx="958">
                  <c:v>40789.979930555557</c:v>
                </c:pt>
                <c:pt idx="959">
                  <c:v>40789.990347222221</c:v>
                </c:pt>
                <c:pt idx="960">
                  <c:v>40790.000763888886</c:v>
                </c:pt>
                <c:pt idx="961">
                  <c:v>40790.011180555513</c:v>
                </c:pt>
                <c:pt idx="962">
                  <c:v>40790.021597222221</c:v>
                </c:pt>
                <c:pt idx="963">
                  <c:v>40790.032013888893</c:v>
                </c:pt>
                <c:pt idx="964">
                  <c:v>40790.042430555557</c:v>
                </c:pt>
                <c:pt idx="965">
                  <c:v>40790.052847222243</c:v>
                </c:pt>
                <c:pt idx="966">
                  <c:v>40790.063263888886</c:v>
                </c:pt>
                <c:pt idx="967">
                  <c:v>40790.073680555513</c:v>
                </c:pt>
                <c:pt idx="968">
                  <c:v>40790.084097222243</c:v>
                </c:pt>
                <c:pt idx="969">
                  <c:v>40790.094664351855</c:v>
                </c:pt>
                <c:pt idx="970">
                  <c:v>40790.104930555557</c:v>
                </c:pt>
                <c:pt idx="971">
                  <c:v>40790.115347222221</c:v>
                </c:pt>
                <c:pt idx="972">
                  <c:v>40790.125763888849</c:v>
                </c:pt>
                <c:pt idx="973">
                  <c:v>40790.136180555513</c:v>
                </c:pt>
                <c:pt idx="974">
                  <c:v>40790.146597222243</c:v>
                </c:pt>
                <c:pt idx="975">
                  <c:v>40790.157002314816</c:v>
                </c:pt>
                <c:pt idx="976">
                  <c:v>40790.167430555513</c:v>
                </c:pt>
                <c:pt idx="977">
                  <c:v>40790.177847222221</c:v>
                </c:pt>
                <c:pt idx="978">
                  <c:v>40790.188263888893</c:v>
                </c:pt>
                <c:pt idx="979">
                  <c:v>40790.198680555513</c:v>
                </c:pt>
                <c:pt idx="980">
                  <c:v>40790.209097222221</c:v>
                </c:pt>
                <c:pt idx="981">
                  <c:v>40790.219513888893</c:v>
                </c:pt>
                <c:pt idx="982">
                  <c:v>40790.229930555513</c:v>
                </c:pt>
                <c:pt idx="983">
                  <c:v>40790.240347222221</c:v>
                </c:pt>
                <c:pt idx="984">
                  <c:v>40790.250821759255</c:v>
                </c:pt>
                <c:pt idx="985">
                  <c:v>40790.26118055547</c:v>
                </c:pt>
                <c:pt idx="986">
                  <c:v>40790.271597222221</c:v>
                </c:pt>
                <c:pt idx="987">
                  <c:v>40790.282013888893</c:v>
                </c:pt>
                <c:pt idx="988">
                  <c:v>40790.292430555513</c:v>
                </c:pt>
                <c:pt idx="989">
                  <c:v>40790.302835648217</c:v>
                </c:pt>
                <c:pt idx="990">
                  <c:v>40790.313263888893</c:v>
                </c:pt>
                <c:pt idx="991">
                  <c:v>40790.323680555513</c:v>
                </c:pt>
                <c:pt idx="992">
                  <c:v>40790.334097222243</c:v>
                </c:pt>
                <c:pt idx="993">
                  <c:v>40790.344513888958</c:v>
                </c:pt>
                <c:pt idx="994">
                  <c:v>40790.354930555593</c:v>
                </c:pt>
                <c:pt idx="995">
                  <c:v>40790.365347222221</c:v>
                </c:pt>
                <c:pt idx="996">
                  <c:v>40790.375763888886</c:v>
                </c:pt>
                <c:pt idx="997">
                  <c:v>40790.386180555557</c:v>
                </c:pt>
                <c:pt idx="998">
                  <c:v>40790.396597222243</c:v>
                </c:pt>
                <c:pt idx="999">
                  <c:v>40790.407013888893</c:v>
                </c:pt>
                <c:pt idx="1000">
                  <c:v>40790.417430555557</c:v>
                </c:pt>
                <c:pt idx="1001">
                  <c:v>40790.427847222221</c:v>
                </c:pt>
                <c:pt idx="1002">
                  <c:v>40790.438263888893</c:v>
                </c:pt>
                <c:pt idx="1003">
                  <c:v>40790.448680555557</c:v>
                </c:pt>
                <c:pt idx="1004">
                  <c:v>40790.459097222243</c:v>
                </c:pt>
                <c:pt idx="1005">
                  <c:v>40790.469513888893</c:v>
                </c:pt>
                <c:pt idx="1006">
                  <c:v>40790.479930555557</c:v>
                </c:pt>
                <c:pt idx="1007">
                  <c:v>40790.490335648188</c:v>
                </c:pt>
                <c:pt idx="1008">
                  <c:v>40790.500763888886</c:v>
                </c:pt>
                <c:pt idx="1009">
                  <c:v>40790.511180555513</c:v>
                </c:pt>
                <c:pt idx="1010">
                  <c:v>40790.521597222221</c:v>
                </c:pt>
                <c:pt idx="1011">
                  <c:v>40790.532013888893</c:v>
                </c:pt>
                <c:pt idx="1012">
                  <c:v>40790.542430555557</c:v>
                </c:pt>
                <c:pt idx="1013">
                  <c:v>40790.552835648217</c:v>
                </c:pt>
                <c:pt idx="1014">
                  <c:v>40790.563252314816</c:v>
                </c:pt>
                <c:pt idx="1015">
                  <c:v>40790.573668981444</c:v>
                </c:pt>
                <c:pt idx="1016">
                  <c:v>40790.584097222243</c:v>
                </c:pt>
                <c:pt idx="1017">
                  <c:v>40790.594513888893</c:v>
                </c:pt>
                <c:pt idx="1018">
                  <c:v>40790.604930555557</c:v>
                </c:pt>
                <c:pt idx="1019">
                  <c:v>40790.615347222221</c:v>
                </c:pt>
                <c:pt idx="1020">
                  <c:v>40790.625763888849</c:v>
                </c:pt>
                <c:pt idx="1021">
                  <c:v>40790.636168981444</c:v>
                </c:pt>
                <c:pt idx="1022">
                  <c:v>40790.646585648188</c:v>
                </c:pt>
                <c:pt idx="1023">
                  <c:v>40790.657013888893</c:v>
                </c:pt>
                <c:pt idx="1024">
                  <c:v>40790.667523148149</c:v>
                </c:pt>
                <c:pt idx="1025">
                  <c:v>40790.677835648188</c:v>
                </c:pt>
                <c:pt idx="1026">
                  <c:v>40790.688252314852</c:v>
                </c:pt>
                <c:pt idx="1027">
                  <c:v>40790.698680555513</c:v>
                </c:pt>
                <c:pt idx="1028">
                  <c:v>40790.709097222221</c:v>
                </c:pt>
                <c:pt idx="1029">
                  <c:v>40790.719722222224</c:v>
                </c:pt>
                <c:pt idx="1030">
                  <c:v>40790.729918981444</c:v>
                </c:pt>
                <c:pt idx="1031">
                  <c:v>40790.740347222221</c:v>
                </c:pt>
                <c:pt idx="1032">
                  <c:v>40790.750763888886</c:v>
                </c:pt>
                <c:pt idx="1033">
                  <c:v>40790.76118055547</c:v>
                </c:pt>
                <c:pt idx="1034">
                  <c:v>40790.771585648145</c:v>
                </c:pt>
                <c:pt idx="1035">
                  <c:v>40790.782002314816</c:v>
                </c:pt>
                <c:pt idx="1036">
                  <c:v>40790.792418981444</c:v>
                </c:pt>
                <c:pt idx="1037">
                  <c:v>40790.802835648217</c:v>
                </c:pt>
                <c:pt idx="1038">
                  <c:v>40790.813263888893</c:v>
                </c:pt>
                <c:pt idx="1039">
                  <c:v>40790.823680555513</c:v>
                </c:pt>
                <c:pt idx="1040">
                  <c:v>40790.834097222243</c:v>
                </c:pt>
                <c:pt idx="1041">
                  <c:v>40790.844513888958</c:v>
                </c:pt>
                <c:pt idx="1042">
                  <c:v>40790.854918981517</c:v>
                </c:pt>
                <c:pt idx="1043">
                  <c:v>40790.865347222221</c:v>
                </c:pt>
                <c:pt idx="1044">
                  <c:v>40790.875763888886</c:v>
                </c:pt>
                <c:pt idx="1045">
                  <c:v>40790.886180555557</c:v>
                </c:pt>
                <c:pt idx="1046">
                  <c:v>40790.896597222243</c:v>
                </c:pt>
                <c:pt idx="1047">
                  <c:v>40790.907002314816</c:v>
                </c:pt>
                <c:pt idx="1048">
                  <c:v>40790.917430555557</c:v>
                </c:pt>
                <c:pt idx="1049">
                  <c:v>40790.927847222221</c:v>
                </c:pt>
                <c:pt idx="1050">
                  <c:v>40790.938275463013</c:v>
                </c:pt>
                <c:pt idx="1051">
                  <c:v>40790.948680555557</c:v>
                </c:pt>
                <c:pt idx="1052">
                  <c:v>40790.959097222243</c:v>
                </c:pt>
                <c:pt idx="1053">
                  <c:v>40790.969513888893</c:v>
                </c:pt>
                <c:pt idx="1054">
                  <c:v>40790.97991898148</c:v>
                </c:pt>
                <c:pt idx="1055">
                  <c:v>40790.990335648188</c:v>
                </c:pt>
                <c:pt idx="1056">
                  <c:v>40791.000763888886</c:v>
                </c:pt>
                <c:pt idx="1057">
                  <c:v>40791.011168981444</c:v>
                </c:pt>
                <c:pt idx="1058">
                  <c:v>40791.021585648145</c:v>
                </c:pt>
                <c:pt idx="1059">
                  <c:v>40791.032013888893</c:v>
                </c:pt>
                <c:pt idx="1060">
                  <c:v>40791.04241898148</c:v>
                </c:pt>
                <c:pt idx="1061">
                  <c:v>40791.052835648217</c:v>
                </c:pt>
                <c:pt idx="1062">
                  <c:v>40791.063263888886</c:v>
                </c:pt>
                <c:pt idx="1063">
                  <c:v>40791.073680555513</c:v>
                </c:pt>
                <c:pt idx="1064">
                  <c:v>40791.084097222243</c:v>
                </c:pt>
                <c:pt idx="1065">
                  <c:v>40791.094513888893</c:v>
                </c:pt>
                <c:pt idx="1066">
                  <c:v>40791.10491898148</c:v>
                </c:pt>
                <c:pt idx="1067">
                  <c:v>40791.115347222221</c:v>
                </c:pt>
                <c:pt idx="1068">
                  <c:v>40791.125763888849</c:v>
                </c:pt>
                <c:pt idx="1069">
                  <c:v>40791.136180555513</c:v>
                </c:pt>
                <c:pt idx="1070">
                  <c:v>40791.146597222243</c:v>
                </c:pt>
                <c:pt idx="1071">
                  <c:v>40791.157002314816</c:v>
                </c:pt>
                <c:pt idx="1072">
                  <c:v>40791.167418981444</c:v>
                </c:pt>
                <c:pt idx="1073">
                  <c:v>40791.177835648188</c:v>
                </c:pt>
                <c:pt idx="1074">
                  <c:v>40791.188263888893</c:v>
                </c:pt>
                <c:pt idx="1075">
                  <c:v>40791.198680555513</c:v>
                </c:pt>
                <c:pt idx="1076">
                  <c:v>40791.209097222221</c:v>
                </c:pt>
                <c:pt idx="1077">
                  <c:v>40791.219502314816</c:v>
                </c:pt>
                <c:pt idx="1078">
                  <c:v>40791.229918981444</c:v>
                </c:pt>
                <c:pt idx="1079">
                  <c:v>40791.240347222221</c:v>
                </c:pt>
                <c:pt idx="1080">
                  <c:v>40791.250763888886</c:v>
                </c:pt>
                <c:pt idx="1081">
                  <c:v>40791.26118055547</c:v>
                </c:pt>
                <c:pt idx="1082">
                  <c:v>40791.271597222221</c:v>
                </c:pt>
                <c:pt idx="1083">
                  <c:v>40791.282013888893</c:v>
                </c:pt>
                <c:pt idx="1084">
                  <c:v>40791.292430555513</c:v>
                </c:pt>
                <c:pt idx="1085">
                  <c:v>40791.302847222243</c:v>
                </c:pt>
                <c:pt idx="1086">
                  <c:v>40791.313252314852</c:v>
                </c:pt>
                <c:pt idx="1087">
                  <c:v>40791.3238194445</c:v>
                </c:pt>
                <c:pt idx="1088">
                  <c:v>40791.334097222243</c:v>
                </c:pt>
                <c:pt idx="1089">
                  <c:v>40791.344513888958</c:v>
                </c:pt>
                <c:pt idx="1090">
                  <c:v>40791.354918981517</c:v>
                </c:pt>
                <c:pt idx="1091">
                  <c:v>40791.365335648188</c:v>
                </c:pt>
                <c:pt idx="1092">
                  <c:v>40791.375763888886</c:v>
                </c:pt>
                <c:pt idx="1093">
                  <c:v>40791.386180555557</c:v>
                </c:pt>
                <c:pt idx="1094">
                  <c:v>40791.396585648188</c:v>
                </c:pt>
                <c:pt idx="1095">
                  <c:v>40791.407002314816</c:v>
                </c:pt>
                <c:pt idx="1096">
                  <c:v>40791.41741898148</c:v>
                </c:pt>
                <c:pt idx="1097">
                  <c:v>40791.427847222221</c:v>
                </c:pt>
                <c:pt idx="1098">
                  <c:v>40791.438263888893</c:v>
                </c:pt>
                <c:pt idx="1099">
                  <c:v>40791.448680555557</c:v>
                </c:pt>
                <c:pt idx="1100">
                  <c:v>40791.459097222243</c:v>
                </c:pt>
                <c:pt idx="1101">
                  <c:v>40791.469502314816</c:v>
                </c:pt>
                <c:pt idx="1102">
                  <c:v>40791.47991898148</c:v>
                </c:pt>
                <c:pt idx="1103">
                  <c:v>40791.490335648188</c:v>
                </c:pt>
                <c:pt idx="1104">
                  <c:v>40791.500763888886</c:v>
                </c:pt>
                <c:pt idx="1105">
                  <c:v>40791.511180555513</c:v>
                </c:pt>
                <c:pt idx="1106">
                  <c:v>40791.521597222221</c:v>
                </c:pt>
                <c:pt idx="1107">
                  <c:v>40791.532013888893</c:v>
                </c:pt>
                <c:pt idx="1108">
                  <c:v>40791.542430555557</c:v>
                </c:pt>
                <c:pt idx="1109">
                  <c:v>40791.552835648217</c:v>
                </c:pt>
                <c:pt idx="1110">
                  <c:v>40791.563263888886</c:v>
                </c:pt>
                <c:pt idx="1111">
                  <c:v>40791.573680555513</c:v>
                </c:pt>
                <c:pt idx="1112">
                  <c:v>40791.584085648188</c:v>
                </c:pt>
                <c:pt idx="1113">
                  <c:v>40791.594513888893</c:v>
                </c:pt>
                <c:pt idx="1114">
                  <c:v>40791.60491898148</c:v>
                </c:pt>
                <c:pt idx="1115">
                  <c:v>40791.615335648188</c:v>
                </c:pt>
                <c:pt idx="1116">
                  <c:v>40791.625763888849</c:v>
                </c:pt>
                <c:pt idx="1117">
                  <c:v>40791.636180555513</c:v>
                </c:pt>
                <c:pt idx="1118">
                  <c:v>40791.646597222243</c:v>
                </c:pt>
                <c:pt idx="1119">
                  <c:v>40791.657002314816</c:v>
                </c:pt>
                <c:pt idx="1120">
                  <c:v>40791.667418981444</c:v>
                </c:pt>
                <c:pt idx="1121">
                  <c:v>40791.677835648188</c:v>
                </c:pt>
                <c:pt idx="1122">
                  <c:v>40791.688252314852</c:v>
                </c:pt>
                <c:pt idx="1123">
                  <c:v>40791.698680555513</c:v>
                </c:pt>
                <c:pt idx="1124">
                  <c:v>40791.709097222221</c:v>
                </c:pt>
                <c:pt idx="1125">
                  <c:v>40791.719513888893</c:v>
                </c:pt>
                <c:pt idx="1126">
                  <c:v>40791.729930555513</c:v>
                </c:pt>
                <c:pt idx="1127">
                  <c:v>40791.740335648188</c:v>
                </c:pt>
                <c:pt idx="1128">
                  <c:v>40791.750763888886</c:v>
                </c:pt>
                <c:pt idx="1129">
                  <c:v>40791.76118055547</c:v>
                </c:pt>
                <c:pt idx="1130">
                  <c:v>40791.771597222221</c:v>
                </c:pt>
                <c:pt idx="1131">
                  <c:v>40791.782002314816</c:v>
                </c:pt>
                <c:pt idx="1132">
                  <c:v>40791.792418981444</c:v>
                </c:pt>
                <c:pt idx="1133">
                  <c:v>40791.802835648217</c:v>
                </c:pt>
                <c:pt idx="1134">
                  <c:v>40791.813263888893</c:v>
                </c:pt>
                <c:pt idx="1135">
                  <c:v>40791.823680555513</c:v>
                </c:pt>
                <c:pt idx="1136">
                  <c:v>40791.834085648188</c:v>
                </c:pt>
                <c:pt idx="1137">
                  <c:v>40791.844502314852</c:v>
                </c:pt>
                <c:pt idx="1138">
                  <c:v>40791.854930555593</c:v>
                </c:pt>
                <c:pt idx="1139">
                  <c:v>40791.865347222221</c:v>
                </c:pt>
                <c:pt idx="1140">
                  <c:v>40791.875763888886</c:v>
                </c:pt>
                <c:pt idx="1141">
                  <c:v>40791.886180555557</c:v>
                </c:pt>
                <c:pt idx="1142">
                  <c:v>40791.896597222243</c:v>
                </c:pt>
                <c:pt idx="1143">
                  <c:v>40791.907013888893</c:v>
                </c:pt>
                <c:pt idx="1144">
                  <c:v>40791.917430555557</c:v>
                </c:pt>
                <c:pt idx="1145">
                  <c:v>40791.927847222221</c:v>
                </c:pt>
                <c:pt idx="1146">
                  <c:v>40791.938263888893</c:v>
                </c:pt>
                <c:pt idx="1147">
                  <c:v>40791.948680555557</c:v>
                </c:pt>
                <c:pt idx="1148">
                  <c:v>40791.959085648188</c:v>
                </c:pt>
                <c:pt idx="1149">
                  <c:v>40791.969513888893</c:v>
                </c:pt>
                <c:pt idx="1150">
                  <c:v>40791.979930555557</c:v>
                </c:pt>
                <c:pt idx="1151">
                  <c:v>40791.990335648188</c:v>
                </c:pt>
                <c:pt idx="1152">
                  <c:v>40792.000763888886</c:v>
                </c:pt>
                <c:pt idx="1153">
                  <c:v>40792.011180555513</c:v>
                </c:pt>
                <c:pt idx="1154">
                  <c:v>40792.021597222221</c:v>
                </c:pt>
                <c:pt idx="1155">
                  <c:v>40792.032013888893</c:v>
                </c:pt>
                <c:pt idx="1156">
                  <c:v>40792.042430555557</c:v>
                </c:pt>
                <c:pt idx="1157">
                  <c:v>40792.052847222243</c:v>
                </c:pt>
                <c:pt idx="1158">
                  <c:v>40792.063263888886</c:v>
                </c:pt>
                <c:pt idx="1159">
                  <c:v>40792.073680555513</c:v>
                </c:pt>
                <c:pt idx="1160">
                  <c:v>40792.084097222243</c:v>
                </c:pt>
                <c:pt idx="1161">
                  <c:v>40792.094513888893</c:v>
                </c:pt>
                <c:pt idx="1162">
                  <c:v>40792.104930555557</c:v>
                </c:pt>
                <c:pt idx="1163">
                  <c:v>40792.115347222221</c:v>
                </c:pt>
                <c:pt idx="1164">
                  <c:v>40792.125763888849</c:v>
                </c:pt>
                <c:pt idx="1165">
                  <c:v>40792.136180555513</c:v>
                </c:pt>
                <c:pt idx="1166">
                  <c:v>40792.146597222243</c:v>
                </c:pt>
                <c:pt idx="1167">
                  <c:v>40792.157013888893</c:v>
                </c:pt>
                <c:pt idx="1168">
                  <c:v>40792.167418981444</c:v>
                </c:pt>
                <c:pt idx="1169">
                  <c:v>40792.177847222221</c:v>
                </c:pt>
                <c:pt idx="1170">
                  <c:v>40792.188252314852</c:v>
                </c:pt>
                <c:pt idx="1171">
                  <c:v>40792.198680555513</c:v>
                </c:pt>
                <c:pt idx="1172">
                  <c:v>40792.209097222221</c:v>
                </c:pt>
                <c:pt idx="1173">
                  <c:v>40792.219513888893</c:v>
                </c:pt>
                <c:pt idx="1174">
                  <c:v>40792.229918981444</c:v>
                </c:pt>
                <c:pt idx="1175">
                  <c:v>40792.240347222221</c:v>
                </c:pt>
                <c:pt idx="1176">
                  <c:v>40792.250763888886</c:v>
                </c:pt>
                <c:pt idx="1177">
                  <c:v>40792.261168981408</c:v>
                </c:pt>
                <c:pt idx="1178">
                  <c:v>40792.271585648145</c:v>
                </c:pt>
                <c:pt idx="1179">
                  <c:v>40792.282013888893</c:v>
                </c:pt>
                <c:pt idx="1180">
                  <c:v>40792.292430555513</c:v>
                </c:pt>
                <c:pt idx="1181">
                  <c:v>40792.302847222243</c:v>
                </c:pt>
                <c:pt idx="1182">
                  <c:v>40792.313263888893</c:v>
                </c:pt>
                <c:pt idx="1183">
                  <c:v>40792.323680555513</c:v>
                </c:pt>
                <c:pt idx="1184">
                  <c:v>40792.334097222243</c:v>
                </c:pt>
                <c:pt idx="1185">
                  <c:v>40792.344513888958</c:v>
                </c:pt>
                <c:pt idx="1186">
                  <c:v>40792.354918981517</c:v>
                </c:pt>
                <c:pt idx="1187">
                  <c:v>40792.365347222221</c:v>
                </c:pt>
                <c:pt idx="1188">
                  <c:v>40792.375763888886</c:v>
                </c:pt>
                <c:pt idx="1189">
                  <c:v>40792.386180555557</c:v>
                </c:pt>
                <c:pt idx="1190">
                  <c:v>40792.396597222243</c:v>
                </c:pt>
                <c:pt idx="1191">
                  <c:v>40792.407013888893</c:v>
                </c:pt>
                <c:pt idx="1192">
                  <c:v>40792.41741898148</c:v>
                </c:pt>
                <c:pt idx="1193">
                  <c:v>40792.427847222221</c:v>
                </c:pt>
                <c:pt idx="1194">
                  <c:v>40792.438263888893</c:v>
                </c:pt>
                <c:pt idx="1195">
                  <c:v>40792.44866898148</c:v>
                </c:pt>
                <c:pt idx="1196">
                  <c:v>40792.459085648188</c:v>
                </c:pt>
                <c:pt idx="1197">
                  <c:v>40792.469513888893</c:v>
                </c:pt>
                <c:pt idx="1198">
                  <c:v>40792.47991898148</c:v>
                </c:pt>
                <c:pt idx="1199">
                  <c:v>40792.490335648188</c:v>
                </c:pt>
                <c:pt idx="1200">
                  <c:v>40792.500752314816</c:v>
                </c:pt>
                <c:pt idx="1201">
                  <c:v>40792.511168981444</c:v>
                </c:pt>
                <c:pt idx="1202">
                  <c:v>40792.521585648145</c:v>
                </c:pt>
                <c:pt idx="1203">
                  <c:v>40792.532002314816</c:v>
                </c:pt>
                <c:pt idx="1204">
                  <c:v>40792.54241898148</c:v>
                </c:pt>
                <c:pt idx="1205">
                  <c:v>40792.552835648217</c:v>
                </c:pt>
                <c:pt idx="1206">
                  <c:v>40792.563252314816</c:v>
                </c:pt>
                <c:pt idx="1207">
                  <c:v>40792.573668981444</c:v>
                </c:pt>
                <c:pt idx="1208">
                  <c:v>40792.583391203705</c:v>
                </c:pt>
                <c:pt idx="1209">
                  <c:v>40792.593807870355</c:v>
                </c:pt>
                <c:pt idx="1210">
                  <c:v>40792.604224537034</c:v>
                </c:pt>
                <c:pt idx="1211">
                  <c:v>40792.614641203705</c:v>
                </c:pt>
                <c:pt idx="1212">
                  <c:v>40792.625057870355</c:v>
                </c:pt>
                <c:pt idx="1213">
                  <c:v>40792.63547453699</c:v>
                </c:pt>
                <c:pt idx="1214">
                  <c:v>40792.645891203705</c:v>
                </c:pt>
                <c:pt idx="1215">
                  <c:v>40792.656307870369</c:v>
                </c:pt>
                <c:pt idx="1216">
                  <c:v>40792.66672453699</c:v>
                </c:pt>
                <c:pt idx="1217">
                  <c:v>40792.677141203647</c:v>
                </c:pt>
                <c:pt idx="1218">
                  <c:v>40792.687557870369</c:v>
                </c:pt>
                <c:pt idx="1219">
                  <c:v>40792.69797453699</c:v>
                </c:pt>
                <c:pt idx="1220">
                  <c:v>40792.708391203705</c:v>
                </c:pt>
                <c:pt idx="1221">
                  <c:v>40792.718807870369</c:v>
                </c:pt>
                <c:pt idx="1222">
                  <c:v>40792.72922453699</c:v>
                </c:pt>
                <c:pt idx="1223">
                  <c:v>40792.739641203647</c:v>
                </c:pt>
                <c:pt idx="1224">
                  <c:v>40792.750057870369</c:v>
                </c:pt>
                <c:pt idx="1225">
                  <c:v>40792.76047453699</c:v>
                </c:pt>
                <c:pt idx="1226">
                  <c:v>40792.770891203705</c:v>
                </c:pt>
                <c:pt idx="1227">
                  <c:v>40792.781307870355</c:v>
                </c:pt>
                <c:pt idx="1228">
                  <c:v>40792.791724536954</c:v>
                </c:pt>
                <c:pt idx="1229">
                  <c:v>40792.802141203705</c:v>
                </c:pt>
                <c:pt idx="1230">
                  <c:v>40792.81255787042</c:v>
                </c:pt>
                <c:pt idx="1231">
                  <c:v>40792.822974537034</c:v>
                </c:pt>
                <c:pt idx="1232">
                  <c:v>40792.833391203705</c:v>
                </c:pt>
                <c:pt idx="1233">
                  <c:v>40792.843807870369</c:v>
                </c:pt>
                <c:pt idx="1234">
                  <c:v>40792.854224537041</c:v>
                </c:pt>
                <c:pt idx="1235">
                  <c:v>40792.864641203705</c:v>
                </c:pt>
                <c:pt idx="1236">
                  <c:v>40792.875057870369</c:v>
                </c:pt>
                <c:pt idx="1237">
                  <c:v>40792.885474537034</c:v>
                </c:pt>
                <c:pt idx="1238">
                  <c:v>40792.895891203705</c:v>
                </c:pt>
                <c:pt idx="1239">
                  <c:v>40792.906307870369</c:v>
                </c:pt>
                <c:pt idx="1240">
                  <c:v>40792.916724537034</c:v>
                </c:pt>
                <c:pt idx="1241">
                  <c:v>40792.927141203647</c:v>
                </c:pt>
                <c:pt idx="1242">
                  <c:v>40792.937557870369</c:v>
                </c:pt>
                <c:pt idx="1243">
                  <c:v>40792.947974537034</c:v>
                </c:pt>
                <c:pt idx="1244">
                  <c:v>40792.958391203712</c:v>
                </c:pt>
                <c:pt idx="1245">
                  <c:v>40792.968807870369</c:v>
                </c:pt>
                <c:pt idx="1246">
                  <c:v>40792.979224537034</c:v>
                </c:pt>
                <c:pt idx="1247">
                  <c:v>40792.989641203705</c:v>
                </c:pt>
                <c:pt idx="1248">
                  <c:v>40793.000057870369</c:v>
                </c:pt>
                <c:pt idx="1249">
                  <c:v>40793.010474537034</c:v>
                </c:pt>
                <c:pt idx="1250">
                  <c:v>40793.020891203705</c:v>
                </c:pt>
                <c:pt idx="1251">
                  <c:v>40793.031307870355</c:v>
                </c:pt>
                <c:pt idx="1252">
                  <c:v>40793.04172453699</c:v>
                </c:pt>
                <c:pt idx="1253">
                  <c:v>40793.052141203705</c:v>
                </c:pt>
                <c:pt idx="1254">
                  <c:v>40793.062557870369</c:v>
                </c:pt>
                <c:pt idx="1255">
                  <c:v>40793.072974537034</c:v>
                </c:pt>
                <c:pt idx="1256">
                  <c:v>40793.083391203705</c:v>
                </c:pt>
                <c:pt idx="1257">
                  <c:v>40793.093807870355</c:v>
                </c:pt>
                <c:pt idx="1258">
                  <c:v>40793.104224537034</c:v>
                </c:pt>
                <c:pt idx="1259">
                  <c:v>40793.114641203705</c:v>
                </c:pt>
                <c:pt idx="1260">
                  <c:v>40793.125057870355</c:v>
                </c:pt>
                <c:pt idx="1261">
                  <c:v>40793.13547453699</c:v>
                </c:pt>
                <c:pt idx="1262">
                  <c:v>40793.145891203705</c:v>
                </c:pt>
                <c:pt idx="1263">
                  <c:v>40793.156307870369</c:v>
                </c:pt>
                <c:pt idx="1264">
                  <c:v>40793.16672453699</c:v>
                </c:pt>
                <c:pt idx="1265">
                  <c:v>40793.177141203647</c:v>
                </c:pt>
                <c:pt idx="1266">
                  <c:v>40793.187557870369</c:v>
                </c:pt>
                <c:pt idx="1267">
                  <c:v>40793.19797453699</c:v>
                </c:pt>
                <c:pt idx="1268">
                  <c:v>40793.208391203705</c:v>
                </c:pt>
                <c:pt idx="1269">
                  <c:v>40793.218807870369</c:v>
                </c:pt>
                <c:pt idx="1270">
                  <c:v>40793.22922453699</c:v>
                </c:pt>
                <c:pt idx="1271">
                  <c:v>40793.239641203647</c:v>
                </c:pt>
                <c:pt idx="1272">
                  <c:v>40793.250057870369</c:v>
                </c:pt>
                <c:pt idx="1273">
                  <c:v>40793.26047453699</c:v>
                </c:pt>
                <c:pt idx="1274">
                  <c:v>40793.270891203705</c:v>
                </c:pt>
                <c:pt idx="1275">
                  <c:v>40793.281307870355</c:v>
                </c:pt>
                <c:pt idx="1276">
                  <c:v>40793.291724536954</c:v>
                </c:pt>
                <c:pt idx="1277">
                  <c:v>40793.302141203705</c:v>
                </c:pt>
                <c:pt idx="1278">
                  <c:v>40793.31255787042</c:v>
                </c:pt>
                <c:pt idx="1279">
                  <c:v>40793.322974537034</c:v>
                </c:pt>
                <c:pt idx="1280">
                  <c:v>40793.333391203705</c:v>
                </c:pt>
                <c:pt idx="1281">
                  <c:v>40793.343807870369</c:v>
                </c:pt>
                <c:pt idx="1282">
                  <c:v>40793.354224537041</c:v>
                </c:pt>
                <c:pt idx="1283">
                  <c:v>40793.364641203705</c:v>
                </c:pt>
                <c:pt idx="1284">
                  <c:v>40793.375057870369</c:v>
                </c:pt>
                <c:pt idx="1285">
                  <c:v>40793.385474537034</c:v>
                </c:pt>
                <c:pt idx="1286">
                  <c:v>40793.395891203705</c:v>
                </c:pt>
                <c:pt idx="1287">
                  <c:v>40793.406307870369</c:v>
                </c:pt>
                <c:pt idx="1288">
                  <c:v>40793.416724537034</c:v>
                </c:pt>
                <c:pt idx="1289">
                  <c:v>40793.427141203647</c:v>
                </c:pt>
                <c:pt idx="1290">
                  <c:v>40793.437557870369</c:v>
                </c:pt>
                <c:pt idx="1291">
                  <c:v>40793.447974537034</c:v>
                </c:pt>
                <c:pt idx="1292">
                  <c:v>40793.458391203712</c:v>
                </c:pt>
                <c:pt idx="1293">
                  <c:v>40793.468807870369</c:v>
                </c:pt>
                <c:pt idx="1294">
                  <c:v>40793.479224537034</c:v>
                </c:pt>
                <c:pt idx="1295">
                  <c:v>40793.489641203705</c:v>
                </c:pt>
                <c:pt idx="1296">
                  <c:v>40793.500057870369</c:v>
                </c:pt>
                <c:pt idx="1297">
                  <c:v>40793.510474537034</c:v>
                </c:pt>
                <c:pt idx="1298">
                  <c:v>40793.520891203705</c:v>
                </c:pt>
                <c:pt idx="1299">
                  <c:v>40793.531307870355</c:v>
                </c:pt>
                <c:pt idx="1300">
                  <c:v>40793.54172453699</c:v>
                </c:pt>
                <c:pt idx="1301">
                  <c:v>40793.552141203705</c:v>
                </c:pt>
                <c:pt idx="1302">
                  <c:v>40793.562557870369</c:v>
                </c:pt>
                <c:pt idx="1303">
                  <c:v>40793.572974537034</c:v>
                </c:pt>
                <c:pt idx="1304">
                  <c:v>40793.583391203705</c:v>
                </c:pt>
                <c:pt idx="1305">
                  <c:v>40793.593807870355</c:v>
                </c:pt>
                <c:pt idx="1306">
                  <c:v>40793.604224537034</c:v>
                </c:pt>
                <c:pt idx="1307">
                  <c:v>40793.614641203705</c:v>
                </c:pt>
                <c:pt idx="1308">
                  <c:v>40793.625057870355</c:v>
                </c:pt>
                <c:pt idx="1309">
                  <c:v>40793.63547453699</c:v>
                </c:pt>
                <c:pt idx="1310">
                  <c:v>40793.645891203705</c:v>
                </c:pt>
                <c:pt idx="1311">
                  <c:v>40793.656307870369</c:v>
                </c:pt>
                <c:pt idx="1312">
                  <c:v>40793.66672453699</c:v>
                </c:pt>
                <c:pt idx="1313">
                  <c:v>40793.677141203647</c:v>
                </c:pt>
                <c:pt idx="1314">
                  <c:v>40793.687557870369</c:v>
                </c:pt>
                <c:pt idx="1315">
                  <c:v>40793.69797453699</c:v>
                </c:pt>
                <c:pt idx="1316">
                  <c:v>40793.708391203705</c:v>
                </c:pt>
                <c:pt idx="1317">
                  <c:v>40793.718807870369</c:v>
                </c:pt>
                <c:pt idx="1318">
                  <c:v>40793.72922453699</c:v>
                </c:pt>
                <c:pt idx="1319">
                  <c:v>40793.739641203647</c:v>
                </c:pt>
                <c:pt idx="1320">
                  <c:v>40793.750057870369</c:v>
                </c:pt>
                <c:pt idx="1321">
                  <c:v>40793.76047453699</c:v>
                </c:pt>
                <c:pt idx="1322">
                  <c:v>40793.770891203705</c:v>
                </c:pt>
                <c:pt idx="1323">
                  <c:v>40793.781307870355</c:v>
                </c:pt>
                <c:pt idx="1324">
                  <c:v>40793.791724536954</c:v>
                </c:pt>
                <c:pt idx="1325">
                  <c:v>40793.802141203705</c:v>
                </c:pt>
                <c:pt idx="1326">
                  <c:v>40793.81255787042</c:v>
                </c:pt>
                <c:pt idx="1327">
                  <c:v>40793.822974537034</c:v>
                </c:pt>
                <c:pt idx="1328">
                  <c:v>40793.833391203705</c:v>
                </c:pt>
                <c:pt idx="1329">
                  <c:v>40793.843807870369</c:v>
                </c:pt>
                <c:pt idx="1330">
                  <c:v>40793.854224537041</c:v>
                </c:pt>
                <c:pt idx="1331">
                  <c:v>40793.864641203705</c:v>
                </c:pt>
                <c:pt idx="1332">
                  <c:v>40793.875057870369</c:v>
                </c:pt>
                <c:pt idx="1333">
                  <c:v>40793.885474537034</c:v>
                </c:pt>
                <c:pt idx="1334">
                  <c:v>40793.895891203705</c:v>
                </c:pt>
                <c:pt idx="1335">
                  <c:v>40793.906307870369</c:v>
                </c:pt>
                <c:pt idx="1336">
                  <c:v>40793.916724537034</c:v>
                </c:pt>
                <c:pt idx="1337">
                  <c:v>40793.927141203647</c:v>
                </c:pt>
                <c:pt idx="1338">
                  <c:v>40793.937557870369</c:v>
                </c:pt>
                <c:pt idx="1339">
                  <c:v>40793.947974537034</c:v>
                </c:pt>
                <c:pt idx="1340">
                  <c:v>40793.958391203712</c:v>
                </c:pt>
                <c:pt idx="1341">
                  <c:v>40793.968807870369</c:v>
                </c:pt>
                <c:pt idx="1342">
                  <c:v>40793.979224537034</c:v>
                </c:pt>
                <c:pt idx="1343">
                  <c:v>40793.989641203705</c:v>
                </c:pt>
                <c:pt idx="1344">
                  <c:v>40794.000057870369</c:v>
                </c:pt>
                <c:pt idx="1345">
                  <c:v>40794.010474537034</c:v>
                </c:pt>
                <c:pt idx="1346">
                  <c:v>40794.020891203705</c:v>
                </c:pt>
                <c:pt idx="1347">
                  <c:v>40794.031307870355</c:v>
                </c:pt>
                <c:pt idx="1348">
                  <c:v>40794.04172453699</c:v>
                </c:pt>
                <c:pt idx="1349">
                  <c:v>40794.052141203705</c:v>
                </c:pt>
                <c:pt idx="1350">
                  <c:v>40794.062557870369</c:v>
                </c:pt>
                <c:pt idx="1351">
                  <c:v>40794.072974537034</c:v>
                </c:pt>
                <c:pt idx="1352">
                  <c:v>40794.083391203705</c:v>
                </c:pt>
                <c:pt idx="1353">
                  <c:v>40794.093807870355</c:v>
                </c:pt>
                <c:pt idx="1354">
                  <c:v>40794.104224537034</c:v>
                </c:pt>
                <c:pt idx="1355">
                  <c:v>40794.114641203705</c:v>
                </c:pt>
                <c:pt idx="1356">
                  <c:v>40794.125057870355</c:v>
                </c:pt>
                <c:pt idx="1357">
                  <c:v>40794.13547453699</c:v>
                </c:pt>
                <c:pt idx="1358">
                  <c:v>40794.145891203705</c:v>
                </c:pt>
                <c:pt idx="1359">
                  <c:v>40794.156307870369</c:v>
                </c:pt>
                <c:pt idx="1360">
                  <c:v>40794.16672453699</c:v>
                </c:pt>
                <c:pt idx="1361">
                  <c:v>40794.177141203647</c:v>
                </c:pt>
                <c:pt idx="1362">
                  <c:v>40794.187557870369</c:v>
                </c:pt>
                <c:pt idx="1363">
                  <c:v>40794.19797453699</c:v>
                </c:pt>
                <c:pt idx="1364">
                  <c:v>40794.208391203705</c:v>
                </c:pt>
                <c:pt idx="1365">
                  <c:v>40794.218807870369</c:v>
                </c:pt>
                <c:pt idx="1366">
                  <c:v>40794.22922453699</c:v>
                </c:pt>
                <c:pt idx="1367">
                  <c:v>40794.239641203647</c:v>
                </c:pt>
                <c:pt idx="1368">
                  <c:v>40794.250057870369</c:v>
                </c:pt>
                <c:pt idx="1369">
                  <c:v>40794.26047453699</c:v>
                </c:pt>
                <c:pt idx="1370">
                  <c:v>40794.270891203705</c:v>
                </c:pt>
                <c:pt idx="1371">
                  <c:v>40794.281307870355</c:v>
                </c:pt>
                <c:pt idx="1372">
                  <c:v>40794.291724536954</c:v>
                </c:pt>
                <c:pt idx="1373">
                  <c:v>40794.302141203705</c:v>
                </c:pt>
                <c:pt idx="1374">
                  <c:v>40794.31255787042</c:v>
                </c:pt>
                <c:pt idx="1375">
                  <c:v>40794.322974537034</c:v>
                </c:pt>
                <c:pt idx="1376">
                  <c:v>40794.333391203705</c:v>
                </c:pt>
                <c:pt idx="1377">
                  <c:v>40794.343807870369</c:v>
                </c:pt>
                <c:pt idx="1378">
                  <c:v>40794.354224537041</c:v>
                </c:pt>
                <c:pt idx="1379">
                  <c:v>40794.364641203705</c:v>
                </c:pt>
                <c:pt idx="1380">
                  <c:v>40794.375057870369</c:v>
                </c:pt>
                <c:pt idx="1381">
                  <c:v>40794.385474537034</c:v>
                </c:pt>
                <c:pt idx="1382">
                  <c:v>40794.395891203705</c:v>
                </c:pt>
                <c:pt idx="1383">
                  <c:v>40794.406307870369</c:v>
                </c:pt>
                <c:pt idx="1384">
                  <c:v>40794.416724537034</c:v>
                </c:pt>
                <c:pt idx="1385">
                  <c:v>40794.427141203647</c:v>
                </c:pt>
                <c:pt idx="1386">
                  <c:v>40794.437557870369</c:v>
                </c:pt>
                <c:pt idx="1387">
                  <c:v>40794.447974537034</c:v>
                </c:pt>
                <c:pt idx="1388">
                  <c:v>40794.458391203712</c:v>
                </c:pt>
                <c:pt idx="1389">
                  <c:v>40794.468807870369</c:v>
                </c:pt>
                <c:pt idx="1390">
                  <c:v>40794.479224537034</c:v>
                </c:pt>
                <c:pt idx="1391">
                  <c:v>40794.489641203705</c:v>
                </c:pt>
                <c:pt idx="1392">
                  <c:v>40794.500057870369</c:v>
                </c:pt>
                <c:pt idx="1393">
                  <c:v>40794.510474537034</c:v>
                </c:pt>
                <c:pt idx="1394">
                  <c:v>40794.520891203705</c:v>
                </c:pt>
                <c:pt idx="1395">
                  <c:v>40794.531307870355</c:v>
                </c:pt>
                <c:pt idx="1396">
                  <c:v>40794.54172453699</c:v>
                </c:pt>
                <c:pt idx="1397">
                  <c:v>40794.552141203705</c:v>
                </c:pt>
                <c:pt idx="1398">
                  <c:v>40794.562557870369</c:v>
                </c:pt>
                <c:pt idx="1399">
                  <c:v>40794.572974537034</c:v>
                </c:pt>
                <c:pt idx="1400">
                  <c:v>40794.583391203705</c:v>
                </c:pt>
                <c:pt idx="1401">
                  <c:v>40794.593807870355</c:v>
                </c:pt>
                <c:pt idx="1402">
                  <c:v>40794.604224537034</c:v>
                </c:pt>
                <c:pt idx="1403">
                  <c:v>40794.614641203705</c:v>
                </c:pt>
                <c:pt idx="1404">
                  <c:v>40794.625057870355</c:v>
                </c:pt>
                <c:pt idx="1405">
                  <c:v>40794.63547453699</c:v>
                </c:pt>
                <c:pt idx="1406">
                  <c:v>40794.645891203705</c:v>
                </c:pt>
                <c:pt idx="1407">
                  <c:v>40794.656307870369</c:v>
                </c:pt>
                <c:pt idx="1408">
                  <c:v>40794.66672453699</c:v>
                </c:pt>
                <c:pt idx="1409">
                  <c:v>40794.677141203647</c:v>
                </c:pt>
                <c:pt idx="1410">
                  <c:v>40794.687557870369</c:v>
                </c:pt>
                <c:pt idx="1411">
                  <c:v>40794.69797453699</c:v>
                </c:pt>
                <c:pt idx="1412">
                  <c:v>40794.708391203705</c:v>
                </c:pt>
                <c:pt idx="1413">
                  <c:v>40794.718807870369</c:v>
                </c:pt>
                <c:pt idx="1414">
                  <c:v>40794.72922453699</c:v>
                </c:pt>
                <c:pt idx="1415">
                  <c:v>40794.739641203647</c:v>
                </c:pt>
                <c:pt idx="1416">
                  <c:v>40794.750057870369</c:v>
                </c:pt>
                <c:pt idx="1417">
                  <c:v>40794.76047453699</c:v>
                </c:pt>
                <c:pt idx="1418">
                  <c:v>40794.770891203705</c:v>
                </c:pt>
                <c:pt idx="1419">
                  <c:v>40794.781307870355</c:v>
                </c:pt>
                <c:pt idx="1420">
                  <c:v>40794.791724536954</c:v>
                </c:pt>
                <c:pt idx="1421">
                  <c:v>40794.802141203705</c:v>
                </c:pt>
                <c:pt idx="1422">
                  <c:v>40794.81255787042</c:v>
                </c:pt>
                <c:pt idx="1423">
                  <c:v>40794.822974537034</c:v>
                </c:pt>
                <c:pt idx="1424">
                  <c:v>40794.833391203705</c:v>
                </c:pt>
                <c:pt idx="1425">
                  <c:v>40794.843807870369</c:v>
                </c:pt>
                <c:pt idx="1426">
                  <c:v>40794.854224537041</c:v>
                </c:pt>
                <c:pt idx="1427">
                  <c:v>40794.864641203705</c:v>
                </c:pt>
                <c:pt idx="1428">
                  <c:v>40794.875057870369</c:v>
                </c:pt>
                <c:pt idx="1429">
                  <c:v>40794.885474537034</c:v>
                </c:pt>
                <c:pt idx="1430">
                  <c:v>40794.895891203705</c:v>
                </c:pt>
                <c:pt idx="1431">
                  <c:v>40794.906307870369</c:v>
                </c:pt>
                <c:pt idx="1432">
                  <c:v>40794.916724537034</c:v>
                </c:pt>
                <c:pt idx="1433">
                  <c:v>40794.927141203647</c:v>
                </c:pt>
                <c:pt idx="1434">
                  <c:v>40794.937557870369</c:v>
                </c:pt>
                <c:pt idx="1435">
                  <c:v>40794.947974537034</c:v>
                </c:pt>
                <c:pt idx="1436">
                  <c:v>40794.958391203712</c:v>
                </c:pt>
                <c:pt idx="1437">
                  <c:v>40794.968807870369</c:v>
                </c:pt>
                <c:pt idx="1438">
                  <c:v>40794.979224537034</c:v>
                </c:pt>
                <c:pt idx="1439">
                  <c:v>40794.989641203705</c:v>
                </c:pt>
                <c:pt idx="1440">
                  <c:v>40795.000057870369</c:v>
                </c:pt>
                <c:pt idx="1441">
                  <c:v>40795.010474537034</c:v>
                </c:pt>
                <c:pt idx="1442">
                  <c:v>40795.020891203705</c:v>
                </c:pt>
                <c:pt idx="1443">
                  <c:v>40795.031307870355</c:v>
                </c:pt>
                <c:pt idx="1444">
                  <c:v>40795.04172453699</c:v>
                </c:pt>
                <c:pt idx="1445">
                  <c:v>40795.052141203705</c:v>
                </c:pt>
                <c:pt idx="1446">
                  <c:v>40795.062557870369</c:v>
                </c:pt>
                <c:pt idx="1447">
                  <c:v>40795.072974537034</c:v>
                </c:pt>
                <c:pt idx="1448">
                  <c:v>40795.083391203705</c:v>
                </c:pt>
                <c:pt idx="1449">
                  <c:v>40795.093807870355</c:v>
                </c:pt>
                <c:pt idx="1450">
                  <c:v>40795.104224537034</c:v>
                </c:pt>
                <c:pt idx="1451">
                  <c:v>40795.114641203705</c:v>
                </c:pt>
                <c:pt idx="1452">
                  <c:v>40795.125057870355</c:v>
                </c:pt>
                <c:pt idx="1453">
                  <c:v>40795.13547453699</c:v>
                </c:pt>
                <c:pt idx="1454">
                  <c:v>40795.145891203705</c:v>
                </c:pt>
                <c:pt idx="1455">
                  <c:v>40795.156307870369</c:v>
                </c:pt>
                <c:pt idx="1456">
                  <c:v>40795.16672453699</c:v>
                </c:pt>
                <c:pt idx="1457">
                  <c:v>40795.177141203647</c:v>
                </c:pt>
                <c:pt idx="1458">
                  <c:v>40795.187557870369</c:v>
                </c:pt>
                <c:pt idx="1459">
                  <c:v>40795.19797453699</c:v>
                </c:pt>
                <c:pt idx="1460">
                  <c:v>40795.208391203705</c:v>
                </c:pt>
                <c:pt idx="1461">
                  <c:v>40795.218807870369</c:v>
                </c:pt>
                <c:pt idx="1462">
                  <c:v>40795.22922453699</c:v>
                </c:pt>
                <c:pt idx="1463">
                  <c:v>40795.239641203647</c:v>
                </c:pt>
                <c:pt idx="1464">
                  <c:v>40795.250057870369</c:v>
                </c:pt>
                <c:pt idx="1465">
                  <c:v>40795.26047453699</c:v>
                </c:pt>
                <c:pt idx="1466">
                  <c:v>40795.270891203705</c:v>
                </c:pt>
                <c:pt idx="1467">
                  <c:v>40795.281307870355</c:v>
                </c:pt>
                <c:pt idx="1468">
                  <c:v>40795.291724536954</c:v>
                </c:pt>
                <c:pt idx="1469">
                  <c:v>40795.302141203705</c:v>
                </c:pt>
                <c:pt idx="1470">
                  <c:v>40795.31255787042</c:v>
                </c:pt>
                <c:pt idx="1471">
                  <c:v>40795.322974537034</c:v>
                </c:pt>
                <c:pt idx="1472">
                  <c:v>40795.333391203705</c:v>
                </c:pt>
                <c:pt idx="1473">
                  <c:v>40795.343807870369</c:v>
                </c:pt>
                <c:pt idx="1474">
                  <c:v>40795.354224537041</c:v>
                </c:pt>
                <c:pt idx="1475">
                  <c:v>40795.364641203705</c:v>
                </c:pt>
                <c:pt idx="1476">
                  <c:v>40795.375057870369</c:v>
                </c:pt>
                <c:pt idx="1477">
                  <c:v>40795.385474537034</c:v>
                </c:pt>
                <c:pt idx="1478">
                  <c:v>40795.395891203705</c:v>
                </c:pt>
                <c:pt idx="1479">
                  <c:v>40795.406307870369</c:v>
                </c:pt>
                <c:pt idx="1480">
                  <c:v>40795.416724537034</c:v>
                </c:pt>
                <c:pt idx="1481">
                  <c:v>40795.427141203647</c:v>
                </c:pt>
                <c:pt idx="1482">
                  <c:v>40795.437557870369</c:v>
                </c:pt>
                <c:pt idx="1483">
                  <c:v>40795.447974537034</c:v>
                </c:pt>
                <c:pt idx="1484">
                  <c:v>40795.458391203712</c:v>
                </c:pt>
                <c:pt idx="1485">
                  <c:v>40795.468807870369</c:v>
                </c:pt>
                <c:pt idx="1486">
                  <c:v>40795.479224537034</c:v>
                </c:pt>
                <c:pt idx="1487">
                  <c:v>40795.489641203705</c:v>
                </c:pt>
                <c:pt idx="1488">
                  <c:v>40795.500057870369</c:v>
                </c:pt>
                <c:pt idx="1489">
                  <c:v>40795.510474537034</c:v>
                </c:pt>
                <c:pt idx="1490">
                  <c:v>40795.520891203705</c:v>
                </c:pt>
                <c:pt idx="1491">
                  <c:v>40795.531307870355</c:v>
                </c:pt>
                <c:pt idx="1492">
                  <c:v>40795.54172453699</c:v>
                </c:pt>
                <c:pt idx="1493">
                  <c:v>40795.552141203705</c:v>
                </c:pt>
                <c:pt idx="1494">
                  <c:v>40795.562557870369</c:v>
                </c:pt>
                <c:pt idx="1495">
                  <c:v>40795.572974537034</c:v>
                </c:pt>
                <c:pt idx="1496">
                  <c:v>40795.583391203705</c:v>
                </c:pt>
                <c:pt idx="1497">
                  <c:v>40795.593807870355</c:v>
                </c:pt>
                <c:pt idx="1498">
                  <c:v>40795.604224537034</c:v>
                </c:pt>
                <c:pt idx="1499">
                  <c:v>40795.614641203705</c:v>
                </c:pt>
                <c:pt idx="1500">
                  <c:v>40795.625057870355</c:v>
                </c:pt>
                <c:pt idx="1501">
                  <c:v>40795.63547453699</c:v>
                </c:pt>
                <c:pt idx="1502">
                  <c:v>40795.645891203705</c:v>
                </c:pt>
                <c:pt idx="1503">
                  <c:v>40795.656307870369</c:v>
                </c:pt>
                <c:pt idx="1504">
                  <c:v>40795.66672453699</c:v>
                </c:pt>
                <c:pt idx="1505">
                  <c:v>40795.677141203647</c:v>
                </c:pt>
                <c:pt idx="1506">
                  <c:v>40795.687557870369</c:v>
                </c:pt>
                <c:pt idx="1507">
                  <c:v>40795.69797453699</c:v>
                </c:pt>
                <c:pt idx="1508">
                  <c:v>40795.708391203705</c:v>
                </c:pt>
                <c:pt idx="1509">
                  <c:v>40795.718807870369</c:v>
                </c:pt>
                <c:pt idx="1510">
                  <c:v>40795.72922453699</c:v>
                </c:pt>
                <c:pt idx="1511">
                  <c:v>40795.739641203647</c:v>
                </c:pt>
                <c:pt idx="1512">
                  <c:v>40795.750057870369</c:v>
                </c:pt>
                <c:pt idx="1513">
                  <c:v>40795.76047453699</c:v>
                </c:pt>
                <c:pt idx="1514">
                  <c:v>40795.770891203705</c:v>
                </c:pt>
                <c:pt idx="1515">
                  <c:v>40795.781307870355</c:v>
                </c:pt>
                <c:pt idx="1516">
                  <c:v>40795.791724536954</c:v>
                </c:pt>
                <c:pt idx="1517">
                  <c:v>40795.802141203705</c:v>
                </c:pt>
                <c:pt idx="1518">
                  <c:v>40795.81255787042</c:v>
                </c:pt>
                <c:pt idx="1519">
                  <c:v>40795.822974537034</c:v>
                </c:pt>
                <c:pt idx="1520">
                  <c:v>40795.833391203705</c:v>
                </c:pt>
                <c:pt idx="1521">
                  <c:v>40795.843807870369</c:v>
                </c:pt>
                <c:pt idx="1522">
                  <c:v>40795.854224537041</c:v>
                </c:pt>
                <c:pt idx="1523">
                  <c:v>40795.864641203705</c:v>
                </c:pt>
                <c:pt idx="1524">
                  <c:v>40795.875057870369</c:v>
                </c:pt>
                <c:pt idx="1525">
                  <c:v>40795.885474537034</c:v>
                </c:pt>
                <c:pt idx="1526">
                  <c:v>40795.895891203705</c:v>
                </c:pt>
                <c:pt idx="1527">
                  <c:v>40795.906307870369</c:v>
                </c:pt>
                <c:pt idx="1528">
                  <c:v>40795.916724537034</c:v>
                </c:pt>
                <c:pt idx="1529">
                  <c:v>40795.927141203647</c:v>
                </c:pt>
                <c:pt idx="1530">
                  <c:v>40795.937557870369</c:v>
                </c:pt>
                <c:pt idx="1531">
                  <c:v>40795.947974537034</c:v>
                </c:pt>
                <c:pt idx="1532">
                  <c:v>40795.958391203712</c:v>
                </c:pt>
                <c:pt idx="1533">
                  <c:v>40795.968807870369</c:v>
                </c:pt>
                <c:pt idx="1534">
                  <c:v>40795.979224537034</c:v>
                </c:pt>
                <c:pt idx="1535">
                  <c:v>40795.989641203705</c:v>
                </c:pt>
                <c:pt idx="1536">
                  <c:v>40796.000057870369</c:v>
                </c:pt>
                <c:pt idx="1537">
                  <c:v>40796.010474537034</c:v>
                </c:pt>
                <c:pt idx="1538">
                  <c:v>40796.020891203705</c:v>
                </c:pt>
                <c:pt idx="1539">
                  <c:v>40796.031307870355</c:v>
                </c:pt>
                <c:pt idx="1540">
                  <c:v>40796.04172453699</c:v>
                </c:pt>
                <c:pt idx="1541">
                  <c:v>40796.052141203705</c:v>
                </c:pt>
                <c:pt idx="1542">
                  <c:v>40796.062557870369</c:v>
                </c:pt>
                <c:pt idx="1543">
                  <c:v>40796.072974537034</c:v>
                </c:pt>
                <c:pt idx="1544">
                  <c:v>40796.083391203705</c:v>
                </c:pt>
                <c:pt idx="1545">
                  <c:v>40796.093807870355</c:v>
                </c:pt>
                <c:pt idx="1546">
                  <c:v>40796.104224537034</c:v>
                </c:pt>
                <c:pt idx="1547">
                  <c:v>40796.114641203705</c:v>
                </c:pt>
                <c:pt idx="1548">
                  <c:v>40796.125057870355</c:v>
                </c:pt>
                <c:pt idx="1549">
                  <c:v>40796.13547453699</c:v>
                </c:pt>
                <c:pt idx="1550">
                  <c:v>40796.145891203705</c:v>
                </c:pt>
                <c:pt idx="1551">
                  <c:v>40796.156307870369</c:v>
                </c:pt>
                <c:pt idx="1552">
                  <c:v>40796.16672453699</c:v>
                </c:pt>
                <c:pt idx="1553">
                  <c:v>40796.177141203647</c:v>
                </c:pt>
                <c:pt idx="1554">
                  <c:v>40796.187557870369</c:v>
                </c:pt>
                <c:pt idx="1555">
                  <c:v>40796.19797453699</c:v>
                </c:pt>
                <c:pt idx="1556">
                  <c:v>40796.208391203705</c:v>
                </c:pt>
                <c:pt idx="1557">
                  <c:v>40796.218807870369</c:v>
                </c:pt>
                <c:pt idx="1558">
                  <c:v>40796.22922453699</c:v>
                </c:pt>
                <c:pt idx="1559">
                  <c:v>40796.239641203647</c:v>
                </c:pt>
                <c:pt idx="1560">
                  <c:v>40796.250057870369</c:v>
                </c:pt>
                <c:pt idx="1561">
                  <c:v>40796.26047453699</c:v>
                </c:pt>
                <c:pt idx="1562">
                  <c:v>40796.270891203705</c:v>
                </c:pt>
                <c:pt idx="1563">
                  <c:v>40796.281307870355</c:v>
                </c:pt>
                <c:pt idx="1564">
                  <c:v>40796.291724536954</c:v>
                </c:pt>
                <c:pt idx="1565">
                  <c:v>40796.302141203705</c:v>
                </c:pt>
                <c:pt idx="1566">
                  <c:v>40796.31255787042</c:v>
                </c:pt>
                <c:pt idx="1567">
                  <c:v>40796.322974537034</c:v>
                </c:pt>
                <c:pt idx="1568">
                  <c:v>40796.333391203705</c:v>
                </c:pt>
                <c:pt idx="1569">
                  <c:v>40796.343807870369</c:v>
                </c:pt>
                <c:pt idx="1570">
                  <c:v>40796.354224537041</c:v>
                </c:pt>
                <c:pt idx="1571">
                  <c:v>40796.364641203705</c:v>
                </c:pt>
                <c:pt idx="1572">
                  <c:v>40796.375057870369</c:v>
                </c:pt>
                <c:pt idx="1573">
                  <c:v>40796.385474537034</c:v>
                </c:pt>
                <c:pt idx="1574">
                  <c:v>40796.395891203705</c:v>
                </c:pt>
                <c:pt idx="1575">
                  <c:v>40796.406307870369</c:v>
                </c:pt>
                <c:pt idx="1576">
                  <c:v>40796.416724537034</c:v>
                </c:pt>
                <c:pt idx="1577">
                  <c:v>40796.427141203647</c:v>
                </c:pt>
                <c:pt idx="1578">
                  <c:v>40796.437557870369</c:v>
                </c:pt>
                <c:pt idx="1579">
                  <c:v>40796.447974537034</c:v>
                </c:pt>
                <c:pt idx="1580">
                  <c:v>40796.458391203712</c:v>
                </c:pt>
                <c:pt idx="1581">
                  <c:v>40796.468807870369</c:v>
                </c:pt>
                <c:pt idx="1582">
                  <c:v>40796.479224537034</c:v>
                </c:pt>
                <c:pt idx="1583">
                  <c:v>40796.489641203705</c:v>
                </c:pt>
                <c:pt idx="1584">
                  <c:v>40796.500057870369</c:v>
                </c:pt>
                <c:pt idx="1585">
                  <c:v>40796.510474537034</c:v>
                </c:pt>
                <c:pt idx="1586">
                  <c:v>40796.520891203705</c:v>
                </c:pt>
                <c:pt idx="1587">
                  <c:v>40796.531307870355</c:v>
                </c:pt>
                <c:pt idx="1588">
                  <c:v>40796.54172453699</c:v>
                </c:pt>
                <c:pt idx="1589">
                  <c:v>40796.552141203705</c:v>
                </c:pt>
                <c:pt idx="1590">
                  <c:v>40796.562557870369</c:v>
                </c:pt>
                <c:pt idx="1591">
                  <c:v>40796.572974537034</c:v>
                </c:pt>
                <c:pt idx="1592">
                  <c:v>40796.583391203705</c:v>
                </c:pt>
                <c:pt idx="1593">
                  <c:v>40796.593807870355</c:v>
                </c:pt>
                <c:pt idx="1594">
                  <c:v>40796.604224537034</c:v>
                </c:pt>
                <c:pt idx="1595">
                  <c:v>40796.614641203705</c:v>
                </c:pt>
                <c:pt idx="1596">
                  <c:v>40796.625057870355</c:v>
                </c:pt>
                <c:pt idx="1597">
                  <c:v>40796.63547453699</c:v>
                </c:pt>
                <c:pt idx="1598">
                  <c:v>40796.645891203705</c:v>
                </c:pt>
                <c:pt idx="1599">
                  <c:v>40796.656307870369</c:v>
                </c:pt>
                <c:pt idx="1600">
                  <c:v>40796.66672453699</c:v>
                </c:pt>
                <c:pt idx="1601">
                  <c:v>40796.677141203647</c:v>
                </c:pt>
                <c:pt idx="1602">
                  <c:v>40796.687557870369</c:v>
                </c:pt>
                <c:pt idx="1603">
                  <c:v>40796.69797453699</c:v>
                </c:pt>
                <c:pt idx="1604">
                  <c:v>40796.708391203705</c:v>
                </c:pt>
                <c:pt idx="1605">
                  <c:v>40796.718807870369</c:v>
                </c:pt>
                <c:pt idx="1606">
                  <c:v>40796.72922453699</c:v>
                </c:pt>
                <c:pt idx="1607">
                  <c:v>40796.739641203647</c:v>
                </c:pt>
                <c:pt idx="1608">
                  <c:v>40796.750057870369</c:v>
                </c:pt>
                <c:pt idx="1609">
                  <c:v>40796.76047453699</c:v>
                </c:pt>
                <c:pt idx="1610">
                  <c:v>40796.770891203705</c:v>
                </c:pt>
                <c:pt idx="1611">
                  <c:v>40796.781307870355</c:v>
                </c:pt>
                <c:pt idx="1612">
                  <c:v>40796.791724536954</c:v>
                </c:pt>
                <c:pt idx="1613">
                  <c:v>40796.802141203705</c:v>
                </c:pt>
                <c:pt idx="1614">
                  <c:v>40796.81255787042</c:v>
                </c:pt>
                <c:pt idx="1615">
                  <c:v>40796.822974537034</c:v>
                </c:pt>
                <c:pt idx="1616">
                  <c:v>40796.833391203705</c:v>
                </c:pt>
                <c:pt idx="1617">
                  <c:v>40796.843807870369</c:v>
                </c:pt>
                <c:pt idx="1618">
                  <c:v>40796.854224537041</c:v>
                </c:pt>
                <c:pt idx="1619">
                  <c:v>40796.864641203705</c:v>
                </c:pt>
                <c:pt idx="1620">
                  <c:v>40796.875057870369</c:v>
                </c:pt>
                <c:pt idx="1621">
                  <c:v>40796.885474537034</c:v>
                </c:pt>
                <c:pt idx="1622">
                  <c:v>40796.895891203705</c:v>
                </c:pt>
                <c:pt idx="1623">
                  <c:v>40796.906307870369</c:v>
                </c:pt>
                <c:pt idx="1624">
                  <c:v>40796.916724537034</c:v>
                </c:pt>
                <c:pt idx="1625">
                  <c:v>40796.927141203647</c:v>
                </c:pt>
                <c:pt idx="1626">
                  <c:v>40796.937557870369</c:v>
                </c:pt>
                <c:pt idx="1627">
                  <c:v>40796.947974537034</c:v>
                </c:pt>
                <c:pt idx="1628">
                  <c:v>40796.958391203712</c:v>
                </c:pt>
                <c:pt idx="1629">
                  <c:v>40796.968807870369</c:v>
                </c:pt>
                <c:pt idx="1630">
                  <c:v>40796.979224537034</c:v>
                </c:pt>
                <c:pt idx="1631">
                  <c:v>40796.989641203705</c:v>
                </c:pt>
                <c:pt idx="1632">
                  <c:v>40797.000057870369</c:v>
                </c:pt>
                <c:pt idx="1633">
                  <c:v>40797.010474537034</c:v>
                </c:pt>
                <c:pt idx="1634">
                  <c:v>40797.020891203705</c:v>
                </c:pt>
                <c:pt idx="1635">
                  <c:v>40797.031307870355</c:v>
                </c:pt>
                <c:pt idx="1636">
                  <c:v>40797.04172453699</c:v>
                </c:pt>
                <c:pt idx="1637">
                  <c:v>40797.052141203705</c:v>
                </c:pt>
                <c:pt idx="1638">
                  <c:v>40797.062557870369</c:v>
                </c:pt>
                <c:pt idx="1639">
                  <c:v>40797.072974537034</c:v>
                </c:pt>
                <c:pt idx="1640">
                  <c:v>40797.083391203705</c:v>
                </c:pt>
                <c:pt idx="1641">
                  <c:v>40797.093807870355</c:v>
                </c:pt>
                <c:pt idx="1642">
                  <c:v>40797.104224537034</c:v>
                </c:pt>
                <c:pt idx="1643">
                  <c:v>40797.114641203705</c:v>
                </c:pt>
                <c:pt idx="1644">
                  <c:v>40797.125057870355</c:v>
                </c:pt>
                <c:pt idx="1645">
                  <c:v>40797.13547453699</c:v>
                </c:pt>
                <c:pt idx="1646">
                  <c:v>40797.145891203705</c:v>
                </c:pt>
                <c:pt idx="1647">
                  <c:v>40797.156307870369</c:v>
                </c:pt>
                <c:pt idx="1648">
                  <c:v>40797.16672453699</c:v>
                </c:pt>
                <c:pt idx="1649">
                  <c:v>40797.177141203647</c:v>
                </c:pt>
                <c:pt idx="1650">
                  <c:v>40797.187557870369</c:v>
                </c:pt>
                <c:pt idx="1651">
                  <c:v>40797.19797453699</c:v>
                </c:pt>
                <c:pt idx="1652">
                  <c:v>40797.208391203705</c:v>
                </c:pt>
                <c:pt idx="1653">
                  <c:v>40797.218807870369</c:v>
                </c:pt>
                <c:pt idx="1654">
                  <c:v>40797.22922453699</c:v>
                </c:pt>
                <c:pt idx="1655">
                  <c:v>40797.239641203647</c:v>
                </c:pt>
                <c:pt idx="1656">
                  <c:v>40797.250057870369</c:v>
                </c:pt>
                <c:pt idx="1657">
                  <c:v>40797.26047453699</c:v>
                </c:pt>
                <c:pt idx="1658">
                  <c:v>40797.270891203705</c:v>
                </c:pt>
                <c:pt idx="1659">
                  <c:v>40797.281307870355</c:v>
                </c:pt>
                <c:pt idx="1660">
                  <c:v>40797.291724536954</c:v>
                </c:pt>
                <c:pt idx="1661">
                  <c:v>40797.302141203705</c:v>
                </c:pt>
                <c:pt idx="1662">
                  <c:v>40797.31255787042</c:v>
                </c:pt>
                <c:pt idx="1663">
                  <c:v>40797.322974537034</c:v>
                </c:pt>
                <c:pt idx="1664">
                  <c:v>40797.333391203705</c:v>
                </c:pt>
                <c:pt idx="1665">
                  <c:v>40797.343807870369</c:v>
                </c:pt>
                <c:pt idx="1666">
                  <c:v>40797.354224537041</c:v>
                </c:pt>
                <c:pt idx="1667">
                  <c:v>40797.364641203705</c:v>
                </c:pt>
                <c:pt idx="1668">
                  <c:v>40797.375057870369</c:v>
                </c:pt>
                <c:pt idx="1669">
                  <c:v>40797.385474537034</c:v>
                </c:pt>
                <c:pt idx="1670">
                  <c:v>40797.395891203705</c:v>
                </c:pt>
                <c:pt idx="1671">
                  <c:v>40797.406307870369</c:v>
                </c:pt>
                <c:pt idx="1672">
                  <c:v>40797.416724537034</c:v>
                </c:pt>
                <c:pt idx="1673">
                  <c:v>40797.427141203647</c:v>
                </c:pt>
                <c:pt idx="1674">
                  <c:v>40797.437557870369</c:v>
                </c:pt>
                <c:pt idx="1675">
                  <c:v>40797.447974537034</c:v>
                </c:pt>
                <c:pt idx="1676">
                  <c:v>40797.458391203712</c:v>
                </c:pt>
                <c:pt idx="1677">
                  <c:v>40797.468807870369</c:v>
                </c:pt>
                <c:pt idx="1678">
                  <c:v>40797.479224537034</c:v>
                </c:pt>
                <c:pt idx="1679">
                  <c:v>40797.489641203705</c:v>
                </c:pt>
                <c:pt idx="1680">
                  <c:v>40797.500057870369</c:v>
                </c:pt>
                <c:pt idx="1681">
                  <c:v>40797.510474537034</c:v>
                </c:pt>
                <c:pt idx="1682">
                  <c:v>40797.520891203705</c:v>
                </c:pt>
                <c:pt idx="1683">
                  <c:v>40797.531307870355</c:v>
                </c:pt>
                <c:pt idx="1684">
                  <c:v>40797.54172453699</c:v>
                </c:pt>
                <c:pt idx="1685">
                  <c:v>40797.552141203705</c:v>
                </c:pt>
                <c:pt idx="1686">
                  <c:v>40797.562557870369</c:v>
                </c:pt>
                <c:pt idx="1687">
                  <c:v>40797.572974537034</c:v>
                </c:pt>
                <c:pt idx="1688">
                  <c:v>40797.583391203705</c:v>
                </c:pt>
                <c:pt idx="1689">
                  <c:v>40797.593807870355</c:v>
                </c:pt>
                <c:pt idx="1690">
                  <c:v>40797.604224537034</c:v>
                </c:pt>
                <c:pt idx="1691">
                  <c:v>40797.614641203705</c:v>
                </c:pt>
                <c:pt idx="1692">
                  <c:v>40797.625057870355</c:v>
                </c:pt>
                <c:pt idx="1693">
                  <c:v>40797.63547453699</c:v>
                </c:pt>
                <c:pt idx="1694">
                  <c:v>40797.645891203705</c:v>
                </c:pt>
                <c:pt idx="1695">
                  <c:v>40797.656307870369</c:v>
                </c:pt>
                <c:pt idx="1696">
                  <c:v>40797.66672453699</c:v>
                </c:pt>
                <c:pt idx="1697">
                  <c:v>40797.677141203647</c:v>
                </c:pt>
                <c:pt idx="1698">
                  <c:v>40797.687557870369</c:v>
                </c:pt>
                <c:pt idx="1699">
                  <c:v>40797.69797453699</c:v>
                </c:pt>
                <c:pt idx="1700">
                  <c:v>40797.708391203705</c:v>
                </c:pt>
                <c:pt idx="1701">
                  <c:v>40797.718807870369</c:v>
                </c:pt>
                <c:pt idx="1702">
                  <c:v>40797.72922453699</c:v>
                </c:pt>
                <c:pt idx="1703">
                  <c:v>40797.739641203647</c:v>
                </c:pt>
                <c:pt idx="1704">
                  <c:v>40797.750057870369</c:v>
                </c:pt>
                <c:pt idx="1705">
                  <c:v>40797.76047453699</c:v>
                </c:pt>
                <c:pt idx="1706">
                  <c:v>40797.770891203705</c:v>
                </c:pt>
                <c:pt idx="1707">
                  <c:v>40797.781307870355</c:v>
                </c:pt>
                <c:pt idx="1708">
                  <c:v>40797.791724536954</c:v>
                </c:pt>
                <c:pt idx="1709">
                  <c:v>40797.802141203705</c:v>
                </c:pt>
                <c:pt idx="1710">
                  <c:v>40797.81255787042</c:v>
                </c:pt>
                <c:pt idx="1711">
                  <c:v>40797.822974537034</c:v>
                </c:pt>
                <c:pt idx="1712">
                  <c:v>40797.833391203705</c:v>
                </c:pt>
                <c:pt idx="1713">
                  <c:v>40797.843807870369</c:v>
                </c:pt>
                <c:pt idx="1714">
                  <c:v>40797.854224537041</c:v>
                </c:pt>
                <c:pt idx="1715">
                  <c:v>40797.864641203705</c:v>
                </c:pt>
                <c:pt idx="1716">
                  <c:v>40797.875057870369</c:v>
                </c:pt>
                <c:pt idx="1717">
                  <c:v>40797.885474537034</c:v>
                </c:pt>
                <c:pt idx="1718">
                  <c:v>40797.895891203705</c:v>
                </c:pt>
                <c:pt idx="1719">
                  <c:v>40797.906307870369</c:v>
                </c:pt>
                <c:pt idx="1720">
                  <c:v>40797.916724537034</c:v>
                </c:pt>
                <c:pt idx="1721">
                  <c:v>40797.927141203647</c:v>
                </c:pt>
                <c:pt idx="1722">
                  <c:v>40797.937557870369</c:v>
                </c:pt>
                <c:pt idx="1723">
                  <c:v>40797.947974537034</c:v>
                </c:pt>
                <c:pt idx="1724">
                  <c:v>40797.958391203712</c:v>
                </c:pt>
                <c:pt idx="1725">
                  <c:v>40797.968807870369</c:v>
                </c:pt>
                <c:pt idx="1726">
                  <c:v>40797.979224537034</c:v>
                </c:pt>
                <c:pt idx="1727">
                  <c:v>40797.989641203705</c:v>
                </c:pt>
                <c:pt idx="1728">
                  <c:v>40798.000057870369</c:v>
                </c:pt>
                <c:pt idx="1729">
                  <c:v>40798.010474537034</c:v>
                </c:pt>
                <c:pt idx="1730">
                  <c:v>40798.020891203705</c:v>
                </c:pt>
                <c:pt idx="1731">
                  <c:v>40798.031307870355</c:v>
                </c:pt>
                <c:pt idx="1732">
                  <c:v>40798.04172453699</c:v>
                </c:pt>
                <c:pt idx="1733">
                  <c:v>40798.052141203705</c:v>
                </c:pt>
                <c:pt idx="1734">
                  <c:v>40798.062557870369</c:v>
                </c:pt>
                <c:pt idx="1735">
                  <c:v>40798.072974537034</c:v>
                </c:pt>
                <c:pt idx="1736">
                  <c:v>40798.083391203705</c:v>
                </c:pt>
                <c:pt idx="1737">
                  <c:v>40798.093807870355</c:v>
                </c:pt>
                <c:pt idx="1738">
                  <c:v>40798.104224537034</c:v>
                </c:pt>
                <c:pt idx="1739">
                  <c:v>40798.114641203705</c:v>
                </c:pt>
                <c:pt idx="1740">
                  <c:v>40798.125057870355</c:v>
                </c:pt>
                <c:pt idx="1741">
                  <c:v>40798.13547453699</c:v>
                </c:pt>
                <c:pt idx="1742">
                  <c:v>40798.145891203705</c:v>
                </c:pt>
                <c:pt idx="1743">
                  <c:v>40798.156307870369</c:v>
                </c:pt>
                <c:pt idx="1744">
                  <c:v>40798.16672453699</c:v>
                </c:pt>
                <c:pt idx="1745">
                  <c:v>40798.177141203647</c:v>
                </c:pt>
                <c:pt idx="1746">
                  <c:v>40798.187557870369</c:v>
                </c:pt>
                <c:pt idx="1747">
                  <c:v>40798.19797453699</c:v>
                </c:pt>
                <c:pt idx="1748">
                  <c:v>40798.208391203705</c:v>
                </c:pt>
                <c:pt idx="1749">
                  <c:v>40798.218807870369</c:v>
                </c:pt>
                <c:pt idx="1750">
                  <c:v>40798.22922453699</c:v>
                </c:pt>
                <c:pt idx="1751">
                  <c:v>40798.239641203647</c:v>
                </c:pt>
                <c:pt idx="1752">
                  <c:v>40798.250057870369</c:v>
                </c:pt>
                <c:pt idx="1753">
                  <c:v>40798.26047453699</c:v>
                </c:pt>
                <c:pt idx="1754">
                  <c:v>40798.270891203705</c:v>
                </c:pt>
                <c:pt idx="1755">
                  <c:v>40798.281307870355</c:v>
                </c:pt>
                <c:pt idx="1756">
                  <c:v>40798.291724536954</c:v>
                </c:pt>
                <c:pt idx="1757">
                  <c:v>40798.302141203705</c:v>
                </c:pt>
                <c:pt idx="1758">
                  <c:v>40798.31255787042</c:v>
                </c:pt>
                <c:pt idx="1759">
                  <c:v>40798.322974537034</c:v>
                </c:pt>
                <c:pt idx="1760">
                  <c:v>40798.333391203705</c:v>
                </c:pt>
                <c:pt idx="1761">
                  <c:v>40798.343807870369</c:v>
                </c:pt>
                <c:pt idx="1762">
                  <c:v>40798.354224537041</c:v>
                </c:pt>
                <c:pt idx="1763">
                  <c:v>40798.364641203705</c:v>
                </c:pt>
                <c:pt idx="1764">
                  <c:v>40798.375057870369</c:v>
                </c:pt>
                <c:pt idx="1765">
                  <c:v>40798.385474537034</c:v>
                </c:pt>
                <c:pt idx="1766">
                  <c:v>40798.395891203705</c:v>
                </c:pt>
                <c:pt idx="1767">
                  <c:v>40798.406307870369</c:v>
                </c:pt>
                <c:pt idx="1768">
                  <c:v>40798.416724537034</c:v>
                </c:pt>
                <c:pt idx="1769">
                  <c:v>40798.427141203647</c:v>
                </c:pt>
                <c:pt idx="1770">
                  <c:v>40798.437557870369</c:v>
                </c:pt>
                <c:pt idx="1771">
                  <c:v>40798.447974537034</c:v>
                </c:pt>
                <c:pt idx="1772">
                  <c:v>40798.458391203712</c:v>
                </c:pt>
                <c:pt idx="1773">
                  <c:v>40798.468807870369</c:v>
                </c:pt>
                <c:pt idx="1774">
                  <c:v>40798.479224537034</c:v>
                </c:pt>
                <c:pt idx="1775">
                  <c:v>40798.489641203705</c:v>
                </c:pt>
                <c:pt idx="1776">
                  <c:v>40798.500057870369</c:v>
                </c:pt>
                <c:pt idx="1777">
                  <c:v>40798.510474537034</c:v>
                </c:pt>
                <c:pt idx="1778">
                  <c:v>40798.520891203705</c:v>
                </c:pt>
                <c:pt idx="1779">
                  <c:v>40798.531307870355</c:v>
                </c:pt>
                <c:pt idx="1780">
                  <c:v>40798.54172453699</c:v>
                </c:pt>
                <c:pt idx="1781">
                  <c:v>40798.552141203705</c:v>
                </c:pt>
                <c:pt idx="1782">
                  <c:v>40798.562557870369</c:v>
                </c:pt>
                <c:pt idx="1783">
                  <c:v>40798.572974537034</c:v>
                </c:pt>
                <c:pt idx="1784">
                  <c:v>40798.583391203705</c:v>
                </c:pt>
                <c:pt idx="1785">
                  <c:v>40798.593807870355</c:v>
                </c:pt>
                <c:pt idx="1786">
                  <c:v>40798.604224537034</c:v>
                </c:pt>
                <c:pt idx="1787">
                  <c:v>40798.614641203705</c:v>
                </c:pt>
                <c:pt idx="1788">
                  <c:v>40798.625057870355</c:v>
                </c:pt>
                <c:pt idx="1789">
                  <c:v>40798.63547453699</c:v>
                </c:pt>
                <c:pt idx="1790">
                  <c:v>40798.645891203705</c:v>
                </c:pt>
                <c:pt idx="1791">
                  <c:v>40798.656307870369</c:v>
                </c:pt>
                <c:pt idx="1792">
                  <c:v>40798.66672453699</c:v>
                </c:pt>
                <c:pt idx="1793">
                  <c:v>40798.677141203647</c:v>
                </c:pt>
                <c:pt idx="1794">
                  <c:v>40798.687557870369</c:v>
                </c:pt>
                <c:pt idx="1795">
                  <c:v>40798.69797453699</c:v>
                </c:pt>
                <c:pt idx="1796">
                  <c:v>40798.708391203705</c:v>
                </c:pt>
                <c:pt idx="1797">
                  <c:v>40798.718807870369</c:v>
                </c:pt>
                <c:pt idx="1798">
                  <c:v>40798.72922453699</c:v>
                </c:pt>
                <c:pt idx="1799">
                  <c:v>40798.739641203647</c:v>
                </c:pt>
                <c:pt idx="1800">
                  <c:v>40798.750057870369</c:v>
                </c:pt>
                <c:pt idx="1801">
                  <c:v>40798.76047453699</c:v>
                </c:pt>
                <c:pt idx="1802">
                  <c:v>40798.770891203705</c:v>
                </c:pt>
                <c:pt idx="1803">
                  <c:v>40798.781307870355</c:v>
                </c:pt>
                <c:pt idx="1804">
                  <c:v>40798.791724536954</c:v>
                </c:pt>
                <c:pt idx="1805">
                  <c:v>40798.802141203705</c:v>
                </c:pt>
                <c:pt idx="1806">
                  <c:v>40798.81255787042</c:v>
                </c:pt>
                <c:pt idx="1807">
                  <c:v>40798.822974537034</c:v>
                </c:pt>
                <c:pt idx="1808">
                  <c:v>40798.833391203705</c:v>
                </c:pt>
                <c:pt idx="1809">
                  <c:v>40798.843807870369</c:v>
                </c:pt>
                <c:pt idx="1810">
                  <c:v>40798.854224537041</c:v>
                </c:pt>
                <c:pt idx="1811">
                  <c:v>40798.864641203705</c:v>
                </c:pt>
                <c:pt idx="1812">
                  <c:v>40798.875057870369</c:v>
                </c:pt>
                <c:pt idx="1813">
                  <c:v>40798.885474537034</c:v>
                </c:pt>
                <c:pt idx="1814">
                  <c:v>40798.895891203705</c:v>
                </c:pt>
                <c:pt idx="1815">
                  <c:v>40798.906307870369</c:v>
                </c:pt>
                <c:pt idx="1816">
                  <c:v>40798.916724537034</c:v>
                </c:pt>
                <c:pt idx="1817">
                  <c:v>40798.927141203647</c:v>
                </c:pt>
                <c:pt idx="1818">
                  <c:v>40798.937557870369</c:v>
                </c:pt>
                <c:pt idx="1819">
                  <c:v>40798.947974537034</c:v>
                </c:pt>
                <c:pt idx="1820">
                  <c:v>40798.958391203712</c:v>
                </c:pt>
                <c:pt idx="1821">
                  <c:v>40798.968807870369</c:v>
                </c:pt>
                <c:pt idx="1822">
                  <c:v>40798.979224537034</c:v>
                </c:pt>
                <c:pt idx="1823">
                  <c:v>40798.989641203705</c:v>
                </c:pt>
                <c:pt idx="1824">
                  <c:v>40799.000057870369</c:v>
                </c:pt>
                <c:pt idx="1825">
                  <c:v>40799.010474537034</c:v>
                </c:pt>
                <c:pt idx="1826">
                  <c:v>40799.020891203705</c:v>
                </c:pt>
                <c:pt idx="1827">
                  <c:v>40799.031307870355</c:v>
                </c:pt>
                <c:pt idx="1828">
                  <c:v>40799.04172453699</c:v>
                </c:pt>
                <c:pt idx="1829">
                  <c:v>40799.052141203705</c:v>
                </c:pt>
                <c:pt idx="1830">
                  <c:v>40799.062557870369</c:v>
                </c:pt>
                <c:pt idx="1831">
                  <c:v>40799.072974537034</c:v>
                </c:pt>
                <c:pt idx="1832">
                  <c:v>40799.083391203705</c:v>
                </c:pt>
                <c:pt idx="1833">
                  <c:v>40799.093807870355</c:v>
                </c:pt>
                <c:pt idx="1834">
                  <c:v>40799.104224537034</c:v>
                </c:pt>
                <c:pt idx="1835">
                  <c:v>40799.114641203705</c:v>
                </c:pt>
                <c:pt idx="1836">
                  <c:v>40799.125057870355</c:v>
                </c:pt>
                <c:pt idx="1837">
                  <c:v>40799.13547453699</c:v>
                </c:pt>
                <c:pt idx="1838">
                  <c:v>40799.145891203705</c:v>
                </c:pt>
                <c:pt idx="1839">
                  <c:v>40799.156307870369</c:v>
                </c:pt>
                <c:pt idx="1840">
                  <c:v>40799.16672453699</c:v>
                </c:pt>
                <c:pt idx="1841">
                  <c:v>40799.177141203647</c:v>
                </c:pt>
                <c:pt idx="1842">
                  <c:v>40799.187557870369</c:v>
                </c:pt>
                <c:pt idx="1843">
                  <c:v>40799.19797453699</c:v>
                </c:pt>
                <c:pt idx="1844">
                  <c:v>40799.208391203705</c:v>
                </c:pt>
                <c:pt idx="1845">
                  <c:v>40799.218807870369</c:v>
                </c:pt>
                <c:pt idx="1846">
                  <c:v>40799.22922453699</c:v>
                </c:pt>
                <c:pt idx="1847">
                  <c:v>40799.239641203647</c:v>
                </c:pt>
                <c:pt idx="1848">
                  <c:v>40799.250057870369</c:v>
                </c:pt>
                <c:pt idx="1849">
                  <c:v>40799.26047453699</c:v>
                </c:pt>
                <c:pt idx="1850">
                  <c:v>40799.270891203705</c:v>
                </c:pt>
                <c:pt idx="1851">
                  <c:v>40799.281307870355</c:v>
                </c:pt>
                <c:pt idx="1852">
                  <c:v>40799.291724536954</c:v>
                </c:pt>
                <c:pt idx="1853">
                  <c:v>40799.302141203705</c:v>
                </c:pt>
                <c:pt idx="1854">
                  <c:v>40799.31255787042</c:v>
                </c:pt>
                <c:pt idx="1855">
                  <c:v>40799.322974537034</c:v>
                </c:pt>
                <c:pt idx="1856">
                  <c:v>40799.333391203705</c:v>
                </c:pt>
                <c:pt idx="1857">
                  <c:v>40799.343807870369</c:v>
                </c:pt>
                <c:pt idx="1858">
                  <c:v>40799.354224537041</c:v>
                </c:pt>
                <c:pt idx="1859">
                  <c:v>40799.364641203705</c:v>
                </c:pt>
                <c:pt idx="1860">
                  <c:v>40799.375057870369</c:v>
                </c:pt>
                <c:pt idx="1861">
                  <c:v>40799.385474537034</c:v>
                </c:pt>
                <c:pt idx="1862">
                  <c:v>40799.395891203705</c:v>
                </c:pt>
                <c:pt idx="1863">
                  <c:v>40799.406307870369</c:v>
                </c:pt>
                <c:pt idx="1864">
                  <c:v>40799.416724537034</c:v>
                </c:pt>
                <c:pt idx="1865">
                  <c:v>40799.427141203647</c:v>
                </c:pt>
                <c:pt idx="1866">
                  <c:v>40799.437557870369</c:v>
                </c:pt>
                <c:pt idx="1867">
                  <c:v>40799.447974537034</c:v>
                </c:pt>
                <c:pt idx="1868">
                  <c:v>40799.458391203712</c:v>
                </c:pt>
                <c:pt idx="1869">
                  <c:v>40799.468807870369</c:v>
                </c:pt>
                <c:pt idx="1870">
                  <c:v>40799.479224537034</c:v>
                </c:pt>
                <c:pt idx="1871">
                  <c:v>40799.489641203705</c:v>
                </c:pt>
                <c:pt idx="1872">
                  <c:v>40799.500057870369</c:v>
                </c:pt>
                <c:pt idx="1873">
                  <c:v>40799.510474537034</c:v>
                </c:pt>
                <c:pt idx="1874">
                  <c:v>40799.520891203705</c:v>
                </c:pt>
                <c:pt idx="1875">
                  <c:v>40799.531307870355</c:v>
                </c:pt>
                <c:pt idx="1876">
                  <c:v>40799.54172453699</c:v>
                </c:pt>
                <c:pt idx="1877">
                  <c:v>40799.552141203705</c:v>
                </c:pt>
                <c:pt idx="1878">
                  <c:v>40799.562557870369</c:v>
                </c:pt>
                <c:pt idx="1879">
                  <c:v>40799.572974537034</c:v>
                </c:pt>
                <c:pt idx="1880">
                  <c:v>40799.583391203705</c:v>
                </c:pt>
                <c:pt idx="1881">
                  <c:v>40799.593807870355</c:v>
                </c:pt>
                <c:pt idx="1882">
                  <c:v>40799.604224537034</c:v>
                </c:pt>
                <c:pt idx="1883">
                  <c:v>40799.614641203705</c:v>
                </c:pt>
                <c:pt idx="1884">
                  <c:v>40799.625057870355</c:v>
                </c:pt>
                <c:pt idx="1885">
                  <c:v>40799.63547453699</c:v>
                </c:pt>
                <c:pt idx="1886">
                  <c:v>40799.645891203705</c:v>
                </c:pt>
                <c:pt idx="1887">
                  <c:v>40799.656307870369</c:v>
                </c:pt>
                <c:pt idx="1888">
                  <c:v>40799.66672453699</c:v>
                </c:pt>
                <c:pt idx="1889">
                  <c:v>40799.677141203647</c:v>
                </c:pt>
                <c:pt idx="1890">
                  <c:v>40799.687557870369</c:v>
                </c:pt>
                <c:pt idx="1891">
                  <c:v>40799.69797453699</c:v>
                </c:pt>
                <c:pt idx="1892">
                  <c:v>40799.708391203705</c:v>
                </c:pt>
                <c:pt idx="1893">
                  <c:v>40799.718807870369</c:v>
                </c:pt>
                <c:pt idx="1894">
                  <c:v>40799.72922453699</c:v>
                </c:pt>
                <c:pt idx="1895">
                  <c:v>40799.739641203647</c:v>
                </c:pt>
                <c:pt idx="1896">
                  <c:v>40799.750057870369</c:v>
                </c:pt>
                <c:pt idx="1897">
                  <c:v>40799.76047453699</c:v>
                </c:pt>
                <c:pt idx="1898">
                  <c:v>40799.770891203705</c:v>
                </c:pt>
                <c:pt idx="1899">
                  <c:v>40799.781307870355</c:v>
                </c:pt>
                <c:pt idx="1900">
                  <c:v>40799.791724536954</c:v>
                </c:pt>
                <c:pt idx="1901">
                  <c:v>40799.802141203705</c:v>
                </c:pt>
                <c:pt idx="1902">
                  <c:v>40799.81255787042</c:v>
                </c:pt>
                <c:pt idx="1903">
                  <c:v>40799.822974537034</c:v>
                </c:pt>
                <c:pt idx="1904">
                  <c:v>40799.833391203705</c:v>
                </c:pt>
                <c:pt idx="1905">
                  <c:v>40799.843807870369</c:v>
                </c:pt>
                <c:pt idx="1906">
                  <c:v>40799.854224537041</c:v>
                </c:pt>
                <c:pt idx="1907">
                  <c:v>40799.864641203705</c:v>
                </c:pt>
                <c:pt idx="1908">
                  <c:v>40799.875057870369</c:v>
                </c:pt>
                <c:pt idx="1909">
                  <c:v>40799.885474537034</c:v>
                </c:pt>
                <c:pt idx="1910">
                  <c:v>40799.895891203705</c:v>
                </c:pt>
                <c:pt idx="1911">
                  <c:v>40799.906307870369</c:v>
                </c:pt>
                <c:pt idx="1912">
                  <c:v>40799.916724537034</c:v>
                </c:pt>
                <c:pt idx="1913">
                  <c:v>40799.927141203647</c:v>
                </c:pt>
                <c:pt idx="1914">
                  <c:v>40799.937557870369</c:v>
                </c:pt>
                <c:pt idx="1915">
                  <c:v>40799.947974537034</c:v>
                </c:pt>
                <c:pt idx="1916">
                  <c:v>40799.958391203712</c:v>
                </c:pt>
                <c:pt idx="1917">
                  <c:v>40799.968807870369</c:v>
                </c:pt>
                <c:pt idx="1918">
                  <c:v>40799.979224537034</c:v>
                </c:pt>
                <c:pt idx="1919">
                  <c:v>40799.989641203705</c:v>
                </c:pt>
                <c:pt idx="1920">
                  <c:v>40800.000057870369</c:v>
                </c:pt>
                <c:pt idx="1921">
                  <c:v>40800.010474537034</c:v>
                </c:pt>
                <c:pt idx="1922">
                  <c:v>40800.020891203705</c:v>
                </c:pt>
                <c:pt idx="1923">
                  <c:v>40800.031307870355</c:v>
                </c:pt>
                <c:pt idx="1924">
                  <c:v>40800.04172453699</c:v>
                </c:pt>
                <c:pt idx="1925">
                  <c:v>40800.052141203705</c:v>
                </c:pt>
                <c:pt idx="1926">
                  <c:v>40800.062557870369</c:v>
                </c:pt>
                <c:pt idx="1927">
                  <c:v>40800.072974537034</c:v>
                </c:pt>
                <c:pt idx="1928">
                  <c:v>40800.083391203705</c:v>
                </c:pt>
                <c:pt idx="1929">
                  <c:v>40800.093807870355</c:v>
                </c:pt>
                <c:pt idx="1930">
                  <c:v>40800.104224537034</c:v>
                </c:pt>
                <c:pt idx="1931">
                  <c:v>40800.114641203705</c:v>
                </c:pt>
                <c:pt idx="1932">
                  <c:v>40800.125057870355</c:v>
                </c:pt>
                <c:pt idx="1933">
                  <c:v>40800.13547453699</c:v>
                </c:pt>
                <c:pt idx="1934">
                  <c:v>40800.145891203705</c:v>
                </c:pt>
                <c:pt idx="1935">
                  <c:v>40800.156307870369</c:v>
                </c:pt>
                <c:pt idx="1936">
                  <c:v>40800.16672453699</c:v>
                </c:pt>
                <c:pt idx="1937">
                  <c:v>40800.177141203647</c:v>
                </c:pt>
                <c:pt idx="1938">
                  <c:v>40800.187557870369</c:v>
                </c:pt>
                <c:pt idx="1939">
                  <c:v>40800.19797453699</c:v>
                </c:pt>
                <c:pt idx="1940">
                  <c:v>40800.208391203705</c:v>
                </c:pt>
                <c:pt idx="1941">
                  <c:v>40800.218807870369</c:v>
                </c:pt>
                <c:pt idx="1942">
                  <c:v>40800.22922453699</c:v>
                </c:pt>
                <c:pt idx="1943">
                  <c:v>40800.239641203647</c:v>
                </c:pt>
                <c:pt idx="1944">
                  <c:v>40800.250057870369</c:v>
                </c:pt>
                <c:pt idx="1945">
                  <c:v>40800.26047453699</c:v>
                </c:pt>
                <c:pt idx="1946">
                  <c:v>40800.270891203705</c:v>
                </c:pt>
                <c:pt idx="1947">
                  <c:v>40800.281307870355</c:v>
                </c:pt>
                <c:pt idx="1948">
                  <c:v>40800.291724536954</c:v>
                </c:pt>
                <c:pt idx="1949">
                  <c:v>40800.302141203705</c:v>
                </c:pt>
                <c:pt idx="1950">
                  <c:v>40800.31255787042</c:v>
                </c:pt>
                <c:pt idx="1951">
                  <c:v>40800.322974537034</c:v>
                </c:pt>
                <c:pt idx="1952">
                  <c:v>40800.333391203705</c:v>
                </c:pt>
                <c:pt idx="1953">
                  <c:v>40800.343807870369</c:v>
                </c:pt>
                <c:pt idx="1954">
                  <c:v>40800.354224537041</c:v>
                </c:pt>
                <c:pt idx="1955">
                  <c:v>40800.364641203705</c:v>
                </c:pt>
                <c:pt idx="1956">
                  <c:v>40800.375057870369</c:v>
                </c:pt>
                <c:pt idx="1957">
                  <c:v>40800.385474537034</c:v>
                </c:pt>
                <c:pt idx="1958">
                  <c:v>40800.395891203705</c:v>
                </c:pt>
                <c:pt idx="1959">
                  <c:v>40800.406307870369</c:v>
                </c:pt>
                <c:pt idx="1960">
                  <c:v>40800.416724537034</c:v>
                </c:pt>
                <c:pt idx="1961">
                  <c:v>40800.427141203647</c:v>
                </c:pt>
                <c:pt idx="1962">
                  <c:v>40800.437557870369</c:v>
                </c:pt>
                <c:pt idx="1963">
                  <c:v>40800.447974537034</c:v>
                </c:pt>
                <c:pt idx="1964">
                  <c:v>40800.458391203712</c:v>
                </c:pt>
                <c:pt idx="1965">
                  <c:v>40800.468807870369</c:v>
                </c:pt>
                <c:pt idx="1966">
                  <c:v>40800.479224537034</c:v>
                </c:pt>
                <c:pt idx="1967">
                  <c:v>40800.489641203705</c:v>
                </c:pt>
                <c:pt idx="1968">
                  <c:v>40800.500057870369</c:v>
                </c:pt>
                <c:pt idx="1969">
                  <c:v>40800.510474537034</c:v>
                </c:pt>
                <c:pt idx="1970">
                  <c:v>40800.520891203705</c:v>
                </c:pt>
                <c:pt idx="1971">
                  <c:v>40800.531307870355</c:v>
                </c:pt>
                <c:pt idx="1972">
                  <c:v>40800.54172453699</c:v>
                </c:pt>
                <c:pt idx="1973">
                  <c:v>40800.552141203705</c:v>
                </c:pt>
                <c:pt idx="1974">
                  <c:v>40800.562557870369</c:v>
                </c:pt>
                <c:pt idx="1975">
                  <c:v>40800.572974537034</c:v>
                </c:pt>
                <c:pt idx="1976">
                  <c:v>40800.583391203705</c:v>
                </c:pt>
                <c:pt idx="1977">
                  <c:v>40800.593807870355</c:v>
                </c:pt>
                <c:pt idx="1978">
                  <c:v>40800.604224537034</c:v>
                </c:pt>
                <c:pt idx="1979">
                  <c:v>40800.614641203705</c:v>
                </c:pt>
                <c:pt idx="1980">
                  <c:v>40800.625057870355</c:v>
                </c:pt>
                <c:pt idx="1981">
                  <c:v>40800.63547453699</c:v>
                </c:pt>
                <c:pt idx="1982">
                  <c:v>40800.645891203705</c:v>
                </c:pt>
                <c:pt idx="1983">
                  <c:v>40800.656307870369</c:v>
                </c:pt>
                <c:pt idx="1984">
                  <c:v>40800.66672453699</c:v>
                </c:pt>
                <c:pt idx="1985">
                  <c:v>40800.677141203647</c:v>
                </c:pt>
                <c:pt idx="1986">
                  <c:v>40800.687557870369</c:v>
                </c:pt>
                <c:pt idx="1987">
                  <c:v>40800.69797453699</c:v>
                </c:pt>
                <c:pt idx="1988">
                  <c:v>40800.708391203705</c:v>
                </c:pt>
                <c:pt idx="1989">
                  <c:v>40800.718807870369</c:v>
                </c:pt>
                <c:pt idx="1990">
                  <c:v>40800.72922453699</c:v>
                </c:pt>
                <c:pt idx="1991">
                  <c:v>40800.739641203647</c:v>
                </c:pt>
                <c:pt idx="1992">
                  <c:v>40800.750057870369</c:v>
                </c:pt>
                <c:pt idx="1993">
                  <c:v>40800.76047453699</c:v>
                </c:pt>
                <c:pt idx="1994">
                  <c:v>40800.770891203705</c:v>
                </c:pt>
                <c:pt idx="1995">
                  <c:v>40800.781307870355</c:v>
                </c:pt>
                <c:pt idx="1996">
                  <c:v>40800.791724536954</c:v>
                </c:pt>
                <c:pt idx="1997">
                  <c:v>40800.802141203705</c:v>
                </c:pt>
                <c:pt idx="1998">
                  <c:v>40800.81255787042</c:v>
                </c:pt>
                <c:pt idx="1999">
                  <c:v>40800.822974537034</c:v>
                </c:pt>
                <c:pt idx="2000">
                  <c:v>40800.833391203705</c:v>
                </c:pt>
                <c:pt idx="2001">
                  <c:v>40800.843807870369</c:v>
                </c:pt>
                <c:pt idx="2002">
                  <c:v>40800.854224537041</c:v>
                </c:pt>
                <c:pt idx="2003">
                  <c:v>40800.864641203705</c:v>
                </c:pt>
                <c:pt idx="2004">
                  <c:v>40800.875057870369</c:v>
                </c:pt>
                <c:pt idx="2005">
                  <c:v>40800.885474537034</c:v>
                </c:pt>
                <c:pt idx="2006">
                  <c:v>40800.895891203705</c:v>
                </c:pt>
                <c:pt idx="2007">
                  <c:v>40800.906307870369</c:v>
                </c:pt>
                <c:pt idx="2008">
                  <c:v>40800.916724537034</c:v>
                </c:pt>
                <c:pt idx="2009">
                  <c:v>40800.927141203647</c:v>
                </c:pt>
                <c:pt idx="2010">
                  <c:v>40800.937557870369</c:v>
                </c:pt>
                <c:pt idx="2011">
                  <c:v>40800.947974537034</c:v>
                </c:pt>
                <c:pt idx="2012">
                  <c:v>40800.958391203712</c:v>
                </c:pt>
                <c:pt idx="2013">
                  <c:v>40800.968807870369</c:v>
                </c:pt>
                <c:pt idx="2014">
                  <c:v>40800.979224537034</c:v>
                </c:pt>
                <c:pt idx="2015">
                  <c:v>40800.989641203705</c:v>
                </c:pt>
                <c:pt idx="2016">
                  <c:v>40801.000057870369</c:v>
                </c:pt>
                <c:pt idx="2017">
                  <c:v>40801.010474537034</c:v>
                </c:pt>
                <c:pt idx="2018">
                  <c:v>40801.020891203705</c:v>
                </c:pt>
                <c:pt idx="2019">
                  <c:v>40801.031307870355</c:v>
                </c:pt>
                <c:pt idx="2020">
                  <c:v>40801.04172453699</c:v>
                </c:pt>
                <c:pt idx="2021">
                  <c:v>40801.052141203705</c:v>
                </c:pt>
                <c:pt idx="2022">
                  <c:v>40801.062557870369</c:v>
                </c:pt>
                <c:pt idx="2023">
                  <c:v>40801.072974537034</c:v>
                </c:pt>
                <c:pt idx="2024">
                  <c:v>40801.083391203705</c:v>
                </c:pt>
                <c:pt idx="2025">
                  <c:v>40801.093807870355</c:v>
                </c:pt>
                <c:pt idx="2026">
                  <c:v>40801.104224537034</c:v>
                </c:pt>
                <c:pt idx="2027">
                  <c:v>40801.114641203705</c:v>
                </c:pt>
                <c:pt idx="2028">
                  <c:v>40801.125057870355</c:v>
                </c:pt>
                <c:pt idx="2029">
                  <c:v>40801.13547453699</c:v>
                </c:pt>
                <c:pt idx="2030">
                  <c:v>40801.145891203705</c:v>
                </c:pt>
                <c:pt idx="2031">
                  <c:v>40801.156307870369</c:v>
                </c:pt>
                <c:pt idx="2032">
                  <c:v>40801.16672453699</c:v>
                </c:pt>
                <c:pt idx="2033">
                  <c:v>40801.177141203647</c:v>
                </c:pt>
                <c:pt idx="2034">
                  <c:v>40801.187557870369</c:v>
                </c:pt>
                <c:pt idx="2035">
                  <c:v>40801.19797453699</c:v>
                </c:pt>
                <c:pt idx="2036">
                  <c:v>40801.208391203705</c:v>
                </c:pt>
                <c:pt idx="2037">
                  <c:v>40801.218807870369</c:v>
                </c:pt>
                <c:pt idx="2038">
                  <c:v>40801.22922453699</c:v>
                </c:pt>
                <c:pt idx="2039">
                  <c:v>40801.239641203647</c:v>
                </c:pt>
                <c:pt idx="2040">
                  <c:v>40801.250057870369</c:v>
                </c:pt>
                <c:pt idx="2041">
                  <c:v>40801.26047453699</c:v>
                </c:pt>
                <c:pt idx="2042">
                  <c:v>40801.270891203705</c:v>
                </c:pt>
                <c:pt idx="2043">
                  <c:v>40801.281307870355</c:v>
                </c:pt>
                <c:pt idx="2044">
                  <c:v>40801.291724536954</c:v>
                </c:pt>
                <c:pt idx="2045">
                  <c:v>40801.302141203705</c:v>
                </c:pt>
                <c:pt idx="2046">
                  <c:v>40801.31255787042</c:v>
                </c:pt>
                <c:pt idx="2047">
                  <c:v>40801.322974537034</c:v>
                </c:pt>
                <c:pt idx="2048">
                  <c:v>40801.333391203705</c:v>
                </c:pt>
                <c:pt idx="2049">
                  <c:v>40801.343807870369</c:v>
                </c:pt>
                <c:pt idx="2050">
                  <c:v>40801.354224537041</c:v>
                </c:pt>
                <c:pt idx="2051">
                  <c:v>40801.364641203705</c:v>
                </c:pt>
                <c:pt idx="2052">
                  <c:v>40801.375057870369</c:v>
                </c:pt>
                <c:pt idx="2053">
                  <c:v>40801.385474537034</c:v>
                </c:pt>
                <c:pt idx="2054">
                  <c:v>40801.395891203705</c:v>
                </c:pt>
                <c:pt idx="2055">
                  <c:v>40801.406307870369</c:v>
                </c:pt>
                <c:pt idx="2056">
                  <c:v>40801.416724537034</c:v>
                </c:pt>
                <c:pt idx="2057">
                  <c:v>40801.427141203647</c:v>
                </c:pt>
                <c:pt idx="2058">
                  <c:v>40801.437557870369</c:v>
                </c:pt>
                <c:pt idx="2059">
                  <c:v>40801.447974537034</c:v>
                </c:pt>
                <c:pt idx="2060">
                  <c:v>40801.458391203712</c:v>
                </c:pt>
                <c:pt idx="2061">
                  <c:v>40801.468807870369</c:v>
                </c:pt>
                <c:pt idx="2062">
                  <c:v>40801.479224537034</c:v>
                </c:pt>
                <c:pt idx="2063">
                  <c:v>40801.489641203705</c:v>
                </c:pt>
                <c:pt idx="2064">
                  <c:v>40801.500057870369</c:v>
                </c:pt>
                <c:pt idx="2065">
                  <c:v>40801.510474537034</c:v>
                </c:pt>
                <c:pt idx="2066">
                  <c:v>40801.520891203705</c:v>
                </c:pt>
                <c:pt idx="2067">
                  <c:v>40801.531307870355</c:v>
                </c:pt>
                <c:pt idx="2068">
                  <c:v>40801.54172453699</c:v>
                </c:pt>
                <c:pt idx="2069">
                  <c:v>40801.552141203705</c:v>
                </c:pt>
                <c:pt idx="2070">
                  <c:v>40801.562557870369</c:v>
                </c:pt>
                <c:pt idx="2071">
                  <c:v>40801.572974537034</c:v>
                </c:pt>
                <c:pt idx="2072">
                  <c:v>40801.583391203705</c:v>
                </c:pt>
                <c:pt idx="2073">
                  <c:v>40801.593807870355</c:v>
                </c:pt>
                <c:pt idx="2074">
                  <c:v>40801.604224537034</c:v>
                </c:pt>
                <c:pt idx="2075">
                  <c:v>40801.614641203705</c:v>
                </c:pt>
                <c:pt idx="2076">
                  <c:v>40801.625057870355</c:v>
                </c:pt>
                <c:pt idx="2077">
                  <c:v>40801.63547453699</c:v>
                </c:pt>
                <c:pt idx="2078">
                  <c:v>40801.645891203705</c:v>
                </c:pt>
                <c:pt idx="2079">
                  <c:v>40801.656307870369</c:v>
                </c:pt>
                <c:pt idx="2080">
                  <c:v>40801.66672453699</c:v>
                </c:pt>
                <c:pt idx="2081">
                  <c:v>40801.677141203647</c:v>
                </c:pt>
                <c:pt idx="2082">
                  <c:v>40801.687557870369</c:v>
                </c:pt>
                <c:pt idx="2083">
                  <c:v>40801.69797453699</c:v>
                </c:pt>
                <c:pt idx="2084">
                  <c:v>40801.708391203705</c:v>
                </c:pt>
                <c:pt idx="2085">
                  <c:v>40801.718807870369</c:v>
                </c:pt>
                <c:pt idx="2086">
                  <c:v>40801.72922453699</c:v>
                </c:pt>
                <c:pt idx="2087">
                  <c:v>40801.739641203647</c:v>
                </c:pt>
                <c:pt idx="2088">
                  <c:v>40801.750057870369</c:v>
                </c:pt>
                <c:pt idx="2089">
                  <c:v>40801.76047453699</c:v>
                </c:pt>
                <c:pt idx="2090">
                  <c:v>40801.770891203705</c:v>
                </c:pt>
                <c:pt idx="2091">
                  <c:v>40801.781307870355</c:v>
                </c:pt>
                <c:pt idx="2092">
                  <c:v>40801.791724536954</c:v>
                </c:pt>
                <c:pt idx="2093">
                  <c:v>40801.802141203705</c:v>
                </c:pt>
                <c:pt idx="2094">
                  <c:v>40801.81255787042</c:v>
                </c:pt>
                <c:pt idx="2095">
                  <c:v>40801.822974537034</c:v>
                </c:pt>
                <c:pt idx="2096">
                  <c:v>40801.833391203705</c:v>
                </c:pt>
                <c:pt idx="2097">
                  <c:v>40801.843807870369</c:v>
                </c:pt>
                <c:pt idx="2098">
                  <c:v>40801.854224537041</c:v>
                </c:pt>
                <c:pt idx="2099">
                  <c:v>40801.864641203705</c:v>
                </c:pt>
                <c:pt idx="2100">
                  <c:v>40801.875057870369</c:v>
                </c:pt>
                <c:pt idx="2101">
                  <c:v>40801.885474537034</c:v>
                </c:pt>
                <c:pt idx="2102">
                  <c:v>40801.895891203705</c:v>
                </c:pt>
                <c:pt idx="2103">
                  <c:v>40801.906307870369</c:v>
                </c:pt>
                <c:pt idx="2104">
                  <c:v>40801.916724537034</c:v>
                </c:pt>
                <c:pt idx="2105">
                  <c:v>40801.927141203647</c:v>
                </c:pt>
                <c:pt idx="2106">
                  <c:v>40801.937557870369</c:v>
                </c:pt>
                <c:pt idx="2107">
                  <c:v>40801.947974537034</c:v>
                </c:pt>
                <c:pt idx="2108">
                  <c:v>40801.958391203712</c:v>
                </c:pt>
                <c:pt idx="2109">
                  <c:v>40801.968807870369</c:v>
                </c:pt>
                <c:pt idx="2110">
                  <c:v>40801.979224537034</c:v>
                </c:pt>
                <c:pt idx="2111">
                  <c:v>40801.989641203705</c:v>
                </c:pt>
                <c:pt idx="2112">
                  <c:v>40802.000057870369</c:v>
                </c:pt>
                <c:pt idx="2113">
                  <c:v>40802.010474537034</c:v>
                </c:pt>
                <c:pt idx="2114">
                  <c:v>40802.020891203705</c:v>
                </c:pt>
                <c:pt idx="2115">
                  <c:v>40802.031307870355</c:v>
                </c:pt>
                <c:pt idx="2116">
                  <c:v>40802.04172453699</c:v>
                </c:pt>
                <c:pt idx="2117">
                  <c:v>40802.052141203705</c:v>
                </c:pt>
                <c:pt idx="2118">
                  <c:v>40802.062557870369</c:v>
                </c:pt>
                <c:pt idx="2119">
                  <c:v>40802.072974537034</c:v>
                </c:pt>
                <c:pt idx="2120">
                  <c:v>40802.083391203705</c:v>
                </c:pt>
                <c:pt idx="2121">
                  <c:v>40802.093807870355</c:v>
                </c:pt>
                <c:pt idx="2122">
                  <c:v>40802.104224537034</c:v>
                </c:pt>
                <c:pt idx="2123">
                  <c:v>40802.114641203705</c:v>
                </c:pt>
                <c:pt idx="2124">
                  <c:v>40802.125057870355</c:v>
                </c:pt>
                <c:pt idx="2125">
                  <c:v>40802.13547453699</c:v>
                </c:pt>
                <c:pt idx="2126">
                  <c:v>40802.145891203705</c:v>
                </c:pt>
                <c:pt idx="2127">
                  <c:v>40802.156307870369</c:v>
                </c:pt>
                <c:pt idx="2128">
                  <c:v>40802.16672453699</c:v>
                </c:pt>
                <c:pt idx="2129">
                  <c:v>40802.177141203647</c:v>
                </c:pt>
                <c:pt idx="2130">
                  <c:v>40802.187557870369</c:v>
                </c:pt>
                <c:pt idx="2131">
                  <c:v>40802.19797453699</c:v>
                </c:pt>
                <c:pt idx="2132">
                  <c:v>40802.208391203705</c:v>
                </c:pt>
                <c:pt idx="2133">
                  <c:v>40802.218807870369</c:v>
                </c:pt>
                <c:pt idx="2134">
                  <c:v>40802.22922453699</c:v>
                </c:pt>
                <c:pt idx="2135">
                  <c:v>40802.239641203647</c:v>
                </c:pt>
                <c:pt idx="2136">
                  <c:v>40802.250057870369</c:v>
                </c:pt>
                <c:pt idx="2137">
                  <c:v>40802.26047453699</c:v>
                </c:pt>
                <c:pt idx="2138">
                  <c:v>40802.270891203705</c:v>
                </c:pt>
                <c:pt idx="2139">
                  <c:v>40802.281307870355</c:v>
                </c:pt>
                <c:pt idx="2140">
                  <c:v>40802.291724536954</c:v>
                </c:pt>
                <c:pt idx="2141">
                  <c:v>40802.302141203705</c:v>
                </c:pt>
                <c:pt idx="2142">
                  <c:v>40802.31255787042</c:v>
                </c:pt>
                <c:pt idx="2143">
                  <c:v>40802.322974537034</c:v>
                </c:pt>
                <c:pt idx="2144">
                  <c:v>40802.333391203705</c:v>
                </c:pt>
                <c:pt idx="2145">
                  <c:v>40802.343807870369</c:v>
                </c:pt>
                <c:pt idx="2146">
                  <c:v>40802.354224537041</c:v>
                </c:pt>
                <c:pt idx="2147">
                  <c:v>40802.364641203705</c:v>
                </c:pt>
                <c:pt idx="2148">
                  <c:v>40802.375057870369</c:v>
                </c:pt>
                <c:pt idx="2149">
                  <c:v>40802.385474537034</c:v>
                </c:pt>
                <c:pt idx="2150">
                  <c:v>40802.395891203705</c:v>
                </c:pt>
                <c:pt idx="2151">
                  <c:v>40802.406307870369</c:v>
                </c:pt>
                <c:pt idx="2152">
                  <c:v>40802.416724537034</c:v>
                </c:pt>
                <c:pt idx="2153">
                  <c:v>40802.427141203647</c:v>
                </c:pt>
                <c:pt idx="2154">
                  <c:v>40802.437557870369</c:v>
                </c:pt>
                <c:pt idx="2155">
                  <c:v>40802.447974537034</c:v>
                </c:pt>
                <c:pt idx="2156">
                  <c:v>40802.458391203712</c:v>
                </c:pt>
                <c:pt idx="2157">
                  <c:v>40802.468807870369</c:v>
                </c:pt>
                <c:pt idx="2158">
                  <c:v>40802.479224537034</c:v>
                </c:pt>
                <c:pt idx="2159">
                  <c:v>40802.489641203705</c:v>
                </c:pt>
                <c:pt idx="2160">
                  <c:v>40802.500057870369</c:v>
                </c:pt>
                <c:pt idx="2161">
                  <c:v>40802.510474537034</c:v>
                </c:pt>
                <c:pt idx="2162">
                  <c:v>40802.520891203705</c:v>
                </c:pt>
                <c:pt idx="2163">
                  <c:v>40802.531307870355</c:v>
                </c:pt>
                <c:pt idx="2164">
                  <c:v>40802.54172453699</c:v>
                </c:pt>
                <c:pt idx="2165">
                  <c:v>40802.552141203705</c:v>
                </c:pt>
                <c:pt idx="2166">
                  <c:v>40802.562557870369</c:v>
                </c:pt>
                <c:pt idx="2167">
                  <c:v>40802.572974537034</c:v>
                </c:pt>
                <c:pt idx="2168">
                  <c:v>40802.583391203705</c:v>
                </c:pt>
                <c:pt idx="2169">
                  <c:v>40802.593807870355</c:v>
                </c:pt>
                <c:pt idx="2170">
                  <c:v>40802.604224537034</c:v>
                </c:pt>
                <c:pt idx="2171">
                  <c:v>40802.614641203705</c:v>
                </c:pt>
                <c:pt idx="2172">
                  <c:v>40802.625057870355</c:v>
                </c:pt>
                <c:pt idx="2173">
                  <c:v>40802.63547453699</c:v>
                </c:pt>
                <c:pt idx="2174">
                  <c:v>40802.645891203705</c:v>
                </c:pt>
                <c:pt idx="2175">
                  <c:v>40802.656307870369</c:v>
                </c:pt>
                <c:pt idx="2176">
                  <c:v>40802.66672453699</c:v>
                </c:pt>
                <c:pt idx="2177">
                  <c:v>40802.677141203647</c:v>
                </c:pt>
                <c:pt idx="2178">
                  <c:v>40802.687557870369</c:v>
                </c:pt>
                <c:pt idx="2179">
                  <c:v>40802.69797453699</c:v>
                </c:pt>
                <c:pt idx="2180">
                  <c:v>40802.708391203705</c:v>
                </c:pt>
                <c:pt idx="2181">
                  <c:v>40802.718807870369</c:v>
                </c:pt>
                <c:pt idx="2182">
                  <c:v>40802.72922453699</c:v>
                </c:pt>
                <c:pt idx="2183">
                  <c:v>40802.739641203647</c:v>
                </c:pt>
                <c:pt idx="2184">
                  <c:v>40802.750057870369</c:v>
                </c:pt>
                <c:pt idx="2185">
                  <c:v>40802.76047453699</c:v>
                </c:pt>
                <c:pt idx="2186">
                  <c:v>40802.770891203705</c:v>
                </c:pt>
                <c:pt idx="2187">
                  <c:v>40802.781307870355</c:v>
                </c:pt>
                <c:pt idx="2188">
                  <c:v>40802.791724536954</c:v>
                </c:pt>
                <c:pt idx="2189">
                  <c:v>40802.802141203705</c:v>
                </c:pt>
                <c:pt idx="2190">
                  <c:v>40802.81255787042</c:v>
                </c:pt>
                <c:pt idx="2191">
                  <c:v>40802.822974537034</c:v>
                </c:pt>
                <c:pt idx="2192">
                  <c:v>40802.833391203705</c:v>
                </c:pt>
                <c:pt idx="2193">
                  <c:v>40802.843807870369</c:v>
                </c:pt>
                <c:pt idx="2194">
                  <c:v>40802.854224537041</c:v>
                </c:pt>
                <c:pt idx="2195">
                  <c:v>40802.864641203705</c:v>
                </c:pt>
                <c:pt idx="2196">
                  <c:v>40802.875057870369</c:v>
                </c:pt>
                <c:pt idx="2197">
                  <c:v>40802.885474537034</c:v>
                </c:pt>
                <c:pt idx="2198">
                  <c:v>40802.895891203705</c:v>
                </c:pt>
                <c:pt idx="2199">
                  <c:v>40802.906307870369</c:v>
                </c:pt>
                <c:pt idx="2200">
                  <c:v>40802.916724537034</c:v>
                </c:pt>
                <c:pt idx="2201">
                  <c:v>40802.927141203647</c:v>
                </c:pt>
                <c:pt idx="2202">
                  <c:v>40802.937557870369</c:v>
                </c:pt>
                <c:pt idx="2203">
                  <c:v>40802.947974537034</c:v>
                </c:pt>
                <c:pt idx="2204">
                  <c:v>40802.958391203712</c:v>
                </c:pt>
                <c:pt idx="2205">
                  <c:v>40802.968807870369</c:v>
                </c:pt>
                <c:pt idx="2206">
                  <c:v>40802.979224537034</c:v>
                </c:pt>
                <c:pt idx="2207">
                  <c:v>40802.989641203705</c:v>
                </c:pt>
                <c:pt idx="2208">
                  <c:v>40803.000057870369</c:v>
                </c:pt>
                <c:pt idx="2209">
                  <c:v>40803.010474537034</c:v>
                </c:pt>
                <c:pt idx="2210">
                  <c:v>40803.020891203705</c:v>
                </c:pt>
                <c:pt idx="2211">
                  <c:v>40803.031307870355</c:v>
                </c:pt>
                <c:pt idx="2212">
                  <c:v>40803.04172453699</c:v>
                </c:pt>
                <c:pt idx="2213">
                  <c:v>40803.052141203705</c:v>
                </c:pt>
                <c:pt idx="2214">
                  <c:v>40803.062557870369</c:v>
                </c:pt>
                <c:pt idx="2215">
                  <c:v>40803.072974537034</c:v>
                </c:pt>
                <c:pt idx="2216">
                  <c:v>40803.083391203705</c:v>
                </c:pt>
                <c:pt idx="2217">
                  <c:v>40803.093807870355</c:v>
                </c:pt>
                <c:pt idx="2218">
                  <c:v>40803.104224537034</c:v>
                </c:pt>
                <c:pt idx="2219">
                  <c:v>40803.114641203705</c:v>
                </c:pt>
                <c:pt idx="2220">
                  <c:v>40803.125057870355</c:v>
                </c:pt>
                <c:pt idx="2221">
                  <c:v>40803.13547453699</c:v>
                </c:pt>
                <c:pt idx="2222">
                  <c:v>40803.145891203705</c:v>
                </c:pt>
                <c:pt idx="2223">
                  <c:v>40803.156307870369</c:v>
                </c:pt>
                <c:pt idx="2224">
                  <c:v>40803.16672453699</c:v>
                </c:pt>
                <c:pt idx="2225">
                  <c:v>40803.177141203647</c:v>
                </c:pt>
                <c:pt idx="2226">
                  <c:v>40803.187557870369</c:v>
                </c:pt>
                <c:pt idx="2227">
                  <c:v>40803.19797453699</c:v>
                </c:pt>
                <c:pt idx="2228">
                  <c:v>40803.208391203705</c:v>
                </c:pt>
                <c:pt idx="2229">
                  <c:v>40803.218807870369</c:v>
                </c:pt>
                <c:pt idx="2230">
                  <c:v>40803.22922453699</c:v>
                </c:pt>
                <c:pt idx="2231">
                  <c:v>40803.239641203647</c:v>
                </c:pt>
                <c:pt idx="2232">
                  <c:v>40803.250057870369</c:v>
                </c:pt>
                <c:pt idx="2233">
                  <c:v>40803.26047453699</c:v>
                </c:pt>
                <c:pt idx="2234">
                  <c:v>40803.270891203705</c:v>
                </c:pt>
                <c:pt idx="2235">
                  <c:v>40803.281307870355</c:v>
                </c:pt>
                <c:pt idx="2236">
                  <c:v>40803.291724536954</c:v>
                </c:pt>
                <c:pt idx="2237">
                  <c:v>40803.302141203705</c:v>
                </c:pt>
                <c:pt idx="2238">
                  <c:v>40803.31255787042</c:v>
                </c:pt>
                <c:pt idx="2239">
                  <c:v>40803.322974537034</c:v>
                </c:pt>
                <c:pt idx="2240">
                  <c:v>40803.333391203705</c:v>
                </c:pt>
                <c:pt idx="2241">
                  <c:v>40803.343807870369</c:v>
                </c:pt>
                <c:pt idx="2242">
                  <c:v>40803.354224537041</c:v>
                </c:pt>
                <c:pt idx="2243">
                  <c:v>40803.364641203705</c:v>
                </c:pt>
                <c:pt idx="2244">
                  <c:v>40803.375057870369</c:v>
                </c:pt>
                <c:pt idx="2245">
                  <c:v>40803.385474537034</c:v>
                </c:pt>
                <c:pt idx="2246">
                  <c:v>40803.395891203705</c:v>
                </c:pt>
                <c:pt idx="2247">
                  <c:v>40803.406307870369</c:v>
                </c:pt>
                <c:pt idx="2248">
                  <c:v>40803.416724537034</c:v>
                </c:pt>
                <c:pt idx="2249">
                  <c:v>40803.427141203647</c:v>
                </c:pt>
                <c:pt idx="2250">
                  <c:v>40803.437557870369</c:v>
                </c:pt>
                <c:pt idx="2251">
                  <c:v>40803.447974537034</c:v>
                </c:pt>
                <c:pt idx="2252">
                  <c:v>40803.458391203712</c:v>
                </c:pt>
                <c:pt idx="2253">
                  <c:v>40803.468807870369</c:v>
                </c:pt>
                <c:pt idx="2254">
                  <c:v>40803.479224537034</c:v>
                </c:pt>
                <c:pt idx="2255">
                  <c:v>40803.489641203705</c:v>
                </c:pt>
                <c:pt idx="2256">
                  <c:v>40803.500057870369</c:v>
                </c:pt>
                <c:pt idx="2257">
                  <c:v>40803.510474537034</c:v>
                </c:pt>
                <c:pt idx="2258">
                  <c:v>40803.520891203705</c:v>
                </c:pt>
                <c:pt idx="2259">
                  <c:v>40803.531307870355</c:v>
                </c:pt>
                <c:pt idx="2260">
                  <c:v>40803.54172453699</c:v>
                </c:pt>
                <c:pt idx="2261">
                  <c:v>40803.552141203705</c:v>
                </c:pt>
                <c:pt idx="2262">
                  <c:v>40803.562557870369</c:v>
                </c:pt>
                <c:pt idx="2263">
                  <c:v>40803.572974537034</c:v>
                </c:pt>
                <c:pt idx="2264">
                  <c:v>40803.583391203705</c:v>
                </c:pt>
                <c:pt idx="2265">
                  <c:v>40803.593807870355</c:v>
                </c:pt>
                <c:pt idx="2266">
                  <c:v>40803.604224537034</c:v>
                </c:pt>
                <c:pt idx="2267">
                  <c:v>40803.614641203705</c:v>
                </c:pt>
                <c:pt idx="2268">
                  <c:v>40803.625057870355</c:v>
                </c:pt>
                <c:pt idx="2269">
                  <c:v>40803.63547453699</c:v>
                </c:pt>
                <c:pt idx="2270">
                  <c:v>40803.645891203705</c:v>
                </c:pt>
                <c:pt idx="2271">
                  <c:v>40803.656307870369</c:v>
                </c:pt>
                <c:pt idx="2272">
                  <c:v>40803.66672453699</c:v>
                </c:pt>
                <c:pt idx="2273">
                  <c:v>40803.677141203647</c:v>
                </c:pt>
                <c:pt idx="2274">
                  <c:v>40803.687557870369</c:v>
                </c:pt>
                <c:pt idx="2275">
                  <c:v>40803.69797453699</c:v>
                </c:pt>
                <c:pt idx="2276">
                  <c:v>40803.708391203705</c:v>
                </c:pt>
                <c:pt idx="2277">
                  <c:v>40803.718807870369</c:v>
                </c:pt>
                <c:pt idx="2278">
                  <c:v>40803.72922453699</c:v>
                </c:pt>
                <c:pt idx="2279">
                  <c:v>40803.739641203647</c:v>
                </c:pt>
                <c:pt idx="2280">
                  <c:v>40803.750057870369</c:v>
                </c:pt>
                <c:pt idx="2281">
                  <c:v>40803.76047453699</c:v>
                </c:pt>
                <c:pt idx="2282">
                  <c:v>40803.770891203705</c:v>
                </c:pt>
                <c:pt idx="2283">
                  <c:v>40803.781307870355</c:v>
                </c:pt>
                <c:pt idx="2284">
                  <c:v>40803.791724536954</c:v>
                </c:pt>
                <c:pt idx="2285">
                  <c:v>40803.802141203705</c:v>
                </c:pt>
                <c:pt idx="2286">
                  <c:v>40803.81255787042</c:v>
                </c:pt>
                <c:pt idx="2287">
                  <c:v>40803.822974537034</c:v>
                </c:pt>
                <c:pt idx="2288">
                  <c:v>40803.833391203705</c:v>
                </c:pt>
                <c:pt idx="2289">
                  <c:v>40803.843807870369</c:v>
                </c:pt>
                <c:pt idx="2290">
                  <c:v>40803.854224537041</c:v>
                </c:pt>
                <c:pt idx="2291">
                  <c:v>40803.864641203705</c:v>
                </c:pt>
                <c:pt idx="2292">
                  <c:v>40803.875057870369</c:v>
                </c:pt>
                <c:pt idx="2293">
                  <c:v>40803.885474537034</c:v>
                </c:pt>
                <c:pt idx="2294">
                  <c:v>40803.895891203705</c:v>
                </c:pt>
                <c:pt idx="2295">
                  <c:v>40803.906307870369</c:v>
                </c:pt>
                <c:pt idx="2296">
                  <c:v>40803.916724537034</c:v>
                </c:pt>
                <c:pt idx="2297">
                  <c:v>40803.927141203647</c:v>
                </c:pt>
                <c:pt idx="2298">
                  <c:v>40803.937557870369</c:v>
                </c:pt>
                <c:pt idx="2299">
                  <c:v>40803.947974537034</c:v>
                </c:pt>
                <c:pt idx="2300">
                  <c:v>40803.958391203712</c:v>
                </c:pt>
                <c:pt idx="2301">
                  <c:v>40803.968807870369</c:v>
                </c:pt>
                <c:pt idx="2302">
                  <c:v>40803.979224537034</c:v>
                </c:pt>
                <c:pt idx="2303">
                  <c:v>40803.989641203705</c:v>
                </c:pt>
                <c:pt idx="2304">
                  <c:v>40804.000057870369</c:v>
                </c:pt>
                <c:pt idx="2305">
                  <c:v>40804.010474537034</c:v>
                </c:pt>
                <c:pt idx="2306">
                  <c:v>40804.020891203705</c:v>
                </c:pt>
                <c:pt idx="2307">
                  <c:v>40804.031307870355</c:v>
                </c:pt>
                <c:pt idx="2308">
                  <c:v>40804.04172453699</c:v>
                </c:pt>
                <c:pt idx="2309">
                  <c:v>40804.052141203705</c:v>
                </c:pt>
                <c:pt idx="2310">
                  <c:v>40804.062557870369</c:v>
                </c:pt>
                <c:pt idx="2311">
                  <c:v>40804.072974537034</c:v>
                </c:pt>
                <c:pt idx="2312">
                  <c:v>40804.083391203705</c:v>
                </c:pt>
                <c:pt idx="2313">
                  <c:v>40804.093807870355</c:v>
                </c:pt>
                <c:pt idx="2314">
                  <c:v>40804.104224537034</c:v>
                </c:pt>
                <c:pt idx="2315">
                  <c:v>40804.114641203705</c:v>
                </c:pt>
                <c:pt idx="2316">
                  <c:v>40804.125057870355</c:v>
                </c:pt>
                <c:pt idx="2317">
                  <c:v>40804.13547453699</c:v>
                </c:pt>
                <c:pt idx="2318">
                  <c:v>40804.145891203705</c:v>
                </c:pt>
                <c:pt idx="2319">
                  <c:v>40804.156307870369</c:v>
                </c:pt>
                <c:pt idx="2320">
                  <c:v>40804.16672453699</c:v>
                </c:pt>
                <c:pt idx="2321">
                  <c:v>40804.177141203647</c:v>
                </c:pt>
                <c:pt idx="2322">
                  <c:v>40804.187557870369</c:v>
                </c:pt>
                <c:pt idx="2323">
                  <c:v>40804.19797453699</c:v>
                </c:pt>
                <c:pt idx="2324">
                  <c:v>40804.208391203705</c:v>
                </c:pt>
                <c:pt idx="2325">
                  <c:v>40804.218807870369</c:v>
                </c:pt>
                <c:pt idx="2326">
                  <c:v>40804.22922453699</c:v>
                </c:pt>
                <c:pt idx="2327">
                  <c:v>40804.239641203647</c:v>
                </c:pt>
                <c:pt idx="2328">
                  <c:v>40804.250057870369</c:v>
                </c:pt>
                <c:pt idx="2329">
                  <c:v>40804.26047453699</c:v>
                </c:pt>
                <c:pt idx="2330">
                  <c:v>40804.270891203705</c:v>
                </c:pt>
                <c:pt idx="2331">
                  <c:v>40804.281307870355</c:v>
                </c:pt>
                <c:pt idx="2332">
                  <c:v>40804.291724536954</c:v>
                </c:pt>
                <c:pt idx="2333">
                  <c:v>40804.302141203705</c:v>
                </c:pt>
                <c:pt idx="2334">
                  <c:v>40804.31255787042</c:v>
                </c:pt>
                <c:pt idx="2335">
                  <c:v>40804.322974537034</c:v>
                </c:pt>
                <c:pt idx="2336">
                  <c:v>40804.333391203705</c:v>
                </c:pt>
                <c:pt idx="2337">
                  <c:v>40804.343807870369</c:v>
                </c:pt>
                <c:pt idx="2338">
                  <c:v>40804.354224537041</c:v>
                </c:pt>
                <c:pt idx="2339">
                  <c:v>40804.364641203705</c:v>
                </c:pt>
                <c:pt idx="2340">
                  <c:v>40804.375057870369</c:v>
                </c:pt>
                <c:pt idx="2341">
                  <c:v>40804.385474537034</c:v>
                </c:pt>
                <c:pt idx="2342">
                  <c:v>40804.395891203705</c:v>
                </c:pt>
                <c:pt idx="2343">
                  <c:v>40804.406307870369</c:v>
                </c:pt>
                <c:pt idx="2344">
                  <c:v>40804.416724537034</c:v>
                </c:pt>
                <c:pt idx="2345">
                  <c:v>40804.427141203647</c:v>
                </c:pt>
                <c:pt idx="2346">
                  <c:v>40804.437557870369</c:v>
                </c:pt>
                <c:pt idx="2347">
                  <c:v>40804.447974537034</c:v>
                </c:pt>
                <c:pt idx="2348">
                  <c:v>40804.458391203712</c:v>
                </c:pt>
                <c:pt idx="2349">
                  <c:v>40804.468807870369</c:v>
                </c:pt>
                <c:pt idx="2350">
                  <c:v>40804.479224537034</c:v>
                </c:pt>
                <c:pt idx="2351">
                  <c:v>40804.489641203705</c:v>
                </c:pt>
                <c:pt idx="2352">
                  <c:v>40804.500057870369</c:v>
                </c:pt>
                <c:pt idx="2353">
                  <c:v>40804.510474537034</c:v>
                </c:pt>
                <c:pt idx="2354">
                  <c:v>40804.520891203705</c:v>
                </c:pt>
                <c:pt idx="2355">
                  <c:v>40804.531307870355</c:v>
                </c:pt>
                <c:pt idx="2356">
                  <c:v>40804.54172453699</c:v>
                </c:pt>
                <c:pt idx="2357">
                  <c:v>40804.552141203705</c:v>
                </c:pt>
                <c:pt idx="2358">
                  <c:v>40804.562557870369</c:v>
                </c:pt>
                <c:pt idx="2359">
                  <c:v>40804.572974537034</c:v>
                </c:pt>
                <c:pt idx="2360">
                  <c:v>40804.583391203705</c:v>
                </c:pt>
                <c:pt idx="2361">
                  <c:v>40804.593807870355</c:v>
                </c:pt>
                <c:pt idx="2362">
                  <c:v>40804.604224537034</c:v>
                </c:pt>
                <c:pt idx="2363">
                  <c:v>40804.614641203705</c:v>
                </c:pt>
                <c:pt idx="2364">
                  <c:v>40804.625057870355</c:v>
                </c:pt>
                <c:pt idx="2365">
                  <c:v>40804.63547453699</c:v>
                </c:pt>
                <c:pt idx="2366">
                  <c:v>40804.645891203705</c:v>
                </c:pt>
                <c:pt idx="2367">
                  <c:v>40804.656307870369</c:v>
                </c:pt>
                <c:pt idx="2368">
                  <c:v>40804.66672453699</c:v>
                </c:pt>
                <c:pt idx="2369">
                  <c:v>40804.677141203647</c:v>
                </c:pt>
                <c:pt idx="2370">
                  <c:v>40804.687557870369</c:v>
                </c:pt>
                <c:pt idx="2371">
                  <c:v>40804.69797453699</c:v>
                </c:pt>
                <c:pt idx="2372">
                  <c:v>40804.708391203705</c:v>
                </c:pt>
                <c:pt idx="2373">
                  <c:v>40804.718807870369</c:v>
                </c:pt>
                <c:pt idx="2374">
                  <c:v>40804.72922453699</c:v>
                </c:pt>
                <c:pt idx="2375">
                  <c:v>40804.739641203647</c:v>
                </c:pt>
                <c:pt idx="2376">
                  <c:v>40804.750057870369</c:v>
                </c:pt>
                <c:pt idx="2377">
                  <c:v>40804.76047453699</c:v>
                </c:pt>
                <c:pt idx="2378">
                  <c:v>40804.770891203705</c:v>
                </c:pt>
                <c:pt idx="2379">
                  <c:v>40804.781307870355</c:v>
                </c:pt>
                <c:pt idx="2380">
                  <c:v>40804.791724536954</c:v>
                </c:pt>
                <c:pt idx="2381">
                  <c:v>40804.802141203705</c:v>
                </c:pt>
                <c:pt idx="2382">
                  <c:v>40804.81255787042</c:v>
                </c:pt>
                <c:pt idx="2383">
                  <c:v>40804.822974537034</c:v>
                </c:pt>
                <c:pt idx="2384">
                  <c:v>40804.833391203705</c:v>
                </c:pt>
                <c:pt idx="2385">
                  <c:v>40804.843807870369</c:v>
                </c:pt>
                <c:pt idx="2386">
                  <c:v>40804.854224537041</c:v>
                </c:pt>
                <c:pt idx="2387">
                  <c:v>40804.864641203705</c:v>
                </c:pt>
                <c:pt idx="2388">
                  <c:v>40804.875057870369</c:v>
                </c:pt>
                <c:pt idx="2389">
                  <c:v>40804.885474537034</c:v>
                </c:pt>
                <c:pt idx="2390">
                  <c:v>40804.895891203705</c:v>
                </c:pt>
                <c:pt idx="2391">
                  <c:v>40804.906307870369</c:v>
                </c:pt>
                <c:pt idx="2392">
                  <c:v>40804.916724537034</c:v>
                </c:pt>
                <c:pt idx="2393">
                  <c:v>40804.927141203647</c:v>
                </c:pt>
                <c:pt idx="2394">
                  <c:v>40804.937557870369</c:v>
                </c:pt>
                <c:pt idx="2395">
                  <c:v>40804.947974537034</c:v>
                </c:pt>
                <c:pt idx="2396">
                  <c:v>40804.958391203712</c:v>
                </c:pt>
                <c:pt idx="2397">
                  <c:v>40804.968807870369</c:v>
                </c:pt>
                <c:pt idx="2398">
                  <c:v>40804.979224537034</c:v>
                </c:pt>
                <c:pt idx="2399">
                  <c:v>40804.989641203705</c:v>
                </c:pt>
                <c:pt idx="2400">
                  <c:v>40805.000057870369</c:v>
                </c:pt>
                <c:pt idx="2401">
                  <c:v>40805.010474537034</c:v>
                </c:pt>
                <c:pt idx="2402">
                  <c:v>40805.020891203705</c:v>
                </c:pt>
                <c:pt idx="2403">
                  <c:v>40805.031307870355</c:v>
                </c:pt>
                <c:pt idx="2404">
                  <c:v>40805.04172453699</c:v>
                </c:pt>
                <c:pt idx="2405">
                  <c:v>40805.052141203705</c:v>
                </c:pt>
                <c:pt idx="2406">
                  <c:v>40805.062557870369</c:v>
                </c:pt>
                <c:pt idx="2407">
                  <c:v>40805.072974537034</c:v>
                </c:pt>
                <c:pt idx="2408">
                  <c:v>40805.083391203705</c:v>
                </c:pt>
                <c:pt idx="2409">
                  <c:v>40805.093807870355</c:v>
                </c:pt>
                <c:pt idx="2410">
                  <c:v>40805.104224537034</c:v>
                </c:pt>
                <c:pt idx="2411">
                  <c:v>40805.114641203705</c:v>
                </c:pt>
                <c:pt idx="2412">
                  <c:v>40805.125057870355</c:v>
                </c:pt>
                <c:pt idx="2413">
                  <c:v>40805.13547453699</c:v>
                </c:pt>
                <c:pt idx="2414">
                  <c:v>40805.145891203705</c:v>
                </c:pt>
                <c:pt idx="2415">
                  <c:v>40805.156307870369</c:v>
                </c:pt>
                <c:pt idx="2416">
                  <c:v>40805.16672453699</c:v>
                </c:pt>
                <c:pt idx="2417">
                  <c:v>40805.177141203647</c:v>
                </c:pt>
                <c:pt idx="2418">
                  <c:v>40805.187557870369</c:v>
                </c:pt>
                <c:pt idx="2419">
                  <c:v>40805.19797453699</c:v>
                </c:pt>
                <c:pt idx="2420">
                  <c:v>40805.208391203705</c:v>
                </c:pt>
                <c:pt idx="2421">
                  <c:v>40805.218807870369</c:v>
                </c:pt>
                <c:pt idx="2422">
                  <c:v>40805.22922453699</c:v>
                </c:pt>
                <c:pt idx="2423">
                  <c:v>40805.239641203647</c:v>
                </c:pt>
                <c:pt idx="2424">
                  <c:v>40805.250057870369</c:v>
                </c:pt>
                <c:pt idx="2425">
                  <c:v>40805.26047453699</c:v>
                </c:pt>
                <c:pt idx="2426">
                  <c:v>40805.270891203705</c:v>
                </c:pt>
                <c:pt idx="2427">
                  <c:v>40805.281307870355</c:v>
                </c:pt>
                <c:pt idx="2428">
                  <c:v>40805.291724536954</c:v>
                </c:pt>
                <c:pt idx="2429">
                  <c:v>40805.302141203705</c:v>
                </c:pt>
                <c:pt idx="2430">
                  <c:v>40805.31255787042</c:v>
                </c:pt>
                <c:pt idx="2431">
                  <c:v>40805.322974537034</c:v>
                </c:pt>
                <c:pt idx="2432">
                  <c:v>40805.333391203705</c:v>
                </c:pt>
                <c:pt idx="2433">
                  <c:v>40805.343807870369</c:v>
                </c:pt>
                <c:pt idx="2434">
                  <c:v>40805.354224537041</c:v>
                </c:pt>
                <c:pt idx="2435">
                  <c:v>40805.364641203705</c:v>
                </c:pt>
                <c:pt idx="2436">
                  <c:v>40805.375057870369</c:v>
                </c:pt>
                <c:pt idx="2437">
                  <c:v>40805.385474537034</c:v>
                </c:pt>
                <c:pt idx="2438">
                  <c:v>40805.395891203705</c:v>
                </c:pt>
                <c:pt idx="2439">
                  <c:v>40805.406307870369</c:v>
                </c:pt>
                <c:pt idx="2440">
                  <c:v>40805.416724537034</c:v>
                </c:pt>
                <c:pt idx="2441">
                  <c:v>40805.427141203647</c:v>
                </c:pt>
                <c:pt idx="2442">
                  <c:v>40805.437557870369</c:v>
                </c:pt>
                <c:pt idx="2443">
                  <c:v>40805.447974537034</c:v>
                </c:pt>
                <c:pt idx="2444">
                  <c:v>40805.458391203712</c:v>
                </c:pt>
                <c:pt idx="2445">
                  <c:v>40805.468807870369</c:v>
                </c:pt>
                <c:pt idx="2446">
                  <c:v>40805.479224537034</c:v>
                </c:pt>
                <c:pt idx="2447">
                  <c:v>40805.489641203705</c:v>
                </c:pt>
                <c:pt idx="2448">
                  <c:v>40805.500057870369</c:v>
                </c:pt>
                <c:pt idx="2449">
                  <c:v>40805.510474537034</c:v>
                </c:pt>
                <c:pt idx="2450">
                  <c:v>40805.520891203705</c:v>
                </c:pt>
                <c:pt idx="2451">
                  <c:v>40805.531307870355</c:v>
                </c:pt>
                <c:pt idx="2452">
                  <c:v>40805.54172453699</c:v>
                </c:pt>
                <c:pt idx="2453">
                  <c:v>40805.552141203705</c:v>
                </c:pt>
                <c:pt idx="2454">
                  <c:v>40805.562557870369</c:v>
                </c:pt>
                <c:pt idx="2455">
                  <c:v>40805.572974537034</c:v>
                </c:pt>
                <c:pt idx="2456">
                  <c:v>40805.583391203705</c:v>
                </c:pt>
                <c:pt idx="2457">
                  <c:v>40805.593807870355</c:v>
                </c:pt>
                <c:pt idx="2458">
                  <c:v>40805.604224537034</c:v>
                </c:pt>
                <c:pt idx="2459">
                  <c:v>40805.614641203705</c:v>
                </c:pt>
                <c:pt idx="2460">
                  <c:v>40805.625057870355</c:v>
                </c:pt>
                <c:pt idx="2461">
                  <c:v>40805.63547453699</c:v>
                </c:pt>
                <c:pt idx="2462">
                  <c:v>40805.645891203705</c:v>
                </c:pt>
                <c:pt idx="2463">
                  <c:v>40805.656307870369</c:v>
                </c:pt>
                <c:pt idx="2464">
                  <c:v>40805.66672453699</c:v>
                </c:pt>
                <c:pt idx="2465">
                  <c:v>40805.677141203647</c:v>
                </c:pt>
                <c:pt idx="2466">
                  <c:v>40805.687557870369</c:v>
                </c:pt>
                <c:pt idx="2467">
                  <c:v>40805.69797453699</c:v>
                </c:pt>
                <c:pt idx="2468">
                  <c:v>40805.708391203705</c:v>
                </c:pt>
                <c:pt idx="2469">
                  <c:v>40805.718807870369</c:v>
                </c:pt>
                <c:pt idx="2470">
                  <c:v>40805.72922453699</c:v>
                </c:pt>
                <c:pt idx="2471">
                  <c:v>40805.739641203647</c:v>
                </c:pt>
                <c:pt idx="2472">
                  <c:v>40805.750057870369</c:v>
                </c:pt>
                <c:pt idx="2473">
                  <c:v>40805.76047453699</c:v>
                </c:pt>
                <c:pt idx="2474">
                  <c:v>40805.770891203705</c:v>
                </c:pt>
                <c:pt idx="2475">
                  <c:v>40805.781307870355</c:v>
                </c:pt>
                <c:pt idx="2476">
                  <c:v>40805.791724536954</c:v>
                </c:pt>
                <c:pt idx="2477">
                  <c:v>40805.802141203705</c:v>
                </c:pt>
                <c:pt idx="2478">
                  <c:v>40805.81255787042</c:v>
                </c:pt>
                <c:pt idx="2479">
                  <c:v>40805.822974537034</c:v>
                </c:pt>
                <c:pt idx="2480">
                  <c:v>40805.833391203705</c:v>
                </c:pt>
                <c:pt idx="2481">
                  <c:v>40805.843807870369</c:v>
                </c:pt>
                <c:pt idx="2482">
                  <c:v>40805.854224537041</c:v>
                </c:pt>
                <c:pt idx="2483">
                  <c:v>40805.864641203705</c:v>
                </c:pt>
                <c:pt idx="2484">
                  <c:v>40805.875057870369</c:v>
                </c:pt>
                <c:pt idx="2485">
                  <c:v>40805.885474537034</c:v>
                </c:pt>
                <c:pt idx="2486">
                  <c:v>40805.895891203705</c:v>
                </c:pt>
                <c:pt idx="2487">
                  <c:v>40805.906307870369</c:v>
                </c:pt>
                <c:pt idx="2488">
                  <c:v>40805.916724537034</c:v>
                </c:pt>
                <c:pt idx="2489">
                  <c:v>40805.927141203647</c:v>
                </c:pt>
                <c:pt idx="2490">
                  <c:v>40805.937557870369</c:v>
                </c:pt>
                <c:pt idx="2491">
                  <c:v>40805.947974537034</c:v>
                </c:pt>
                <c:pt idx="2492">
                  <c:v>40805.958391203712</c:v>
                </c:pt>
                <c:pt idx="2493">
                  <c:v>40805.968807870369</c:v>
                </c:pt>
                <c:pt idx="2494">
                  <c:v>40805.979224537034</c:v>
                </c:pt>
                <c:pt idx="2495">
                  <c:v>40805.989641203705</c:v>
                </c:pt>
                <c:pt idx="2496">
                  <c:v>40806.000057870369</c:v>
                </c:pt>
                <c:pt idx="2497">
                  <c:v>40806.010474537034</c:v>
                </c:pt>
                <c:pt idx="2498">
                  <c:v>40806.020891203705</c:v>
                </c:pt>
                <c:pt idx="2499">
                  <c:v>40806.031307870355</c:v>
                </c:pt>
                <c:pt idx="2500">
                  <c:v>40806.04172453699</c:v>
                </c:pt>
                <c:pt idx="2501">
                  <c:v>40806.052141203705</c:v>
                </c:pt>
                <c:pt idx="2502">
                  <c:v>40806.062557870369</c:v>
                </c:pt>
                <c:pt idx="2503">
                  <c:v>40806.072974537034</c:v>
                </c:pt>
                <c:pt idx="2504">
                  <c:v>40806.083391203705</c:v>
                </c:pt>
                <c:pt idx="2505">
                  <c:v>40806.093807870355</c:v>
                </c:pt>
                <c:pt idx="2506">
                  <c:v>40806.104224537034</c:v>
                </c:pt>
                <c:pt idx="2507">
                  <c:v>40806.114641203705</c:v>
                </c:pt>
                <c:pt idx="2508">
                  <c:v>40806.125057870355</c:v>
                </c:pt>
                <c:pt idx="2509">
                  <c:v>40806.13547453699</c:v>
                </c:pt>
                <c:pt idx="2510">
                  <c:v>40806.145891203705</c:v>
                </c:pt>
                <c:pt idx="2511">
                  <c:v>40806.156307870369</c:v>
                </c:pt>
                <c:pt idx="2512">
                  <c:v>40806.16672453699</c:v>
                </c:pt>
                <c:pt idx="2513">
                  <c:v>40806.177141203647</c:v>
                </c:pt>
                <c:pt idx="2514">
                  <c:v>40806.187557870369</c:v>
                </c:pt>
                <c:pt idx="2515">
                  <c:v>40806.19797453699</c:v>
                </c:pt>
                <c:pt idx="2516">
                  <c:v>40806.208391203705</c:v>
                </c:pt>
                <c:pt idx="2517">
                  <c:v>40806.218807870369</c:v>
                </c:pt>
                <c:pt idx="2518">
                  <c:v>40806.22922453699</c:v>
                </c:pt>
                <c:pt idx="2519">
                  <c:v>40806.239641203647</c:v>
                </c:pt>
                <c:pt idx="2520">
                  <c:v>40806.250057870369</c:v>
                </c:pt>
                <c:pt idx="2521">
                  <c:v>40806.26047453699</c:v>
                </c:pt>
                <c:pt idx="2522">
                  <c:v>40806.270891203705</c:v>
                </c:pt>
                <c:pt idx="2523">
                  <c:v>40806.281307870355</c:v>
                </c:pt>
                <c:pt idx="2524">
                  <c:v>40806.291724536954</c:v>
                </c:pt>
                <c:pt idx="2525">
                  <c:v>40806.302141203705</c:v>
                </c:pt>
                <c:pt idx="2526">
                  <c:v>40806.31255787042</c:v>
                </c:pt>
                <c:pt idx="2527">
                  <c:v>40806.322974537034</c:v>
                </c:pt>
                <c:pt idx="2528">
                  <c:v>40806.333391203705</c:v>
                </c:pt>
                <c:pt idx="2529">
                  <c:v>40806.343807870369</c:v>
                </c:pt>
                <c:pt idx="2530">
                  <c:v>40806.354224537041</c:v>
                </c:pt>
                <c:pt idx="2531">
                  <c:v>40806.364641203705</c:v>
                </c:pt>
                <c:pt idx="2532">
                  <c:v>40806.375057870369</c:v>
                </c:pt>
                <c:pt idx="2533">
                  <c:v>40806.385474537034</c:v>
                </c:pt>
                <c:pt idx="2534">
                  <c:v>40806.395891203705</c:v>
                </c:pt>
                <c:pt idx="2535">
                  <c:v>40806.406307870369</c:v>
                </c:pt>
                <c:pt idx="2536">
                  <c:v>40806.416724537034</c:v>
                </c:pt>
                <c:pt idx="2537">
                  <c:v>40806.427141203647</c:v>
                </c:pt>
                <c:pt idx="2538">
                  <c:v>40806.437557870369</c:v>
                </c:pt>
                <c:pt idx="2539">
                  <c:v>40806.447974537034</c:v>
                </c:pt>
                <c:pt idx="2540">
                  <c:v>40806.458391203712</c:v>
                </c:pt>
                <c:pt idx="2541">
                  <c:v>40806.468807870369</c:v>
                </c:pt>
                <c:pt idx="2542">
                  <c:v>40806.479224537034</c:v>
                </c:pt>
                <c:pt idx="2543">
                  <c:v>40806.489641203705</c:v>
                </c:pt>
                <c:pt idx="2544">
                  <c:v>40806.500057870369</c:v>
                </c:pt>
                <c:pt idx="2545">
                  <c:v>40806.510474537034</c:v>
                </c:pt>
                <c:pt idx="2546">
                  <c:v>40806.520891203705</c:v>
                </c:pt>
                <c:pt idx="2547">
                  <c:v>40806.531307870355</c:v>
                </c:pt>
                <c:pt idx="2548">
                  <c:v>40806.54172453699</c:v>
                </c:pt>
                <c:pt idx="2549">
                  <c:v>40806.552141203705</c:v>
                </c:pt>
                <c:pt idx="2550">
                  <c:v>40806.562557870369</c:v>
                </c:pt>
                <c:pt idx="2551">
                  <c:v>40806.572974537034</c:v>
                </c:pt>
                <c:pt idx="2552">
                  <c:v>40806.583391203705</c:v>
                </c:pt>
                <c:pt idx="2553">
                  <c:v>40806.593807870355</c:v>
                </c:pt>
                <c:pt idx="2554">
                  <c:v>40806.604224537034</c:v>
                </c:pt>
                <c:pt idx="2555">
                  <c:v>40806.614641203705</c:v>
                </c:pt>
                <c:pt idx="2556">
                  <c:v>40806.625057870355</c:v>
                </c:pt>
                <c:pt idx="2557">
                  <c:v>40806.63547453699</c:v>
                </c:pt>
                <c:pt idx="2558">
                  <c:v>40806.645891203705</c:v>
                </c:pt>
                <c:pt idx="2559">
                  <c:v>40806.656307870369</c:v>
                </c:pt>
                <c:pt idx="2560">
                  <c:v>40806.66672453699</c:v>
                </c:pt>
                <c:pt idx="2561">
                  <c:v>40806.677141203647</c:v>
                </c:pt>
                <c:pt idx="2562">
                  <c:v>40806.687557870369</c:v>
                </c:pt>
                <c:pt idx="2563">
                  <c:v>40806.69797453699</c:v>
                </c:pt>
                <c:pt idx="2564">
                  <c:v>40806.708391203705</c:v>
                </c:pt>
                <c:pt idx="2565">
                  <c:v>40806.718807870369</c:v>
                </c:pt>
                <c:pt idx="2566">
                  <c:v>40806.72922453699</c:v>
                </c:pt>
                <c:pt idx="2567">
                  <c:v>40806.739641203647</c:v>
                </c:pt>
                <c:pt idx="2568">
                  <c:v>40806.750057870369</c:v>
                </c:pt>
                <c:pt idx="2569">
                  <c:v>40806.76047453699</c:v>
                </c:pt>
                <c:pt idx="2570">
                  <c:v>40806.770891203705</c:v>
                </c:pt>
                <c:pt idx="2571">
                  <c:v>40806.781307870355</c:v>
                </c:pt>
                <c:pt idx="2572">
                  <c:v>40806.791724536954</c:v>
                </c:pt>
                <c:pt idx="2573">
                  <c:v>40806.802141203705</c:v>
                </c:pt>
                <c:pt idx="2574">
                  <c:v>40806.81255787042</c:v>
                </c:pt>
                <c:pt idx="2575">
                  <c:v>40806.822974537034</c:v>
                </c:pt>
                <c:pt idx="2576">
                  <c:v>40806.833391203705</c:v>
                </c:pt>
                <c:pt idx="2577">
                  <c:v>40806.843807870369</c:v>
                </c:pt>
                <c:pt idx="2578">
                  <c:v>40806.854224537041</c:v>
                </c:pt>
                <c:pt idx="2579">
                  <c:v>40806.864641203705</c:v>
                </c:pt>
                <c:pt idx="2580">
                  <c:v>40806.875057870369</c:v>
                </c:pt>
                <c:pt idx="2581">
                  <c:v>40806.885474537034</c:v>
                </c:pt>
                <c:pt idx="2582">
                  <c:v>40806.895891203705</c:v>
                </c:pt>
                <c:pt idx="2583">
                  <c:v>40806.906307870369</c:v>
                </c:pt>
                <c:pt idx="2584">
                  <c:v>40806.916724537034</c:v>
                </c:pt>
                <c:pt idx="2585">
                  <c:v>40806.927141203647</c:v>
                </c:pt>
                <c:pt idx="2586">
                  <c:v>40806.937557870369</c:v>
                </c:pt>
                <c:pt idx="2587">
                  <c:v>40806.947974537034</c:v>
                </c:pt>
                <c:pt idx="2588">
                  <c:v>40806.958391203712</c:v>
                </c:pt>
                <c:pt idx="2589">
                  <c:v>40806.968807870369</c:v>
                </c:pt>
                <c:pt idx="2590">
                  <c:v>40806.979224537034</c:v>
                </c:pt>
                <c:pt idx="2591">
                  <c:v>40806.989641203705</c:v>
                </c:pt>
                <c:pt idx="2592">
                  <c:v>40807.000057870369</c:v>
                </c:pt>
                <c:pt idx="2593">
                  <c:v>40807.010474537034</c:v>
                </c:pt>
                <c:pt idx="2594">
                  <c:v>40807.020891203705</c:v>
                </c:pt>
                <c:pt idx="2595">
                  <c:v>40807.031307870355</c:v>
                </c:pt>
                <c:pt idx="2596">
                  <c:v>40807.04172453699</c:v>
                </c:pt>
                <c:pt idx="2597">
                  <c:v>40807.052141203705</c:v>
                </c:pt>
                <c:pt idx="2598">
                  <c:v>40807.062557870369</c:v>
                </c:pt>
                <c:pt idx="2599">
                  <c:v>40807.072974537034</c:v>
                </c:pt>
                <c:pt idx="2600">
                  <c:v>40807.083391203705</c:v>
                </c:pt>
                <c:pt idx="2601">
                  <c:v>40807.093807870355</c:v>
                </c:pt>
                <c:pt idx="2602">
                  <c:v>40807.104224537034</c:v>
                </c:pt>
                <c:pt idx="2603">
                  <c:v>40807.114641203705</c:v>
                </c:pt>
                <c:pt idx="2604">
                  <c:v>40807.125057870355</c:v>
                </c:pt>
                <c:pt idx="2605">
                  <c:v>40807.13547453699</c:v>
                </c:pt>
                <c:pt idx="2606">
                  <c:v>40807.145891203705</c:v>
                </c:pt>
                <c:pt idx="2607">
                  <c:v>40807.156307870369</c:v>
                </c:pt>
                <c:pt idx="2608">
                  <c:v>40807.16672453699</c:v>
                </c:pt>
                <c:pt idx="2609">
                  <c:v>40807.177141203647</c:v>
                </c:pt>
                <c:pt idx="2610">
                  <c:v>40807.187557870369</c:v>
                </c:pt>
                <c:pt idx="2611">
                  <c:v>40807.19797453699</c:v>
                </c:pt>
                <c:pt idx="2612">
                  <c:v>40807.208391203705</c:v>
                </c:pt>
                <c:pt idx="2613">
                  <c:v>40807.218807870369</c:v>
                </c:pt>
                <c:pt idx="2614">
                  <c:v>40807.22922453699</c:v>
                </c:pt>
                <c:pt idx="2615">
                  <c:v>40807.239641203647</c:v>
                </c:pt>
                <c:pt idx="2616">
                  <c:v>40807.250057870369</c:v>
                </c:pt>
                <c:pt idx="2617">
                  <c:v>40807.26047453699</c:v>
                </c:pt>
                <c:pt idx="2618">
                  <c:v>40807.270891203705</c:v>
                </c:pt>
                <c:pt idx="2619">
                  <c:v>40807.281307870355</c:v>
                </c:pt>
                <c:pt idx="2620">
                  <c:v>40807.291724536954</c:v>
                </c:pt>
                <c:pt idx="2621">
                  <c:v>40807.302141203705</c:v>
                </c:pt>
                <c:pt idx="2622">
                  <c:v>40807.31255787042</c:v>
                </c:pt>
                <c:pt idx="2623">
                  <c:v>40807.322974537034</c:v>
                </c:pt>
                <c:pt idx="2624">
                  <c:v>40807.333391203705</c:v>
                </c:pt>
                <c:pt idx="2625">
                  <c:v>40807.343807870369</c:v>
                </c:pt>
                <c:pt idx="2626">
                  <c:v>40807.354224537041</c:v>
                </c:pt>
                <c:pt idx="2627">
                  <c:v>40807.364641203705</c:v>
                </c:pt>
                <c:pt idx="2628">
                  <c:v>40807.375057870369</c:v>
                </c:pt>
                <c:pt idx="2629">
                  <c:v>40807.385474537034</c:v>
                </c:pt>
                <c:pt idx="2630">
                  <c:v>40807.395891203705</c:v>
                </c:pt>
                <c:pt idx="2631">
                  <c:v>40807.406307870369</c:v>
                </c:pt>
                <c:pt idx="2632">
                  <c:v>40807.416724537034</c:v>
                </c:pt>
                <c:pt idx="2633">
                  <c:v>40807.427141203647</c:v>
                </c:pt>
                <c:pt idx="2634">
                  <c:v>40807.437557870369</c:v>
                </c:pt>
                <c:pt idx="2635">
                  <c:v>40807.447974537034</c:v>
                </c:pt>
                <c:pt idx="2636">
                  <c:v>40807.458391203712</c:v>
                </c:pt>
                <c:pt idx="2637">
                  <c:v>40807.468807870369</c:v>
                </c:pt>
                <c:pt idx="2638">
                  <c:v>40807.479224537034</c:v>
                </c:pt>
                <c:pt idx="2639">
                  <c:v>40807.489641203705</c:v>
                </c:pt>
                <c:pt idx="2640">
                  <c:v>40807.500057870369</c:v>
                </c:pt>
                <c:pt idx="2641">
                  <c:v>40807.510474537034</c:v>
                </c:pt>
                <c:pt idx="2642">
                  <c:v>40807.520891203705</c:v>
                </c:pt>
                <c:pt idx="2643">
                  <c:v>40807.531307870355</c:v>
                </c:pt>
                <c:pt idx="2644">
                  <c:v>40807.54172453699</c:v>
                </c:pt>
                <c:pt idx="2645">
                  <c:v>40807.552141203705</c:v>
                </c:pt>
                <c:pt idx="2646">
                  <c:v>40807.562557870369</c:v>
                </c:pt>
                <c:pt idx="2647">
                  <c:v>40807.572974537034</c:v>
                </c:pt>
                <c:pt idx="2648">
                  <c:v>40807.583391203705</c:v>
                </c:pt>
                <c:pt idx="2649">
                  <c:v>40807.593807870355</c:v>
                </c:pt>
                <c:pt idx="2650">
                  <c:v>40807.604224537034</c:v>
                </c:pt>
                <c:pt idx="2651">
                  <c:v>40807.614641203705</c:v>
                </c:pt>
                <c:pt idx="2652">
                  <c:v>40807.625057870355</c:v>
                </c:pt>
                <c:pt idx="2653">
                  <c:v>40807.63547453699</c:v>
                </c:pt>
                <c:pt idx="2654">
                  <c:v>40807.645891203705</c:v>
                </c:pt>
                <c:pt idx="2655">
                  <c:v>40807.656307870369</c:v>
                </c:pt>
                <c:pt idx="2656">
                  <c:v>40807.66672453699</c:v>
                </c:pt>
                <c:pt idx="2657">
                  <c:v>40807.677141203647</c:v>
                </c:pt>
                <c:pt idx="2658">
                  <c:v>40807.687557870369</c:v>
                </c:pt>
                <c:pt idx="2659">
                  <c:v>40807.69797453699</c:v>
                </c:pt>
                <c:pt idx="2660">
                  <c:v>40807.708391203705</c:v>
                </c:pt>
                <c:pt idx="2661">
                  <c:v>40807.718807870369</c:v>
                </c:pt>
                <c:pt idx="2662">
                  <c:v>40807.72922453699</c:v>
                </c:pt>
                <c:pt idx="2663">
                  <c:v>40807.739641203647</c:v>
                </c:pt>
                <c:pt idx="2664">
                  <c:v>40807.750057870369</c:v>
                </c:pt>
                <c:pt idx="2665">
                  <c:v>40807.76047453699</c:v>
                </c:pt>
                <c:pt idx="2666">
                  <c:v>40807.770891203705</c:v>
                </c:pt>
                <c:pt idx="2667">
                  <c:v>40807.781307870355</c:v>
                </c:pt>
                <c:pt idx="2668">
                  <c:v>40807.791724536954</c:v>
                </c:pt>
                <c:pt idx="2669">
                  <c:v>40807.802141203705</c:v>
                </c:pt>
                <c:pt idx="2670">
                  <c:v>40807.81255787042</c:v>
                </c:pt>
                <c:pt idx="2671">
                  <c:v>40807.822974537034</c:v>
                </c:pt>
                <c:pt idx="2672">
                  <c:v>40807.833391203705</c:v>
                </c:pt>
                <c:pt idx="2673">
                  <c:v>40807.843807870369</c:v>
                </c:pt>
                <c:pt idx="2674">
                  <c:v>40807.854224537041</c:v>
                </c:pt>
                <c:pt idx="2675">
                  <c:v>40807.864641203705</c:v>
                </c:pt>
                <c:pt idx="2676">
                  <c:v>40807.875057870369</c:v>
                </c:pt>
                <c:pt idx="2677">
                  <c:v>40807.885474537034</c:v>
                </c:pt>
                <c:pt idx="2678">
                  <c:v>40807.895891203705</c:v>
                </c:pt>
                <c:pt idx="2679">
                  <c:v>40807.906307870369</c:v>
                </c:pt>
                <c:pt idx="2680">
                  <c:v>40807.916724537034</c:v>
                </c:pt>
                <c:pt idx="2681">
                  <c:v>40807.927141203647</c:v>
                </c:pt>
                <c:pt idx="2682">
                  <c:v>40807.937557870369</c:v>
                </c:pt>
                <c:pt idx="2683">
                  <c:v>40807.947974537034</c:v>
                </c:pt>
                <c:pt idx="2684">
                  <c:v>40807.958391203712</c:v>
                </c:pt>
                <c:pt idx="2685">
                  <c:v>40807.968807870369</c:v>
                </c:pt>
                <c:pt idx="2686">
                  <c:v>40807.979224537034</c:v>
                </c:pt>
                <c:pt idx="2687">
                  <c:v>40807.989641203705</c:v>
                </c:pt>
                <c:pt idx="2688">
                  <c:v>40808.000057870369</c:v>
                </c:pt>
                <c:pt idx="2689">
                  <c:v>40808.010474537034</c:v>
                </c:pt>
                <c:pt idx="2690">
                  <c:v>40808.020891203705</c:v>
                </c:pt>
                <c:pt idx="2691">
                  <c:v>40808.031307870355</c:v>
                </c:pt>
                <c:pt idx="2692">
                  <c:v>40808.04172453699</c:v>
                </c:pt>
                <c:pt idx="2693">
                  <c:v>40808.052141203705</c:v>
                </c:pt>
                <c:pt idx="2694">
                  <c:v>40808.062557870369</c:v>
                </c:pt>
                <c:pt idx="2695">
                  <c:v>40808.072974537034</c:v>
                </c:pt>
                <c:pt idx="2696">
                  <c:v>40808.083391203705</c:v>
                </c:pt>
                <c:pt idx="2697">
                  <c:v>40808.093807870355</c:v>
                </c:pt>
                <c:pt idx="2698">
                  <c:v>40808.104224537034</c:v>
                </c:pt>
                <c:pt idx="2699">
                  <c:v>40808.114641203705</c:v>
                </c:pt>
                <c:pt idx="2700">
                  <c:v>40808.125057870355</c:v>
                </c:pt>
                <c:pt idx="2701">
                  <c:v>40808.13547453699</c:v>
                </c:pt>
                <c:pt idx="2702">
                  <c:v>40808.145891203705</c:v>
                </c:pt>
                <c:pt idx="2703">
                  <c:v>40808.156307870369</c:v>
                </c:pt>
                <c:pt idx="2704">
                  <c:v>40808.16672453699</c:v>
                </c:pt>
                <c:pt idx="2705">
                  <c:v>40808.177141203647</c:v>
                </c:pt>
                <c:pt idx="2706">
                  <c:v>40808.187557870369</c:v>
                </c:pt>
                <c:pt idx="2707">
                  <c:v>40808.19797453699</c:v>
                </c:pt>
                <c:pt idx="2708">
                  <c:v>40808.208391203705</c:v>
                </c:pt>
                <c:pt idx="2709">
                  <c:v>40808.218807870369</c:v>
                </c:pt>
                <c:pt idx="2710">
                  <c:v>40808.22922453699</c:v>
                </c:pt>
                <c:pt idx="2711">
                  <c:v>40808.239641203647</c:v>
                </c:pt>
                <c:pt idx="2712">
                  <c:v>40808.250057870369</c:v>
                </c:pt>
                <c:pt idx="2713">
                  <c:v>40808.26047453699</c:v>
                </c:pt>
                <c:pt idx="2714">
                  <c:v>40808.270891203705</c:v>
                </c:pt>
                <c:pt idx="2715">
                  <c:v>40808.281307870355</c:v>
                </c:pt>
                <c:pt idx="2716">
                  <c:v>40808.291724536954</c:v>
                </c:pt>
                <c:pt idx="2717">
                  <c:v>40808.302141203705</c:v>
                </c:pt>
                <c:pt idx="2718">
                  <c:v>40808.31255787042</c:v>
                </c:pt>
                <c:pt idx="2719">
                  <c:v>40808.322974537034</c:v>
                </c:pt>
                <c:pt idx="2720">
                  <c:v>40808.333391203705</c:v>
                </c:pt>
                <c:pt idx="2721">
                  <c:v>40808.343807870369</c:v>
                </c:pt>
                <c:pt idx="2722">
                  <c:v>40808.354224537041</c:v>
                </c:pt>
                <c:pt idx="2723">
                  <c:v>40808.364641203705</c:v>
                </c:pt>
                <c:pt idx="2724">
                  <c:v>40808.375057870369</c:v>
                </c:pt>
                <c:pt idx="2725">
                  <c:v>40808.385474537034</c:v>
                </c:pt>
                <c:pt idx="2726">
                  <c:v>40808.395891203705</c:v>
                </c:pt>
                <c:pt idx="2727">
                  <c:v>40808.406307870369</c:v>
                </c:pt>
                <c:pt idx="2728">
                  <c:v>40808.416724537034</c:v>
                </c:pt>
                <c:pt idx="2729">
                  <c:v>40808.427141203647</c:v>
                </c:pt>
                <c:pt idx="2730">
                  <c:v>40808.437557870369</c:v>
                </c:pt>
                <c:pt idx="2731">
                  <c:v>40808.447974537034</c:v>
                </c:pt>
                <c:pt idx="2732">
                  <c:v>40808.458391203712</c:v>
                </c:pt>
                <c:pt idx="2733">
                  <c:v>40808.468807870369</c:v>
                </c:pt>
                <c:pt idx="2734">
                  <c:v>40808.479224537034</c:v>
                </c:pt>
                <c:pt idx="2735">
                  <c:v>40808.489641203705</c:v>
                </c:pt>
                <c:pt idx="2736">
                  <c:v>40808.500057870369</c:v>
                </c:pt>
                <c:pt idx="2737">
                  <c:v>40808.510474537034</c:v>
                </c:pt>
                <c:pt idx="2738">
                  <c:v>40808.520891203705</c:v>
                </c:pt>
                <c:pt idx="2739">
                  <c:v>40808.531307870355</c:v>
                </c:pt>
                <c:pt idx="2740">
                  <c:v>40808.54172453699</c:v>
                </c:pt>
                <c:pt idx="2741">
                  <c:v>40808.552141203705</c:v>
                </c:pt>
                <c:pt idx="2742">
                  <c:v>40808.562557870369</c:v>
                </c:pt>
                <c:pt idx="2743">
                  <c:v>40808.572974537034</c:v>
                </c:pt>
                <c:pt idx="2744">
                  <c:v>40808.583391203705</c:v>
                </c:pt>
                <c:pt idx="2745">
                  <c:v>40808.593807870355</c:v>
                </c:pt>
                <c:pt idx="2746">
                  <c:v>40808.604224537034</c:v>
                </c:pt>
                <c:pt idx="2747">
                  <c:v>40808.614641203705</c:v>
                </c:pt>
                <c:pt idx="2748">
                  <c:v>40808.625057870355</c:v>
                </c:pt>
                <c:pt idx="2749">
                  <c:v>40808.63547453699</c:v>
                </c:pt>
                <c:pt idx="2750">
                  <c:v>40808.645891203705</c:v>
                </c:pt>
                <c:pt idx="2751">
                  <c:v>40808.656307870369</c:v>
                </c:pt>
                <c:pt idx="2752">
                  <c:v>40808.66672453699</c:v>
                </c:pt>
                <c:pt idx="2753">
                  <c:v>40808.677141203647</c:v>
                </c:pt>
                <c:pt idx="2754">
                  <c:v>40808.687557870369</c:v>
                </c:pt>
                <c:pt idx="2755">
                  <c:v>40808.69797453699</c:v>
                </c:pt>
                <c:pt idx="2756">
                  <c:v>40808.708391203705</c:v>
                </c:pt>
                <c:pt idx="2757">
                  <c:v>40808.718807870369</c:v>
                </c:pt>
                <c:pt idx="2758">
                  <c:v>40808.72922453699</c:v>
                </c:pt>
                <c:pt idx="2759">
                  <c:v>40808.739641203647</c:v>
                </c:pt>
                <c:pt idx="2760">
                  <c:v>40808.750057870369</c:v>
                </c:pt>
                <c:pt idx="2761">
                  <c:v>40808.76047453699</c:v>
                </c:pt>
                <c:pt idx="2762">
                  <c:v>40808.770891203705</c:v>
                </c:pt>
                <c:pt idx="2763">
                  <c:v>40808.781307870355</c:v>
                </c:pt>
                <c:pt idx="2764">
                  <c:v>40808.791724536954</c:v>
                </c:pt>
                <c:pt idx="2765">
                  <c:v>40808.802141203705</c:v>
                </c:pt>
                <c:pt idx="2766">
                  <c:v>40808.81255787042</c:v>
                </c:pt>
                <c:pt idx="2767">
                  <c:v>40808.822974537034</c:v>
                </c:pt>
                <c:pt idx="2768">
                  <c:v>40808.833391203705</c:v>
                </c:pt>
                <c:pt idx="2769">
                  <c:v>40808.843807870369</c:v>
                </c:pt>
                <c:pt idx="2770">
                  <c:v>40808.854224537041</c:v>
                </c:pt>
                <c:pt idx="2771">
                  <c:v>40808.864641203705</c:v>
                </c:pt>
                <c:pt idx="2772">
                  <c:v>40808.875057870369</c:v>
                </c:pt>
                <c:pt idx="2773">
                  <c:v>40808.885474537034</c:v>
                </c:pt>
                <c:pt idx="2774">
                  <c:v>40808.895891203705</c:v>
                </c:pt>
                <c:pt idx="2775">
                  <c:v>40808.906307870369</c:v>
                </c:pt>
                <c:pt idx="2776">
                  <c:v>40808.916724537034</c:v>
                </c:pt>
                <c:pt idx="2777">
                  <c:v>40808.927141203647</c:v>
                </c:pt>
                <c:pt idx="2778">
                  <c:v>40808.937557870369</c:v>
                </c:pt>
                <c:pt idx="2779">
                  <c:v>40808.947974537034</c:v>
                </c:pt>
                <c:pt idx="2780">
                  <c:v>40808.958391203712</c:v>
                </c:pt>
                <c:pt idx="2781">
                  <c:v>40808.968807870369</c:v>
                </c:pt>
                <c:pt idx="2782">
                  <c:v>40808.979224537034</c:v>
                </c:pt>
                <c:pt idx="2783">
                  <c:v>40808.989641203705</c:v>
                </c:pt>
                <c:pt idx="2784">
                  <c:v>40809.000057870369</c:v>
                </c:pt>
                <c:pt idx="2785">
                  <c:v>40809.010474537034</c:v>
                </c:pt>
                <c:pt idx="2786">
                  <c:v>40809.020891203705</c:v>
                </c:pt>
                <c:pt idx="2787">
                  <c:v>40809.031307870355</c:v>
                </c:pt>
                <c:pt idx="2788">
                  <c:v>40809.04172453699</c:v>
                </c:pt>
                <c:pt idx="2789">
                  <c:v>40809.052141203705</c:v>
                </c:pt>
                <c:pt idx="2790">
                  <c:v>40809.062557870369</c:v>
                </c:pt>
                <c:pt idx="2791">
                  <c:v>40809.072974537034</c:v>
                </c:pt>
                <c:pt idx="2792">
                  <c:v>40809.083391203705</c:v>
                </c:pt>
                <c:pt idx="2793">
                  <c:v>40809.093807870355</c:v>
                </c:pt>
                <c:pt idx="2794">
                  <c:v>40809.104224537034</c:v>
                </c:pt>
                <c:pt idx="2795">
                  <c:v>40809.114641203705</c:v>
                </c:pt>
                <c:pt idx="2796">
                  <c:v>40809.125057870355</c:v>
                </c:pt>
                <c:pt idx="2797">
                  <c:v>40809.13547453699</c:v>
                </c:pt>
                <c:pt idx="2798">
                  <c:v>40809.145891203705</c:v>
                </c:pt>
                <c:pt idx="2799">
                  <c:v>40809.156307870369</c:v>
                </c:pt>
                <c:pt idx="2800">
                  <c:v>40809.16672453699</c:v>
                </c:pt>
                <c:pt idx="2801">
                  <c:v>40809.177141203647</c:v>
                </c:pt>
                <c:pt idx="2802">
                  <c:v>40809.187557870369</c:v>
                </c:pt>
                <c:pt idx="2803">
                  <c:v>40809.19797453699</c:v>
                </c:pt>
                <c:pt idx="2804">
                  <c:v>40809.208391203705</c:v>
                </c:pt>
                <c:pt idx="2805">
                  <c:v>40809.218807870369</c:v>
                </c:pt>
                <c:pt idx="2806">
                  <c:v>40809.22922453699</c:v>
                </c:pt>
                <c:pt idx="2807">
                  <c:v>40809.239641203647</c:v>
                </c:pt>
                <c:pt idx="2808">
                  <c:v>40809.250057870369</c:v>
                </c:pt>
                <c:pt idx="2809">
                  <c:v>40809.26047453699</c:v>
                </c:pt>
                <c:pt idx="2810">
                  <c:v>40809.270891203705</c:v>
                </c:pt>
                <c:pt idx="2811">
                  <c:v>40809.281307870355</c:v>
                </c:pt>
                <c:pt idx="2812">
                  <c:v>40809.291724536954</c:v>
                </c:pt>
                <c:pt idx="2813">
                  <c:v>40809.302141203705</c:v>
                </c:pt>
                <c:pt idx="2814">
                  <c:v>40809.31255787042</c:v>
                </c:pt>
                <c:pt idx="2815">
                  <c:v>40809.322974537034</c:v>
                </c:pt>
                <c:pt idx="2816">
                  <c:v>40809.333391203705</c:v>
                </c:pt>
                <c:pt idx="2817">
                  <c:v>40809.343807870369</c:v>
                </c:pt>
                <c:pt idx="2818">
                  <c:v>40809.354224537041</c:v>
                </c:pt>
                <c:pt idx="2819">
                  <c:v>40809.364641203705</c:v>
                </c:pt>
                <c:pt idx="2820">
                  <c:v>40809.375057870369</c:v>
                </c:pt>
                <c:pt idx="2821">
                  <c:v>40809.385474537034</c:v>
                </c:pt>
                <c:pt idx="2822">
                  <c:v>40809.395891203705</c:v>
                </c:pt>
                <c:pt idx="2823">
                  <c:v>40809.406307870369</c:v>
                </c:pt>
                <c:pt idx="2824">
                  <c:v>40809.416724537034</c:v>
                </c:pt>
                <c:pt idx="2825">
                  <c:v>40809.427141203647</c:v>
                </c:pt>
                <c:pt idx="2826">
                  <c:v>40809.437557870369</c:v>
                </c:pt>
                <c:pt idx="2827">
                  <c:v>40809.447974537034</c:v>
                </c:pt>
                <c:pt idx="2828">
                  <c:v>40809.458391203712</c:v>
                </c:pt>
                <c:pt idx="2829">
                  <c:v>40809.468807870369</c:v>
                </c:pt>
                <c:pt idx="2830">
                  <c:v>40809.479224537034</c:v>
                </c:pt>
                <c:pt idx="2831">
                  <c:v>40809.489641203705</c:v>
                </c:pt>
                <c:pt idx="2832">
                  <c:v>40809.500057870369</c:v>
                </c:pt>
                <c:pt idx="2833">
                  <c:v>40809.510474537034</c:v>
                </c:pt>
                <c:pt idx="2834">
                  <c:v>40809.520891203705</c:v>
                </c:pt>
                <c:pt idx="2835">
                  <c:v>40809.531307870355</c:v>
                </c:pt>
                <c:pt idx="2836">
                  <c:v>40809.54172453699</c:v>
                </c:pt>
                <c:pt idx="2837">
                  <c:v>40809.552141203705</c:v>
                </c:pt>
                <c:pt idx="2838">
                  <c:v>40809.562557870369</c:v>
                </c:pt>
                <c:pt idx="2839">
                  <c:v>40809.572974537034</c:v>
                </c:pt>
                <c:pt idx="2840">
                  <c:v>40809.583391203705</c:v>
                </c:pt>
                <c:pt idx="2841">
                  <c:v>40809.593807870355</c:v>
                </c:pt>
                <c:pt idx="2842">
                  <c:v>40809.604224537034</c:v>
                </c:pt>
                <c:pt idx="2843">
                  <c:v>40809.614641203705</c:v>
                </c:pt>
                <c:pt idx="2844">
                  <c:v>40809.625057870355</c:v>
                </c:pt>
                <c:pt idx="2845">
                  <c:v>40809.63547453699</c:v>
                </c:pt>
                <c:pt idx="2846">
                  <c:v>40809.645891203705</c:v>
                </c:pt>
                <c:pt idx="2847">
                  <c:v>40809.656307870369</c:v>
                </c:pt>
                <c:pt idx="2848">
                  <c:v>40809.66672453699</c:v>
                </c:pt>
                <c:pt idx="2849">
                  <c:v>40809.677141203647</c:v>
                </c:pt>
                <c:pt idx="2850">
                  <c:v>40809.687557870369</c:v>
                </c:pt>
                <c:pt idx="2851">
                  <c:v>40809.69797453699</c:v>
                </c:pt>
                <c:pt idx="2852">
                  <c:v>40809.708391203705</c:v>
                </c:pt>
                <c:pt idx="2853">
                  <c:v>40809.718807870369</c:v>
                </c:pt>
                <c:pt idx="2854">
                  <c:v>40809.72922453699</c:v>
                </c:pt>
                <c:pt idx="2855">
                  <c:v>40809.739641203647</c:v>
                </c:pt>
                <c:pt idx="2856">
                  <c:v>40809.750057870369</c:v>
                </c:pt>
                <c:pt idx="2857">
                  <c:v>40809.76047453699</c:v>
                </c:pt>
                <c:pt idx="2858">
                  <c:v>40809.770891203705</c:v>
                </c:pt>
                <c:pt idx="2859">
                  <c:v>40809.781307870355</c:v>
                </c:pt>
                <c:pt idx="2860">
                  <c:v>40809.791724536954</c:v>
                </c:pt>
                <c:pt idx="2861">
                  <c:v>40809.802141203705</c:v>
                </c:pt>
                <c:pt idx="2862">
                  <c:v>40809.81255787042</c:v>
                </c:pt>
                <c:pt idx="2863">
                  <c:v>40809.822974537034</c:v>
                </c:pt>
                <c:pt idx="2864">
                  <c:v>40809.833391203705</c:v>
                </c:pt>
                <c:pt idx="2865">
                  <c:v>40809.843807870369</c:v>
                </c:pt>
                <c:pt idx="2866">
                  <c:v>40809.854224537041</c:v>
                </c:pt>
                <c:pt idx="2867">
                  <c:v>40809.864641203705</c:v>
                </c:pt>
                <c:pt idx="2868">
                  <c:v>40809.875057870369</c:v>
                </c:pt>
                <c:pt idx="2869">
                  <c:v>40809.885474537034</c:v>
                </c:pt>
                <c:pt idx="2870">
                  <c:v>40809.895891203705</c:v>
                </c:pt>
                <c:pt idx="2871">
                  <c:v>40809.906307870369</c:v>
                </c:pt>
                <c:pt idx="2872">
                  <c:v>40809.916724537034</c:v>
                </c:pt>
                <c:pt idx="2873">
                  <c:v>40809.927141203647</c:v>
                </c:pt>
                <c:pt idx="2874">
                  <c:v>40809.937557870369</c:v>
                </c:pt>
                <c:pt idx="2875">
                  <c:v>40809.947974537034</c:v>
                </c:pt>
                <c:pt idx="2876">
                  <c:v>40809.958391203712</c:v>
                </c:pt>
                <c:pt idx="2877">
                  <c:v>40809.968807870369</c:v>
                </c:pt>
                <c:pt idx="2878">
                  <c:v>40809.979224537034</c:v>
                </c:pt>
                <c:pt idx="2879">
                  <c:v>40809.989641203705</c:v>
                </c:pt>
                <c:pt idx="2880">
                  <c:v>40810.000057870369</c:v>
                </c:pt>
                <c:pt idx="2881">
                  <c:v>40810.010474537034</c:v>
                </c:pt>
                <c:pt idx="2882">
                  <c:v>40810.020891203705</c:v>
                </c:pt>
                <c:pt idx="2883">
                  <c:v>40810.031307870355</c:v>
                </c:pt>
                <c:pt idx="2884">
                  <c:v>40810.04172453699</c:v>
                </c:pt>
                <c:pt idx="2885">
                  <c:v>40810.052141203705</c:v>
                </c:pt>
                <c:pt idx="2886">
                  <c:v>40810.062557870369</c:v>
                </c:pt>
                <c:pt idx="2887">
                  <c:v>40810.072974537034</c:v>
                </c:pt>
                <c:pt idx="2888">
                  <c:v>40810.083391203705</c:v>
                </c:pt>
                <c:pt idx="2889">
                  <c:v>40810.093807870355</c:v>
                </c:pt>
                <c:pt idx="2890">
                  <c:v>40810.104224537034</c:v>
                </c:pt>
                <c:pt idx="2891">
                  <c:v>40810.114641203705</c:v>
                </c:pt>
                <c:pt idx="2892">
                  <c:v>40810.125057870355</c:v>
                </c:pt>
                <c:pt idx="2893">
                  <c:v>40810.13547453699</c:v>
                </c:pt>
                <c:pt idx="2894">
                  <c:v>40810.145891203705</c:v>
                </c:pt>
                <c:pt idx="2895">
                  <c:v>40810.156307870369</c:v>
                </c:pt>
                <c:pt idx="2896">
                  <c:v>40810.16672453699</c:v>
                </c:pt>
                <c:pt idx="2897">
                  <c:v>40810.177141203647</c:v>
                </c:pt>
                <c:pt idx="2898">
                  <c:v>40810.187557870369</c:v>
                </c:pt>
                <c:pt idx="2899">
                  <c:v>40810.19797453699</c:v>
                </c:pt>
                <c:pt idx="2900">
                  <c:v>40810.208391203705</c:v>
                </c:pt>
                <c:pt idx="2901">
                  <c:v>40810.218807870369</c:v>
                </c:pt>
                <c:pt idx="2902">
                  <c:v>40810.22922453699</c:v>
                </c:pt>
                <c:pt idx="2903">
                  <c:v>40810.239641203647</c:v>
                </c:pt>
                <c:pt idx="2904">
                  <c:v>40810.250057870369</c:v>
                </c:pt>
                <c:pt idx="2905">
                  <c:v>40810.26047453699</c:v>
                </c:pt>
                <c:pt idx="2906">
                  <c:v>40810.270891203705</c:v>
                </c:pt>
                <c:pt idx="2907">
                  <c:v>40810.281307870355</c:v>
                </c:pt>
                <c:pt idx="2908">
                  <c:v>40810.291724536954</c:v>
                </c:pt>
                <c:pt idx="2909">
                  <c:v>40810.302141203705</c:v>
                </c:pt>
                <c:pt idx="2910">
                  <c:v>40810.31255787042</c:v>
                </c:pt>
                <c:pt idx="2911">
                  <c:v>40810.322974537034</c:v>
                </c:pt>
                <c:pt idx="2912">
                  <c:v>40810.333391203705</c:v>
                </c:pt>
                <c:pt idx="2913">
                  <c:v>40810.343807870369</c:v>
                </c:pt>
                <c:pt idx="2914">
                  <c:v>40810.354224537041</c:v>
                </c:pt>
                <c:pt idx="2915">
                  <c:v>40810.364641203705</c:v>
                </c:pt>
                <c:pt idx="2916">
                  <c:v>40810.375057870369</c:v>
                </c:pt>
                <c:pt idx="2917">
                  <c:v>40810.385474537034</c:v>
                </c:pt>
                <c:pt idx="2918">
                  <c:v>40810.395891203705</c:v>
                </c:pt>
                <c:pt idx="2919">
                  <c:v>40810.406307870369</c:v>
                </c:pt>
                <c:pt idx="2920">
                  <c:v>40810.416724537034</c:v>
                </c:pt>
                <c:pt idx="2921">
                  <c:v>40810.427141203647</c:v>
                </c:pt>
                <c:pt idx="2922">
                  <c:v>40810.437557870369</c:v>
                </c:pt>
                <c:pt idx="2923">
                  <c:v>40810.447974537034</c:v>
                </c:pt>
                <c:pt idx="2924">
                  <c:v>40810.458391203712</c:v>
                </c:pt>
                <c:pt idx="2925">
                  <c:v>40810.468807870369</c:v>
                </c:pt>
                <c:pt idx="2926">
                  <c:v>40810.479224537034</c:v>
                </c:pt>
                <c:pt idx="2927">
                  <c:v>40810.489641203705</c:v>
                </c:pt>
                <c:pt idx="2928">
                  <c:v>40810.500057870369</c:v>
                </c:pt>
                <c:pt idx="2929">
                  <c:v>40810.510474537034</c:v>
                </c:pt>
                <c:pt idx="2930">
                  <c:v>40810.520891203705</c:v>
                </c:pt>
                <c:pt idx="2931">
                  <c:v>40810.531307870355</c:v>
                </c:pt>
                <c:pt idx="2932">
                  <c:v>40810.54172453699</c:v>
                </c:pt>
                <c:pt idx="2933">
                  <c:v>40810.552141203705</c:v>
                </c:pt>
                <c:pt idx="2934">
                  <c:v>40810.562557870369</c:v>
                </c:pt>
                <c:pt idx="2935">
                  <c:v>40810.572974537034</c:v>
                </c:pt>
                <c:pt idx="2936">
                  <c:v>40810.583391203705</c:v>
                </c:pt>
                <c:pt idx="2937">
                  <c:v>40810.593807870355</c:v>
                </c:pt>
                <c:pt idx="2938">
                  <c:v>40810.604224537034</c:v>
                </c:pt>
                <c:pt idx="2939">
                  <c:v>40810.614641203705</c:v>
                </c:pt>
                <c:pt idx="2940">
                  <c:v>40810.625057870355</c:v>
                </c:pt>
                <c:pt idx="2941">
                  <c:v>40810.63547453699</c:v>
                </c:pt>
                <c:pt idx="2942">
                  <c:v>40810.645891203705</c:v>
                </c:pt>
                <c:pt idx="2943">
                  <c:v>40810.656307870369</c:v>
                </c:pt>
                <c:pt idx="2944">
                  <c:v>40810.66672453699</c:v>
                </c:pt>
                <c:pt idx="2945">
                  <c:v>40810.677141203647</c:v>
                </c:pt>
                <c:pt idx="2946">
                  <c:v>40810.687557870369</c:v>
                </c:pt>
                <c:pt idx="2947">
                  <c:v>40810.69797453699</c:v>
                </c:pt>
                <c:pt idx="2948">
                  <c:v>40810.708391203705</c:v>
                </c:pt>
                <c:pt idx="2949">
                  <c:v>40810.718807870369</c:v>
                </c:pt>
                <c:pt idx="2950">
                  <c:v>40810.72922453699</c:v>
                </c:pt>
                <c:pt idx="2951">
                  <c:v>40810.739641203647</c:v>
                </c:pt>
                <c:pt idx="2952">
                  <c:v>40810.750057870369</c:v>
                </c:pt>
                <c:pt idx="2953">
                  <c:v>40810.76047453699</c:v>
                </c:pt>
                <c:pt idx="2954">
                  <c:v>40810.770891203705</c:v>
                </c:pt>
                <c:pt idx="2955">
                  <c:v>40810.781307870355</c:v>
                </c:pt>
                <c:pt idx="2956">
                  <c:v>40810.791724536954</c:v>
                </c:pt>
                <c:pt idx="2957">
                  <c:v>40810.802141203705</c:v>
                </c:pt>
                <c:pt idx="2958">
                  <c:v>40810.81255787042</c:v>
                </c:pt>
                <c:pt idx="2959">
                  <c:v>40810.822974537034</c:v>
                </c:pt>
                <c:pt idx="2960">
                  <c:v>40810.833391203705</c:v>
                </c:pt>
                <c:pt idx="2961">
                  <c:v>40810.843807870369</c:v>
                </c:pt>
                <c:pt idx="2962">
                  <c:v>40810.854224537041</c:v>
                </c:pt>
                <c:pt idx="2963">
                  <c:v>40810.864641203705</c:v>
                </c:pt>
                <c:pt idx="2964">
                  <c:v>40810.875057870369</c:v>
                </c:pt>
                <c:pt idx="2965">
                  <c:v>40810.885474537034</c:v>
                </c:pt>
                <c:pt idx="2966">
                  <c:v>40810.895891203705</c:v>
                </c:pt>
                <c:pt idx="2967">
                  <c:v>40810.906307870369</c:v>
                </c:pt>
                <c:pt idx="2968">
                  <c:v>40810.916724537034</c:v>
                </c:pt>
                <c:pt idx="2969">
                  <c:v>40810.927141203647</c:v>
                </c:pt>
                <c:pt idx="2970">
                  <c:v>40810.937557870369</c:v>
                </c:pt>
                <c:pt idx="2971">
                  <c:v>40810.947974537034</c:v>
                </c:pt>
                <c:pt idx="2972">
                  <c:v>40810.958391203712</c:v>
                </c:pt>
                <c:pt idx="2973">
                  <c:v>40810.968807870369</c:v>
                </c:pt>
                <c:pt idx="2974">
                  <c:v>40810.979224537034</c:v>
                </c:pt>
                <c:pt idx="2975">
                  <c:v>40810.989641203705</c:v>
                </c:pt>
                <c:pt idx="2976">
                  <c:v>40811.000057870369</c:v>
                </c:pt>
                <c:pt idx="2977">
                  <c:v>40811.010474537034</c:v>
                </c:pt>
                <c:pt idx="2978">
                  <c:v>40811.020891203705</c:v>
                </c:pt>
                <c:pt idx="2979">
                  <c:v>40811.031307870355</c:v>
                </c:pt>
                <c:pt idx="2980">
                  <c:v>40811.04172453699</c:v>
                </c:pt>
                <c:pt idx="2981">
                  <c:v>40811.052141203705</c:v>
                </c:pt>
                <c:pt idx="2982">
                  <c:v>40811.062557870369</c:v>
                </c:pt>
                <c:pt idx="2983">
                  <c:v>40811.072974537034</c:v>
                </c:pt>
                <c:pt idx="2984">
                  <c:v>40811.083391203705</c:v>
                </c:pt>
                <c:pt idx="2985">
                  <c:v>40811.093807870355</c:v>
                </c:pt>
                <c:pt idx="2986">
                  <c:v>40811.104224537034</c:v>
                </c:pt>
                <c:pt idx="2987">
                  <c:v>40811.114641203705</c:v>
                </c:pt>
                <c:pt idx="2988">
                  <c:v>40811.125057870355</c:v>
                </c:pt>
                <c:pt idx="2989">
                  <c:v>40811.13547453699</c:v>
                </c:pt>
                <c:pt idx="2990">
                  <c:v>40811.145891203705</c:v>
                </c:pt>
                <c:pt idx="2991">
                  <c:v>40811.156307870369</c:v>
                </c:pt>
                <c:pt idx="2992">
                  <c:v>40811.16672453699</c:v>
                </c:pt>
                <c:pt idx="2993">
                  <c:v>40811.177141203647</c:v>
                </c:pt>
                <c:pt idx="2994">
                  <c:v>40811.187557870369</c:v>
                </c:pt>
                <c:pt idx="2995">
                  <c:v>40811.19797453699</c:v>
                </c:pt>
                <c:pt idx="2996">
                  <c:v>40811.208391203705</c:v>
                </c:pt>
                <c:pt idx="2997">
                  <c:v>40811.218807870369</c:v>
                </c:pt>
                <c:pt idx="2998">
                  <c:v>40811.22922453699</c:v>
                </c:pt>
                <c:pt idx="2999">
                  <c:v>40811.239641203647</c:v>
                </c:pt>
                <c:pt idx="3000">
                  <c:v>40811.250057870369</c:v>
                </c:pt>
                <c:pt idx="3001">
                  <c:v>40811.26047453699</c:v>
                </c:pt>
                <c:pt idx="3002">
                  <c:v>40811.270891203705</c:v>
                </c:pt>
                <c:pt idx="3003">
                  <c:v>40811.281307870355</c:v>
                </c:pt>
                <c:pt idx="3004">
                  <c:v>40811.291724536954</c:v>
                </c:pt>
                <c:pt idx="3005">
                  <c:v>40811.302141203705</c:v>
                </c:pt>
                <c:pt idx="3006">
                  <c:v>40811.31255787042</c:v>
                </c:pt>
                <c:pt idx="3007">
                  <c:v>40811.322974537034</c:v>
                </c:pt>
                <c:pt idx="3008">
                  <c:v>40811.333391203705</c:v>
                </c:pt>
                <c:pt idx="3009">
                  <c:v>40811.343807870369</c:v>
                </c:pt>
                <c:pt idx="3010">
                  <c:v>40811.354224537041</c:v>
                </c:pt>
                <c:pt idx="3011">
                  <c:v>40811.364641203705</c:v>
                </c:pt>
                <c:pt idx="3012">
                  <c:v>40811.375057870369</c:v>
                </c:pt>
                <c:pt idx="3013">
                  <c:v>40811.385474537034</c:v>
                </c:pt>
                <c:pt idx="3014">
                  <c:v>40811.395891203705</c:v>
                </c:pt>
                <c:pt idx="3015">
                  <c:v>40811.406307870369</c:v>
                </c:pt>
                <c:pt idx="3016">
                  <c:v>40811.416724537034</c:v>
                </c:pt>
                <c:pt idx="3017">
                  <c:v>40811.427141203647</c:v>
                </c:pt>
                <c:pt idx="3018">
                  <c:v>40811.437557870369</c:v>
                </c:pt>
                <c:pt idx="3019">
                  <c:v>40811.447974537034</c:v>
                </c:pt>
                <c:pt idx="3020">
                  <c:v>40811.458391203712</c:v>
                </c:pt>
                <c:pt idx="3021">
                  <c:v>40811.468807870369</c:v>
                </c:pt>
                <c:pt idx="3022">
                  <c:v>40811.479224537034</c:v>
                </c:pt>
                <c:pt idx="3023">
                  <c:v>40811.489641203705</c:v>
                </c:pt>
                <c:pt idx="3024">
                  <c:v>40811.500057870369</c:v>
                </c:pt>
                <c:pt idx="3025">
                  <c:v>40811.510474537034</c:v>
                </c:pt>
                <c:pt idx="3026">
                  <c:v>40811.520891203705</c:v>
                </c:pt>
                <c:pt idx="3027">
                  <c:v>40811.531307870355</c:v>
                </c:pt>
                <c:pt idx="3028">
                  <c:v>40811.54172453699</c:v>
                </c:pt>
                <c:pt idx="3029">
                  <c:v>40811.552141203705</c:v>
                </c:pt>
                <c:pt idx="3030">
                  <c:v>40811.562557870369</c:v>
                </c:pt>
                <c:pt idx="3031">
                  <c:v>40811.572974537034</c:v>
                </c:pt>
                <c:pt idx="3032">
                  <c:v>40811.583391203705</c:v>
                </c:pt>
                <c:pt idx="3033">
                  <c:v>40811.593807870355</c:v>
                </c:pt>
                <c:pt idx="3034">
                  <c:v>40811.604224537034</c:v>
                </c:pt>
                <c:pt idx="3035">
                  <c:v>40811.614641203705</c:v>
                </c:pt>
                <c:pt idx="3036">
                  <c:v>40811.625057870355</c:v>
                </c:pt>
                <c:pt idx="3037">
                  <c:v>40811.63547453699</c:v>
                </c:pt>
                <c:pt idx="3038">
                  <c:v>40811.645891203705</c:v>
                </c:pt>
                <c:pt idx="3039">
                  <c:v>40811.656307870369</c:v>
                </c:pt>
                <c:pt idx="3040">
                  <c:v>40811.66672453699</c:v>
                </c:pt>
                <c:pt idx="3041">
                  <c:v>40811.677141203647</c:v>
                </c:pt>
                <c:pt idx="3042">
                  <c:v>40811.687557870369</c:v>
                </c:pt>
                <c:pt idx="3043">
                  <c:v>40811.69797453699</c:v>
                </c:pt>
                <c:pt idx="3044">
                  <c:v>40811.708391203705</c:v>
                </c:pt>
                <c:pt idx="3045">
                  <c:v>40811.718807870369</c:v>
                </c:pt>
                <c:pt idx="3046">
                  <c:v>40811.72922453699</c:v>
                </c:pt>
                <c:pt idx="3047">
                  <c:v>40811.739641203647</c:v>
                </c:pt>
                <c:pt idx="3048">
                  <c:v>40811.750057870369</c:v>
                </c:pt>
                <c:pt idx="3049">
                  <c:v>40811.76047453699</c:v>
                </c:pt>
                <c:pt idx="3050">
                  <c:v>40811.770891203705</c:v>
                </c:pt>
                <c:pt idx="3051">
                  <c:v>40811.781307870355</c:v>
                </c:pt>
                <c:pt idx="3052">
                  <c:v>40811.791724536954</c:v>
                </c:pt>
                <c:pt idx="3053">
                  <c:v>40811.802141203705</c:v>
                </c:pt>
                <c:pt idx="3054">
                  <c:v>40811.81255787042</c:v>
                </c:pt>
                <c:pt idx="3055">
                  <c:v>40811.822974537034</c:v>
                </c:pt>
                <c:pt idx="3056">
                  <c:v>40811.833391203705</c:v>
                </c:pt>
                <c:pt idx="3057">
                  <c:v>40811.843807870369</c:v>
                </c:pt>
                <c:pt idx="3058">
                  <c:v>40811.854224537041</c:v>
                </c:pt>
                <c:pt idx="3059">
                  <c:v>40811.864641203705</c:v>
                </c:pt>
                <c:pt idx="3060">
                  <c:v>40811.875057870369</c:v>
                </c:pt>
                <c:pt idx="3061">
                  <c:v>40811.885474537034</c:v>
                </c:pt>
                <c:pt idx="3062">
                  <c:v>40811.895891203705</c:v>
                </c:pt>
                <c:pt idx="3063">
                  <c:v>40811.906307870369</c:v>
                </c:pt>
                <c:pt idx="3064">
                  <c:v>40811.916724537034</c:v>
                </c:pt>
                <c:pt idx="3065">
                  <c:v>40811.927141203647</c:v>
                </c:pt>
                <c:pt idx="3066">
                  <c:v>40811.937557870369</c:v>
                </c:pt>
                <c:pt idx="3067">
                  <c:v>40811.947974537034</c:v>
                </c:pt>
                <c:pt idx="3068">
                  <c:v>40811.958391203712</c:v>
                </c:pt>
                <c:pt idx="3069">
                  <c:v>40811.968807870369</c:v>
                </c:pt>
                <c:pt idx="3070">
                  <c:v>40811.979224537034</c:v>
                </c:pt>
                <c:pt idx="3071">
                  <c:v>40811.989641203705</c:v>
                </c:pt>
                <c:pt idx="3072">
                  <c:v>40812.000057870369</c:v>
                </c:pt>
                <c:pt idx="3073">
                  <c:v>40812.010474537034</c:v>
                </c:pt>
                <c:pt idx="3074">
                  <c:v>40812.020891203705</c:v>
                </c:pt>
                <c:pt idx="3075">
                  <c:v>40812.031307870355</c:v>
                </c:pt>
                <c:pt idx="3076">
                  <c:v>40812.04172453699</c:v>
                </c:pt>
                <c:pt idx="3077">
                  <c:v>40812.052141203705</c:v>
                </c:pt>
                <c:pt idx="3078">
                  <c:v>40812.062557870369</c:v>
                </c:pt>
                <c:pt idx="3079">
                  <c:v>40812.072974537034</c:v>
                </c:pt>
                <c:pt idx="3080">
                  <c:v>40812.083391203705</c:v>
                </c:pt>
                <c:pt idx="3081">
                  <c:v>40812.093807870355</c:v>
                </c:pt>
                <c:pt idx="3082">
                  <c:v>40812.104224537034</c:v>
                </c:pt>
                <c:pt idx="3083">
                  <c:v>40812.114641203705</c:v>
                </c:pt>
                <c:pt idx="3084">
                  <c:v>40812.125057870355</c:v>
                </c:pt>
                <c:pt idx="3085">
                  <c:v>40812.13547453699</c:v>
                </c:pt>
                <c:pt idx="3086">
                  <c:v>40812.145891203705</c:v>
                </c:pt>
                <c:pt idx="3087">
                  <c:v>40812.156307870369</c:v>
                </c:pt>
                <c:pt idx="3088">
                  <c:v>40812.16672453699</c:v>
                </c:pt>
                <c:pt idx="3089">
                  <c:v>40812.177141203647</c:v>
                </c:pt>
                <c:pt idx="3090">
                  <c:v>40812.187557870369</c:v>
                </c:pt>
                <c:pt idx="3091">
                  <c:v>40812.19797453699</c:v>
                </c:pt>
                <c:pt idx="3092">
                  <c:v>40812.208391203705</c:v>
                </c:pt>
                <c:pt idx="3093">
                  <c:v>40812.218807870369</c:v>
                </c:pt>
                <c:pt idx="3094">
                  <c:v>40812.22922453699</c:v>
                </c:pt>
                <c:pt idx="3095">
                  <c:v>40812.239641203647</c:v>
                </c:pt>
                <c:pt idx="3096">
                  <c:v>40812.250057870369</c:v>
                </c:pt>
                <c:pt idx="3097">
                  <c:v>40812.26047453699</c:v>
                </c:pt>
                <c:pt idx="3098">
                  <c:v>40812.270891203705</c:v>
                </c:pt>
                <c:pt idx="3099">
                  <c:v>40812.281307870355</c:v>
                </c:pt>
                <c:pt idx="3100">
                  <c:v>40812.291724536954</c:v>
                </c:pt>
                <c:pt idx="3101">
                  <c:v>40812.302141203705</c:v>
                </c:pt>
                <c:pt idx="3102">
                  <c:v>40812.31255787042</c:v>
                </c:pt>
                <c:pt idx="3103">
                  <c:v>40812.322974537034</c:v>
                </c:pt>
                <c:pt idx="3104">
                  <c:v>40812.333391203705</c:v>
                </c:pt>
                <c:pt idx="3105">
                  <c:v>40812.343807870369</c:v>
                </c:pt>
                <c:pt idx="3106">
                  <c:v>40812.354224537041</c:v>
                </c:pt>
                <c:pt idx="3107">
                  <c:v>40812.364641203705</c:v>
                </c:pt>
                <c:pt idx="3108">
                  <c:v>40812.375057870369</c:v>
                </c:pt>
                <c:pt idx="3109">
                  <c:v>40812.385474537034</c:v>
                </c:pt>
                <c:pt idx="3110">
                  <c:v>40812.395891203705</c:v>
                </c:pt>
                <c:pt idx="3111">
                  <c:v>40812.406307870369</c:v>
                </c:pt>
                <c:pt idx="3112">
                  <c:v>40812.416724537034</c:v>
                </c:pt>
                <c:pt idx="3113">
                  <c:v>40812.427141203647</c:v>
                </c:pt>
                <c:pt idx="3114">
                  <c:v>40812.437557870369</c:v>
                </c:pt>
                <c:pt idx="3115">
                  <c:v>40812.447974537034</c:v>
                </c:pt>
                <c:pt idx="3116">
                  <c:v>40812.458391203712</c:v>
                </c:pt>
                <c:pt idx="3117">
                  <c:v>40812.468807870369</c:v>
                </c:pt>
                <c:pt idx="3118">
                  <c:v>40812.479224537034</c:v>
                </c:pt>
                <c:pt idx="3119">
                  <c:v>40812.489641203705</c:v>
                </c:pt>
                <c:pt idx="3120">
                  <c:v>40812.500057870369</c:v>
                </c:pt>
                <c:pt idx="3121">
                  <c:v>40812.510474537034</c:v>
                </c:pt>
                <c:pt idx="3122">
                  <c:v>40812.520891203705</c:v>
                </c:pt>
                <c:pt idx="3123">
                  <c:v>40812.531307870355</c:v>
                </c:pt>
                <c:pt idx="3124">
                  <c:v>40812.54172453699</c:v>
                </c:pt>
                <c:pt idx="3125">
                  <c:v>40812.552141203705</c:v>
                </c:pt>
                <c:pt idx="3126">
                  <c:v>40812.562557870369</c:v>
                </c:pt>
                <c:pt idx="3127">
                  <c:v>40812.572974537034</c:v>
                </c:pt>
                <c:pt idx="3128">
                  <c:v>40812.583391203705</c:v>
                </c:pt>
                <c:pt idx="3129">
                  <c:v>40812.593807870355</c:v>
                </c:pt>
                <c:pt idx="3130">
                  <c:v>40812.604224537034</c:v>
                </c:pt>
                <c:pt idx="3131">
                  <c:v>40812.614641203705</c:v>
                </c:pt>
                <c:pt idx="3132">
                  <c:v>40812.625057870355</c:v>
                </c:pt>
                <c:pt idx="3133">
                  <c:v>40812.63547453699</c:v>
                </c:pt>
                <c:pt idx="3134">
                  <c:v>40812.645891203705</c:v>
                </c:pt>
                <c:pt idx="3135">
                  <c:v>40812.656307870369</c:v>
                </c:pt>
                <c:pt idx="3136">
                  <c:v>40812.66672453699</c:v>
                </c:pt>
                <c:pt idx="3137">
                  <c:v>40812.677141203647</c:v>
                </c:pt>
                <c:pt idx="3138">
                  <c:v>40812.687557870369</c:v>
                </c:pt>
                <c:pt idx="3139">
                  <c:v>40812.69797453699</c:v>
                </c:pt>
                <c:pt idx="3140">
                  <c:v>40812.708391203705</c:v>
                </c:pt>
                <c:pt idx="3141">
                  <c:v>40812.718807870369</c:v>
                </c:pt>
                <c:pt idx="3142">
                  <c:v>40812.72922453699</c:v>
                </c:pt>
                <c:pt idx="3143">
                  <c:v>40812.739641203647</c:v>
                </c:pt>
                <c:pt idx="3144">
                  <c:v>40812.750057870369</c:v>
                </c:pt>
                <c:pt idx="3145">
                  <c:v>40812.76047453699</c:v>
                </c:pt>
                <c:pt idx="3146">
                  <c:v>40812.770891203705</c:v>
                </c:pt>
                <c:pt idx="3147">
                  <c:v>40812.781307870355</c:v>
                </c:pt>
                <c:pt idx="3148">
                  <c:v>40812.791724536954</c:v>
                </c:pt>
                <c:pt idx="3149">
                  <c:v>40812.802141203705</c:v>
                </c:pt>
                <c:pt idx="3150">
                  <c:v>40812.81255787042</c:v>
                </c:pt>
                <c:pt idx="3151">
                  <c:v>40812.822974537034</c:v>
                </c:pt>
                <c:pt idx="3152">
                  <c:v>40812.833391203705</c:v>
                </c:pt>
                <c:pt idx="3153">
                  <c:v>40812.843807870369</c:v>
                </c:pt>
                <c:pt idx="3154">
                  <c:v>40812.854224537041</c:v>
                </c:pt>
                <c:pt idx="3155">
                  <c:v>40812.864641203705</c:v>
                </c:pt>
                <c:pt idx="3156">
                  <c:v>40812.875057870369</c:v>
                </c:pt>
                <c:pt idx="3157">
                  <c:v>40812.885474537034</c:v>
                </c:pt>
                <c:pt idx="3158">
                  <c:v>40812.895891203705</c:v>
                </c:pt>
                <c:pt idx="3159">
                  <c:v>40812.906307870369</c:v>
                </c:pt>
                <c:pt idx="3160">
                  <c:v>40812.916724537034</c:v>
                </c:pt>
                <c:pt idx="3161">
                  <c:v>40812.927141203647</c:v>
                </c:pt>
                <c:pt idx="3162">
                  <c:v>40812.937557870369</c:v>
                </c:pt>
                <c:pt idx="3163">
                  <c:v>40812.947974537034</c:v>
                </c:pt>
                <c:pt idx="3164">
                  <c:v>40812.958391203712</c:v>
                </c:pt>
                <c:pt idx="3165">
                  <c:v>40812.968807870369</c:v>
                </c:pt>
                <c:pt idx="3166">
                  <c:v>40812.979224537034</c:v>
                </c:pt>
                <c:pt idx="3167">
                  <c:v>40812.989641203705</c:v>
                </c:pt>
                <c:pt idx="3168">
                  <c:v>40813.000057870369</c:v>
                </c:pt>
                <c:pt idx="3169">
                  <c:v>40813.010474537034</c:v>
                </c:pt>
                <c:pt idx="3170">
                  <c:v>40813.020891203705</c:v>
                </c:pt>
                <c:pt idx="3171">
                  <c:v>40813.031307870355</c:v>
                </c:pt>
                <c:pt idx="3172">
                  <c:v>40813.04172453699</c:v>
                </c:pt>
                <c:pt idx="3173">
                  <c:v>40813.052141203705</c:v>
                </c:pt>
                <c:pt idx="3174">
                  <c:v>40813.062557870369</c:v>
                </c:pt>
                <c:pt idx="3175">
                  <c:v>40813.072974537034</c:v>
                </c:pt>
                <c:pt idx="3176">
                  <c:v>40813.083391203705</c:v>
                </c:pt>
                <c:pt idx="3177">
                  <c:v>40813.093807870355</c:v>
                </c:pt>
                <c:pt idx="3178">
                  <c:v>40813.104224537034</c:v>
                </c:pt>
                <c:pt idx="3179">
                  <c:v>40813.114641203705</c:v>
                </c:pt>
                <c:pt idx="3180">
                  <c:v>40813.125057870355</c:v>
                </c:pt>
                <c:pt idx="3181">
                  <c:v>40813.13547453699</c:v>
                </c:pt>
                <c:pt idx="3182">
                  <c:v>40813.145891203705</c:v>
                </c:pt>
                <c:pt idx="3183">
                  <c:v>40813.156307870369</c:v>
                </c:pt>
                <c:pt idx="3184">
                  <c:v>40813.16672453699</c:v>
                </c:pt>
                <c:pt idx="3185">
                  <c:v>40813.177141203647</c:v>
                </c:pt>
                <c:pt idx="3186">
                  <c:v>40813.187557870369</c:v>
                </c:pt>
                <c:pt idx="3187">
                  <c:v>40813.19797453699</c:v>
                </c:pt>
                <c:pt idx="3188">
                  <c:v>40813.208391203705</c:v>
                </c:pt>
                <c:pt idx="3189">
                  <c:v>40813.218807870369</c:v>
                </c:pt>
                <c:pt idx="3190">
                  <c:v>40813.22922453699</c:v>
                </c:pt>
                <c:pt idx="3191">
                  <c:v>40813.239641203647</c:v>
                </c:pt>
                <c:pt idx="3192">
                  <c:v>40813.250057870369</c:v>
                </c:pt>
                <c:pt idx="3193">
                  <c:v>40813.26047453699</c:v>
                </c:pt>
                <c:pt idx="3194">
                  <c:v>40813.270891203705</c:v>
                </c:pt>
                <c:pt idx="3195">
                  <c:v>40813.281307870355</c:v>
                </c:pt>
                <c:pt idx="3196">
                  <c:v>40813.291724536954</c:v>
                </c:pt>
                <c:pt idx="3197">
                  <c:v>40813.302141203705</c:v>
                </c:pt>
                <c:pt idx="3198">
                  <c:v>40813.31255787042</c:v>
                </c:pt>
                <c:pt idx="3199">
                  <c:v>40813.322974537034</c:v>
                </c:pt>
                <c:pt idx="3200">
                  <c:v>40813.333391203705</c:v>
                </c:pt>
                <c:pt idx="3201">
                  <c:v>40813.343807870369</c:v>
                </c:pt>
                <c:pt idx="3202">
                  <c:v>40813.354224537041</c:v>
                </c:pt>
                <c:pt idx="3203">
                  <c:v>40813.364641203705</c:v>
                </c:pt>
                <c:pt idx="3204">
                  <c:v>40813.375057870369</c:v>
                </c:pt>
                <c:pt idx="3205">
                  <c:v>40813.385474537034</c:v>
                </c:pt>
                <c:pt idx="3206">
                  <c:v>40813.395891203705</c:v>
                </c:pt>
                <c:pt idx="3207">
                  <c:v>40813.406307870369</c:v>
                </c:pt>
                <c:pt idx="3208">
                  <c:v>40813.416724537034</c:v>
                </c:pt>
                <c:pt idx="3209">
                  <c:v>40813.427141203647</c:v>
                </c:pt>
                <c:pt idx="3210">
                  <c:v>40813.437557870369</c:v>
                </c:pt>
                <c:pt idx="3211">
                  <c:v>40813.447974537034</c:v>
                </c:pt>
                <c:pt idx="3212">
                  <c:v>40813.458391203712</c:v>
                </c:pt>
                <c:pt idx="3213">
                  <c:v>40813.468807870369</c:v>
                </c:pt>
                <c:pt idx="3214">
                  <c:v>40813.479224537034</c:v>
                </c:pt>
                <c:pt idx="3215">
                  <c:v>40813.489641203705</c:v>
                </c:pt>
                <c:pt idx="3216">
                  <c:v>40813.500057870369</c:v>
                </c:pt>
                <c:pt idx="3217">
                  <c:v>40813.510474537034</c:v>
                </c:pt>
                <c:pt idx="3218">
                  <c:v>40813.520891203705</c:v>
                </c:pt>
                <c:pt idx="3219">
                  <c:v>40813.531307870355</c:v>
                </c:pt>
                <c:pt idx="3220">
                  <c:v>40813.54172453699</c:v>
                </c:pt>
                <c:pt idx="3221">
                  <c:v>40813.552141203705</c:v>
                </c:pt>
                <c:pt idx="3222">
                  <c:v>40813.562557870369</c:v>
                </c:pt>
                <c:pt idx="3223">
                  <c:v>40813.572974537034</c:v>
                </c:pt>
                <c:pt idx="3224">
                  <c:v>40813.583391203705</c:v>
                </c:pt>
                <c:pt idx="3225">
                  <c:v>40813.593807870355</c:v>
                </c:pt>
                <c:pt idx="3226">
                  <c:v>40813.604224537034</c:v>
                </c:pt>
                <c:pt idx="3227">
                  <c:v>40813.614641203705</c:v>
                </c:pt>
                <c:pt idx="3228">
                  <c:v>40813.625057870355</c:v>
                </c:pt>
                <c:pt idx="3229">
                  <c:v>40813.63547453699</c:v>
                </c:pt>
                <c:pt idx="3230">
                  <c:v>40813.645891203705</c:v>
                </c:pt>
                <c:pt idx="3231">
                  <c:v>40813.656307870369</c:v>
                </c:pt>
                <c:pt idx="3232">
                  <c:v>40813.66672453699</c:v>
                </c:pt>
                <c:pt idx="3233">
                  <c:v>40813.677141203647</c:v>
                </c:pt>
                <c:pt idx="3234">
                  <c:v>40813.687557870369</c:v>
                </c:pt>
                <c:pt idx="3235">
                  <c:v>40813.69797453699</c:v>
                </c:pt>
                <c:pt idx="3236">
                  <c:v>40813.708391203705</c:v>
                </c:pt>
                <c:pt idx="3237">
                  <c:v>40813.718807870369</c:v>
                </c:pt>
                <c:pt idx="3238">
                  <c:v>40813.72922453699</c:v>
                </c:pt>
                <c:pt idx="3239">
                  <c:v>40813.739641203647</c:v>
                </c:pt>
                <c:pt idx="3240">
                  <c:v>40813.750057870369</c:v>
                </c:pt>
                <c:pt idx="3241">
                  <c:v>40813.76047453699</c:v>
                </c:pt>
                <c:pt idx="3242">
                  <c:v>40813.770891203705</c:v>
                </c:pt>
                <c:pt idx="3243">
                  <c:v>40813.781307870355</c:v>
                </c:pt>
                <c:pt idx="3244">
                  <c:v>40813.791724536954</c:v>
                </c:pt>
                <c:pt idx="3245">
                  <c:v>40813.802141203705</c:v>
                </c:pt>
                <c:pt idx="3246">
                  <c:v>40813.81255787042</c:v>
                </c:pt>
                <c:pt idx="3247">
                  <c:v>40813.822974537034</c:v>
                </c:pt>
                <c:pt idx="3248">
                  <c:v>40813.833391203705</c:v>
                </c:pt>
                <c:pt idx="3249">
                  <c:v>40813.843807870369</c:v>
                </c:pt>
                <c:pt idx="3250">
                  <c:v>40813.854224537041</c:v>
                </c:pt>
                <c:pt idx="3251">
                  <c:v>40813.864641203705</c:v>
                </c:pt>
                <c:pt idx="3252">
                  <c:v>40813.875057870369</c:v>
                </c:pt>
                <c:pt idx="3253">
                  <c:v>40813.885474537034</c:v>
                </c:pt>
                <c:pt idx="3254">
                  <c:v>40813.895891203705</c:v>
                </c:pt>
                <c:pt idx="3255">
                  <c:v>40813.906307870369</c:v>
                </c:pt>
                <c:pt idx="3256">
                  <c:v>40813.916724537034</c:v>
                </c:pt>
                <c:pt idx="3257">
                  <c:v>40813.927141203647</c:v>
                </c:pt>
                <c:pt idx="3258">
                  <c:v>40813.937557870369</c:v>
                </c:pt>
                <c:pt idx="3259">
                  <c:v>40813.947974537034</c:v>
                </c:pt>
                <c:pt idx="3260">
                  <c:v>40813.958391203712</c:v>
                </c:pt>
                <c:pt idx="3261">
                  <c:v>40813.968807870369</c:v>
                </c:pt>
                <c:pt idx="3262">
                  <c:v>40813.979224537034</c:v>
                </c:pt>
                <c:pt idx="3263">
                  <c:v>40813.989641203705</c:v>
                </c:pt>
                <c:pt idx="3264">
                  <c:v>40814.000057870369</c:v>
                </c:pt>
                <c:pt idx="3265">
                  <c:v>40814.010474537034</c:v>
                </c:pt>
                <c:pt idx="3266">
                  <c:v>40814.020891203705</c:v>
                </c:pt>
                <c:pt idx="3267">
                  <c:v>40814.031307870355</c:v>
                </c:pt>
                <c:pt idx="3268">
                  <c:v>40814.04172453699</c:v>
                </c:pt>
                <c:pt idx="3269">
                  <c:v>40814.052141203705</c:v>
                </c:pt>
                <c:pt idx="3270">
                  <c:v>40814.062557870369</c:v>
                </c:pt>
                <c:pt idx="3271">
                  <c:v>40814.072974537034</c:v>
                </c:pt>
                <c:pt idx="3272">
                  <c:v>40814.083391203705</c:v>
                </c:pt>
                <c:pt idx="3273">
                  <c:v>40814.093807870355</c:v>
                </c:pt>
                <c:pt idx="3274">
                  <c:v>40814.104224537034</c:v>
                </c:pt>
                <c:pt idx="3275">
                  <c:v>40814.114641203705</c:v>
                </c:pt>
                <c:pt idx="3276">
                  <c:v>40814.125057870355</c:v>
                </c:pt>
                <c:pt idx="3277">
                  <c:v>40814.13547453699</c:v>
                </c:pt>
                <c:pt idx="3278">
                  <c:v>40814.145891203705</c:v>
                </c:pt>
                <c:pt idx="3279">
                  <c:v>40814.156307870369</c:v>
                </c:pt>
                <c:pt idx="3280">
                  <c:v>40814.16672453699</c:v>
                </c:pt>
                <c:pt idx="3281">
                  <c:v>40814.177141203647</c:v>
                </c:pt>
                <c:pt idx="3282">
                  <c:v>40814.187557870369</c:v>
                </c:pt>
                <c:pt idx="3283">
                  <c:v>40814.19797453699</c:v>
                </c:pt>
                <c:pt idx="3284">
                  <c:v>40814.208391203705</c:v>
                </c:pt>
                <c:pt idx="3285">
                  <c:v>40814.218807870369</c:v>
                </c:pt>
                <c:pt idx="3286">
                  <c:v>40814.22922453699</c:v>
                </c:pt>
                <c:pt idx="3287">
                  <c:v>40814.239641203647</c:v>
                </c:pt>
                <c:pt idx="3288">
                  <c:v>40814.250057870369</c:v>
                </c:pt>
                <c:pt idx="3289">
                  <c:v>40814.26047453699</c:v>
                </c:pt>
                <c:pt idx="3290">
                  <c:v>40814.270891203705</c:v>
                </c:pt>
                <c:pt idx="3291">
                  <c:v>40814.281307870355</c:v>
                </c:pt>
                <c:pt idx="3292">
                  <c:v>40814.291724536954</c:v>
                </c:pt>
                <c:pt idx="3293">
                  <c:v>40814.302141203705</c:v>
                </c:pt>
                <c:pt idx="3294">
                  <c:v>40814.31255787042</c:v>
                </c:pt>
                <c:pt idx="3295">
                  <c:v>40814.322974537034</c:v>
                </c:pt>
                <c:pt idx="3296">
                  <c:v>40814.333391203705</c:v>
                </c:pt>
                <c:pt idx="3297">
                  <c:v>40814.343807870369</c:v>
                </c:pt>
                <c:pt idx="3298">
                  <c:v>40814.354224537041</c:v>
                </c:pt>
                <c:pt idx="3299">
                  <c:v>40814.364641203705</c:v>
                </c:pt>
                <c:pt idx="3300">
                  <c:v>40814.375057870369</c:v>
                </c:pt>
                <c:pt idx="3301">
                  <c:v>40814.385474537034</c:v>
                </c:pt>
                <c:pt idx="3302">
                  <c:v>40814.395891203705</c:v>
                </c:pt>
                <c:pt idx="3303">
                  <c:v>40814.406307870369</c:v>
                </c:pt>
                <c:pt idx="3304">
                  <c:v>40814.416724537034</c:v>
                </c:pt>
                <c:pt idx="3305">
                  <c:v>40814.427141203647</c:v>
                </c:pt>
                <c:pt idx="3306">
                  <c:v>40814.437557870369</c:v>
                </c:pt>
                <c:pt idx="3307">
                  <c:v>40814.447974537034</c:v>
                </c:pt>
                <c:pt idx="3308">
                  <c:v>40814.458391203712</c:v>
                </c:pt>
                <c:pt idx="3309">
                  <c:v>40814.468807870369</c:v>
                </c:pt>
                <c:pt idx="3310">
                  <c:v>40814.479224537034</c:v>
                </c:pt>
                <c:pt idx="3311">
                  <c:v>40814.489641203705</c:v>
                </c:pt>
                <c:pt idx="3312">
                  <c:v>40814.500057870369</c:v>
                </c:pt>
                <c:pt idx="3313">
                  <c:v>40814.510474537034</c:v>
                </c:pt>
                <c:pt idx="3314">
                  <c:v>40814.520891203705</c:v>
                </c:pt>
                <c:pt idx="3315">
                  <c:v>40814.531307870355</c:v>
                </c:pt>
                <c:pt idx="3316">
                  <c:v>40814.54172453699</c:v>
                </c:pt>
                <c:pt idx="3317">
                  <c:v>40814.552141203705</c:v>
                </c:pt>
                <c:pt idx="3318">
                  <c:v>40814.562557870369</c:v>
                </c:pt>
                <c:pt idx="3319">
                  <c:v>40814.572974537034</c:v>
                </c:pt>
                <c:pt idx="3320">
                  <c:v>40814.583391203705</c:v>
                </c:pt>
                <c:pt idx="3321">
                  <c:v>40814.593807870355</c:v>
                </c:pt>
                <c:pt idx="3322">
                  <c:v>40814.604224537034</c:v>
                </c:pt>
                <c:pt idx="3323">
                  <c:v>40814.614641203705</c:v>
                </c:pt>
                <c:pt idx="3324">
                  <c:v>40814.625057870355</c:v>
                </c:pt>
                <c:pt idx="3325">
                  <c:v>40814.63547453699</c:v>
                </c:pt>
                <c:pt idx="3326">
                  <c:v>40814.645891203705</c:v>
                </c:pt>
                <c:pt idx="3327">
                  <c:v>40814.656307870369</c:v>
                </c:pt>
                <c:pt idx="3328">
                  <c:v>40814.66672453699</c:v>
                </c:pt>
                <c:pt idx="3329">
                  <c:v>40814.677141203647</c:v>
                </c:pt>
                <c:pt idx="3330">
                  <c:v>40814.687557870369</c:v>
                </c:pt>
                <c:pt idx="3331">
                  <c:v>40814.69797453699</c:v>
                </c:pt>
                <c:pt idx="3332">
                  <c:v>40814.708391203705</c:v>
                </c:pt>
                <c:pt idx="3333">
                  <c:v>40814.718807870369</c:v>
                </c:pt>
                <c:pt idx="3334">
                  <c:v>40814.72922453699</c:v>
                </c:pt>
                <c:pt idx="3335">
                  <c:v>40814.739641203647</c:v>
                </c:pt>
                <c:pt idx="3336">
                  <c:v>40814.750057870369</c:v>
                </c:pt>
                <c:pt idx="3337">
                  <c:v>40814.76047453699</c:v>
                </c:pt>
                <c:pt idx="3338">
                  <c:v>40814.770891203705</c:v>
                </c:pt>
                <c:pt idx="3339">
                  <c:v>40814.781307870355</c:v>
                </c:pt>
                <c:pt idx="3340">
                  <c:v>40814.791724536954</c:v>
                </c:pt>
                <c:pt idx="3341">
                  <c:v>40814.802141203705</c:v>
                </c:pt>
                <c:pt idx="3342">
                  <c:v>40814.81255787042</c:v>
                </c:pt>
                <c:pt idx="3343">
                  <c:v>40814.822974537034</c:v>
                </c:pt>
                <c:pt idx="3344">
                  <c:v>40814.833391203705</c:v>
                </c:pt>
                <c:pt idx="3345">
                  <c:v>40814.843807870369</c:v>
                </c:pt>
                <c:pt idx="3346">
                  <c:v>40814.854224537041</c:v>
                </c:pt>
                <c:pt idx="3347">
                  <c:v>40814.864641203705</c:v>
                </c:pt>
                <c:pt idx="3348">
                  <c:v>40814.875057870369</c:v>
                </c:pt>
                <c:pt idx="3349">
                  <c:v>40814.885474537034</c:v>
                </c:pt>
                <c:pt idx="3350">
                  <c:v>40814.895891203705</c:v>
                </c:pt>
                <c:pt idx="3351">
                  <c:v>40814.906307870369</c:v>
                </c:pt>
                <c:pt idx="3352">
                  <c:v>40814.916724537034</c:v>
                </c:pt>
                <c:pt idx="3353">
                  <c:v>40814.927141203647</c:v>
                </c:pt>
                <c:pt idx="3354">
                  <c:v>40814.937557870369</c:v>
                </c:pt>
                <c:pt idx="3355">
                  <c:v>40814.947974537034</c:v>
                </c:pt>
                <c:pt idx="3356">
                  <c:v>40814.958391203712</c:v>
                </c:pt>
                <c:pt idx="3357">
                  <c:v>40814.968807870369</c:v>
                </c:pt>
                <c:pt idx="3358">
                  <c:v>40814.979224537034</c:v>
                </c:pt>
                <c:pt idx="3359">
                  <c:v>40814.989641203705</c:v>
                </c:pt>
                <c:pt idx="3360">
                  <c:v>40815.000057870369</c:v>
                </c:pt>
                <c:pt idx="3361">
                  <c:v>40815.010474537034</c:v>
                </c:pt>
                <c:pt idx="3362">
                  <c:v>40815.020891203705</c:v>
                </c:pt>
                <c:pt idx="3363">
                  <c:v>40815.031307870355</c:v>
                </c:pt>
                <c:pt idx="3364">
                  <c:v>40815.04172453699</c:v>
                </c:pt>
                <c:pt idx="3365">
                  <c:v>40815.052141203705</c:v>
                </c:pt>
                <c:pt idx="3366">
                  <c:v>40815.062557870369</c:v>
                </c:pt>
                <c:pt idx="3367">
                  <c:v>40815.072974537034</c:v>
                </c:pt>
                <c:pt idx="3368">
                  <c:v>40815.083391203705</c:v>
                </c:pt>
                <c:pt idx="3369">
                  <c:v>40815.093807870355</c:v>
                </c:pt>
                <c:pt idx="3370">
                  <c:v>40815.104224537034</c:v>
                </c:pt>
                <c:pt idx="3371">
                  <c:v>40815.114641203705</c:v>
                </c:pt>
                <c:pt idx="3372">
                  <c:v>40815.125057870355</c:v>
                </c:pt>
                <c:pt idx="3373">
                  <c:v>40815.13547453699</c:v>
                </c:pt>
                <c:pt idx="3374">
                  <c:v>40815.145891203705</c:v>
                </c:pt>
                <c:pt idx="3375">
                  <c:v>40815.156307870369</c:v>
                </c:pt>
                <c:pt idx="3376">
                  <c:v>40815.16672453699</c:v>
                </c:pt>
                <c:pt idx="3377">
                  <c:v>40815.177141203647</c:v>
                </c:pt>
                <c:pt idx="3378">
                  <c:v>40815.187557870369</c:v>
                </c:pt>
                <c:pt idx="3379">
                  <c:v>40815.19797453699</c:v>
                </c:pt>
                <c:pt idx="3380">
                  <c:v>40815.208391203705</c:v>
                </c:pt>
                <c:pt idx="3381">
                  <c:v>40815.218807870369</c:v>
                </c:pt>
                <c:pt idx="3382">
                  <c:v>40815.22922453699</c:v>
                </c:pt>
                <c:pt idx="3383">
                  <c:v>40815.239641203647</c:v>
                </c:pt>
                <c:pt idx="3384">
                  <c:v>40815.250057870369</c:v>
                </c:pt>
                <c:pt idx="3385">
                  <c:v>40815.26047453699</c:v>
                </c:pt>
                <c:pt idx="3386">
                  <c:v>40815.270891203705</c:v>
                </c:pt>
                <c:pt idx="3387">
                  <c:v>40815.281307870355</c:v>
                </c:pt>
                <c:pt idx="3388">
                  <c:v>40815.291724536954</c:v>
                </c:pt>
                <c:pt idx="3389">
                  <c:v>40815.302141203705</c:v>
                </c:pt>
                <c:pt idx="3390">
                  <c:v>40815.31255787042</c:v>
                </c:pt>
                <c:pt idx="3391">
                  <c:v>40815.322974537034</c:v>
                </c:pt>
                <c:pt idx="3392">
                  <c:v>40815.333391203705</c:v>
                </c:pt>
                <c:pt idx="3393">
                  <c:v>40815.343807870369</c:v>
                </c:pt>
                <c:pt idx="3394">
                  <c:v>40815.354224537041</c:v>
                </c:pt>
                <c:pt idx="3395">
                  <c:v>40815.364641203705</c:v>
                </c:pt>
                <c:pt idx="3396">
                  <c:v>40815.375057870369</c:v>
                </c:pt>
                <c:pt idx="3397">
                  <c:v>40815.385474537034</c:v>
                </c:pt>
                <c:pt idx="3398">
                  <c:v>40815.395891203705</c:v>
                </c:pt>
                <c:pt idx="3399">
                  <c:v>40815.406307870369</c:v>
                </c:pt>
                <c:pt idx="3400">
                  <c:v>40815.416724537034</c:v>
                </c:pt>
                <c:pt idx="3401">
                  <c:v>40815.427141203647</c:v>
                </c:pt>
                <c:pt idx="3402">
                  <c:v>40815.437557870369</c:v>
                </c:pt>
                <c:pt idx="3403">
                  <c:v>40815.447974537034</c:v>
                </c:pt>
                <c:pt idx="3404">
                  <c:v>40815.458391203712</c:v>
                </c:pt>
                <c:pt idx="3405">
                  <c:v>40815.468807870369</c:v>
                </c:pt>
                <c:pt idx="3406">
                  <c:v>40815.479224537034</c:v>
                </c:pt>
                <c:pt idx="3407">
                  <c:v>40815.489641203705</c:v>
                </c:pt>
                <c:pt idx="3408">
                  <c:v>40815.500057870369</c:v>
                </c:pt>
                <c:pt idx="3409">
                  <c:v>40815.510474537034</c:v>
                </c:pt>
                <c:pt idx="3410">
                  <c:v>40815.520891203705</c:v>
                </c:pt>
                <c:pt idx="3411">
                  <c:v>40815.531307870355</c:v>
                </c:pt>
                <c:pt idx="3412">
                  <c:v>40815.54172453699</c:v>
                </c:pt>
                <c:pt idx="3413">
                  <c:v>40815.552141203705</c:v>
                </c:pt>
                <c:pt idx="3414">
                  <c:v>40815.562557870369</c:v>
                </c:pt>
                <c:pt idx="3415">
                  <c:v>40815.572974537034</c:v>
                </c:pt>
                <c:pt idx="3416">
                  <c:v>40815.583391203705</c:v>
                </c:pt>
                <c:pt idx="3417">
                  <c:v>40815.593807870355</c:v>
                </c:pt>
                <c:pt idx="3418">
                  <c:v>40815.604224537034</c:v>
                </c:pt>
                <c:pt idx="3419">
                  <c:v>40815.614641203705</c:v>
                </c:pt>
                <c:pt idx="3420">
                  <c:v>40815.625057870355</c:v>
                </c:pt>
                <c:pt idx="3421">
                  <c:v>40815.63547453699</c:v>
                </c:pt>
                <c:pt idx="3422">
                  <c:v>40815.645891203705</c:v>
                </c:pt>
                <c:pt idx="3423">
                  <c:v>40815.656307870369</c:v>
                </c:pt>
                <c:pt idx="3424">
                  <c:v>40815.66672453699</c:v>
                </c:pt>
                <c:pt idx="3425">
                  <c:v>40815.677141203647</c:v>
                </c:pt>
                <c:pt idx="3426">
                  <c:v>40815.687557870369</c:v>
                </c:pt>
                <c:pt idx="3427">
                  <c:v>40815.69797453699</c:v>
                </c:pt>
                <c:pt idx="3428">
                  <c:v>40815.708391203705</c:v>
                </c:pt>
                <c:pt idx="3429">
                  <c:v>40815.718807870369</c:v>
                </c:pt>
                <c:pt idx="3430">
                  <c:v>40815.72922453699</c:v>
                </c:pt>
                <c:pt idx="3431">
                  <c:v>40815.739641203647</c:v>
                </c:pt>
                <c:pt idx="3432">
                  <c:v>40815.750057870369</c:v>
                </c:pt>
                <c:pt idx="3433">
                  <c:v>40815.76047453699</c:v>
                </c:pt>
                <c:pt idx="3434">
                  <c:v>40815.770891203705</c:v>
                </c:pt>
                <c:pt idx="3435">
                  <c:v>40815.781307870355</c:v>
                </c:pt>
                <c:pt idx="3436">
                  <c:v>40815.791724536954</c:v>
                </c:pt>
                <c:pt idx="3437">
                  <c:v>40815.802141203705</c:v>
                </c:pt>
                <c:pt idx="3438">
                  <c:v>40815.81255787042</c:v>
                </c:pt>
                <c:pt idx="3439">
                  <c:v>40815.822974537034</c:v>
                </c:pt>
                <c:pt idx="3440">
                  <c:v>40815.833391203705</c:v>
                </c:pt>
                <c:pt idx="3441">
                  <c:v>40815.843807870369</c:v>
                </c:pt>
                <c:pt idx="3442">
                  <c:v>40815.854224537041</c:v>
                </c:pt>
                <c:pt idx="3443">
                  <c:v>40815.864641203705</c:v>
                </c:pt>
                <c:pt idx="3444">
                  <c:v>40815.875057870369</c:v>
                </c:pt>
                <c:pt idx="3445">
                  <c:v>40815.885474537034</c:v>
                </c:pt>
                <c:pt idx="3446">
                  <c:v>40815.895891203705</c:v>
                </c:pt>
                <c:pt idx="3447">
                  <c:v>40815.906307870369</c:v>
                </c:pt>
                <c:pt idx="3448">
                  <c:v>40815.916724537034</c:v>
                </c:pt>
                <c:pt idx="3449">
                  <c:v>40815.927141203647</c:v>
                </c:pt>
                <c:pt idx="3450">
                  <c:v>40815.937557870369</c:v>
                </c:pt>
                <c:pt idx="3451">
                  <c:v>40815.947974537034</c:v>
                </c:pt>
                <c:pt idx="3452">
                  <c:v>40815.958391203712</c:v>
                </c:pt>
                <c:pt idx="3453">
                  <c:v>40815.968807870369</c:v>
                </c:pt>
                <c:pt idx="3454">
                  <c:v>40815.979224537034</c:v>
                </c:pt>
                <c:pt idx="3455">
                  <c:v>40815.989641203705</c:v>
                </c:pt>
                <c:pt idx="3456">
                  <c:v>40816.000057870369</c:v>
                </c:pt>
                <c:pt idx="3457">
                  <c:v>40816.010474537034</c:v>
                </c:pt>
                <c:pt idx="3458">
                  <c:v>40816.020891203705</c:v>
                </c:pt>
                <c:pt idx="3459">
                  <c:v>40816.031307870355</c:v>
                </c:pt>
                <c:pt idx="3460">
                  <c:v>40816.04172453699</c:v>
                </c:pt>
                <c:pt idx="3461">
                  <c:v>40816.052141203705</c:v>
                </c:pt>
                <c:pt idx="3462">
                  <c:v>40816.062557870369</c:v>
                </c:pt>
                <c:pt idx="3463">
                  <c:v>40816.072974537034</c:v>
                </c:pt>
                <c:pt idx="3464">
                  <c:v>40816.083391203705</c:v>
                </c:pt>
                <c:pt idx="3465">
                  <c:v>40816.093807870355</c:v>
                </c:pt>
                <c:pt idx="3466">
                  <c:v>40816.104224537034</c:v>
                </c:pt>
                <c:pt idx="3467">
                  <c:v>40816.114641203705</c:v>
                </c:pt>
                <c:pt idx="3468">
                  <c:v>40816.125057870355</c:v>
                </c:pt>
                <c:pt idx="3469">
                  <c:v>40816.13547453699</c:v>
                </c:pt>
                <c:pt idx="3470">
                  <c:v>40816.145891203705</c:v>
                </c:pt>
                <c:pt idx="3471">
                  <c:v>40816.156307870369</c:v>
                </c:pt>
                <c:pt idx="3472">
                  <c:v>40816.16672453699</c:v>
                </c:pt>
                <c:pt idx="3473">
                  <c:v>40816.177141203647</c:v>
                </c:pt>
                <c:pt idx="3474">
                  <c:v>40816.187557870369</c:v>
                </c:pt>
                <c:pt idx="3475">
                  <c:v>40816.19797453699</c:v>
                </c:pt>
                <c:pt idx="3476">
                  <c:v>40816.208391203705</c:v>
                </c:pt>
                <c:pt idx="3477">
                  <c:v>40816.218807870369</c:v>
                </c:pt>
                <c:pt idx="3478">
                  <c:v>40816.22922453699</c:v>
                </c:pt>
                <c:pt idx="3479">
                  <c:v>40816.239641203647</c:v>
                </c:pt>
                <c:pt idx="3480">
                  <c:v>40816.250057870369</c:v>
                </c:pt>
                <c:pt idx="3481">
                  <c:v>40816.26047453699</c:v>
                </c:pt>
                <c:pt idx="3482">
                  <c:v>40816.270891203705</c:v>
                </c:pt>
                <c:pt idx="3483">
                  <c:v>40816.281307870355</c:v>
                </c:pt>
                <c:pt idx="3484">
                  <c:v>40816.291724536954</c:v>
                </c:pt>
                <c:pt idx="3485">
                  <c:v>40816.302141203705</c:v>
                </c:pt>
                <c:pt idx="3486">
                  <c:v>40816.31255787042</c:v>
                </c:pt>
                <c:pt idx="3487">
                  <c:v>40816.322974537034</c:v>
                </c:pt>
                <c:pt idx="3488">
                  <c:v>40816.333391203705</c:v>
                </c:pt>
                <c:pt idx="3489">
                  <c:v>40816.343807870369</c:v>
                </c:pt>
                <c:pt idx="3490">
                  <c:v>40816.354224537041</c:v>
                </c:pt>
                <c:pt idx="3491">
                  <c:v>40816.364641203705</c:v>
                </c:pt>
                <c:pt idx="3492">
                  <c:v>40816.375057870369</c:v>
                </c:pt>
                <c:pt idx="3493">
                  <c:v>40816.385474537034</c:v>
                </c:pt>
                <c:pt idx="3494">
                  <c:v>40816.395891203705</c:v>
                </c:pt>
                <c:pt idx="3495">
                  <c:v>40816.406307870369</c:v>
                </c:pt>
                <c:pt idx="3496">
                  <c:v>40816.416724537034</c:v>
                </c:pt>
                <c:pt idx="3497">
                  <c:v>40816.427141203647</c:v>
                </c:pt>
                <c:pt idx="3498">
                  <c:v>40816.437557870369</c:v>
                </c:pt>
                <c:pt idx="3499">
                  <c:v>40816.447974537034</c:v>
                </c:pt>
                <c:pt idx="3500">
                  <c:v>40816.459131944481</c:v>
                </c:pt>
                <c:pt idx="3501">
                  <c:v>40816.469537037039</c:v>
                </c:pt>
                <c:pt idx="3502">
                  <c:v>40816.479953703674</c:v>
                </c:pt>
                <c:pt idx="3503">
                  <c:v>40816.490370370368</c:v>
                </c:pt>
                <c:pt idx="3504">
                  <c:v>40816.500798611072</c:v>
                </c:pt>
                <c:pt idx="3505">
                  <c:v>40816.511203703674</c:v>
                </c:pt>
                <c:pt idx="3506">
                  <c:v>40816.521631944444</c:v>
                </c:pt>
                <c:pt idx="3507">
                  <c:v>40816.532048611072</c:v>
                </c:pt>
                <c:pt idx="3508">
                  <c:v>40816.54246527778</c:v>
                </c:pt>
                <c:pt idx="3509">
                  <c:v>40816.552881944481</c:v>
                </c:pt>
                <c:pt idx="3510">
                  <c:v>40816.563298611072</c:v>
                </c:pt>
                <c:pt idx="3511">
                  <c:v>40816.573703703638</c:v>
                </c:pt>
                <c:pt idx="3512">
                  <c:v>40816.584131944481</c:v>
                </c:pt>
                <c:pt idx="3513">
                  <c:v>40816.594548611072</c:v>
                </c:pt>
                <c:pt idx="3514">
                  <c:v>40816.60496527778</c:v>
                </c:pt>
                <c:pt idx="3515">
                  <c:v>40816.615381944444</c:v>
                </c:pt>
                <c:pt idx="3516">
                  <c:v>40816.625787036981</c:v>
                </c:pt>
                <c:pt idx="3517">
                  <c:v>40816.636203703674</c:v>
                </c:pt>
                <c:pt idx="3518">
                  <c:v>40816.646631944481</c:v>
                </c:pt>
                <c:pt idx="3519">
                  <c:v>40816.657037037039</c:v>
                </c:pt>
                <c:pt idx="3520">
                  <c:v>40816.667453703638</c:v>
                </c:pt>
                <c:pt idx="3521">
                  <c:v>40816.677881944444</c:v>
                </c:pt>
                <c:pt idx="3522">
                  <c:v>40816.688298611109</c:v>
                </c:pt>
                <c:pt idx="3523">
                  <c:v>40816.69871527778</c:v>
                </c:pt>
                <c:pt idx="3524">
                  <c:v>40816.709131944444</c:v>
                </c:pt>
                <c:pt idx="3525">
                  <c:v>40816.719548611072</c:v>
                </c:pt>
                <c:pt idx="3526">
                  <c:v>40816.729965277744</c:v>
                </c:pt>
                <c:pt idx="3527">
                  <c:v>40816.740381944444</c:v>
                </c:pt>
                <c:pt idx="3528">
                  <c:v>40816.750810185193</c:v>
                </c:pt>
                <c:pt idx="3529">
                  <c:v>40816.76121527778</c:v>
                </c:pt>
                <c:pt idx="3530">
                  <c:v>40816.771631944444</c:v>
                </c:pt>
                <c:pt idx="3531">
                  <c:v>40816.782048611072</c:v>
                </c:pt>
                <c:pt idx="3532">
                  <c:v>40816.792465277744</c:v>
                </c:pt>
                <c:pt idx="3533">
                  <c:v>40816.802881944481</c:v>
                </c:pt>
                <c:pt idx="3534">
                  <c:v>40816.813298611109</c:v>
                </c:pt>
                <c:pt idx="3535">
                  <c:v>40816.82371527778</c:v>
                </c:pt>
                <c:pt idx="3536">
                  <c:v>40816.834131944481</c:v>
                </c:pt>
                <c:pt idx="3537">
                  <c:v>40816.844548611109</c:v>
                </c:pt>
                <c:pt idx="3538">
                  <c:v>40816.854965277817</c:v>
                </c:pt>
                <c:pt idx="3539">
                  <c:v>40816.865381944444</c:v>
                </c:pt>
                <c:pt idx="3540">
                  <c:v>40816.875798611072</c:v>
                </c:pt>
                <c:pt idx="3541">
                  <c:v>40816.88621527786</c:v>
                </c:pt>
                <c:pt idx="3542">
                  <c:v>40816.896643518521</c:v>
                </c:pt>
                <c:pt idx="3543">
                  <c:v>40816.907048611072</c:v>
                </c:pt>
                <c:pt idx="3544">
                  <c:v>40816.91746527778</c:v>
                </c:pt>
                <c:pt idx="3545">
                  <c:v>40816.927881944444</c:v>
                </c:pt>
                <c:pt idx="3546">
                  <c:v>40816.938310185193</c:v>
                </c:pt>
                <c:pt idx="3547">
                  <c:v>40816.948715277817</c:v>
                </c:pt>
                <c:pt idx="3548">
                  <c:v>40816.959131944481</c:v>
                </c:pt>
                <c:pt idx="3549">
                  <c:v>40816.969560185185</c:v>
                </c:pt>
                <c:pt idx="3550">
                  <c:v>40816.97996527778</c:v>
                </c:pt>
                <c:pt idx="3551">
                  <c:v>40816.990381944444</c:v>
                </c:pt>
                <c:pt idx="3552">
                  <c:v>40817.000798611072</c:v>
                </c:pt>
                <c:pt idx="3553">
                  <c:v>40817.011215277817</c:v>
                </c:pt>
                <c:pt idx="3554">
                  <c:v>40817.021631944444</c:v>
                </c:pt>
                <c:pt idx="3555">
                  <c:v>40817.032048611072</c:v>
                </c:pt>
                <c:pt idx="3556">
                  <c:v>40817.04247685185</c:v>
                </c:pt>
                <c:pt idx="3557">
                  <c:v>40817.052893518543</c:v>
                </c:pt>
                <c:pt idx="3558">
                  <c:v>40817.063298611072</c:v>
                </c:pt>
                <c:pt idx="3559">
                  <c:v>40817.073726851799</c:v>
                </c:pt>
                <c:pt idx="3560">
                  <c:v>40817.084131944481</c:v>
                </c:pt>
                <c:pt idx="3561">
                  <c:v>40817.094560185185</c:v>
                </c:pt>
                <c:pt idx="3562">
                  <c:v>40817.10497685185</c:v>
                </c:pt>
                <c:pt idx="3563">
                  <c:v>40817.115393518521</c:v>
                </c:pt>
                <c:pt idx="3564">
                  <c:v>40817.125810185185</c:v>
                </c:pt>
                <c:pt idx="3565">
                  <c:v>40817.13622685185</c:v>
                </c:pt>
                <c:pt idx="3566">
                  <c:v>40817.146643518521</c:v>
                </c:pt>
                <c:pt idx="3567">
                  <c:v>40817.157071759255</c:v>
                </c:pt>
                <c:pt idx="3568">
                  <c:v>40817.167488425926</c:v>
                </c:pt>
                <c:pt idx="3569">
                  <c:v>40817.177905092591</c:v>
                </c:pt>
                <c:pt idx="3570">
                  <c:v>40817.188310185193</c:v>
                </c:pt>
                <c:pt idx="3571">
                  <c:v>40817.198726851799</c:v>
                </c:pt>
                <c:pt idx="3572">
                  <c:v>40817.209143518478</c:v>
                </c:pt>
                <c:pt idx="3573">
                  <c:v>40817.219560185185</c:v>
                </c:pt>
                <c:pt idx="3574">
                  <c:v>40817.229976851799</c:v>
                </c:pt>
                <c:pt idx="3575">
                  <c:v>40817.240393518521</c:v>
                </c:pt>
                <c:pt idx="3576">
                  <c:v>40817.250810185193</c:v>
                </c:pt>
                <c:pt idx="3577">
                  <c:v>40817.261238425941</c:v>
                </c:pt>
                <c:pt idx="3578">
                  <c:v>40817.271643518478</c:v>
                </c:pt>
                <c:pt idx="3579">
                  <c:v>40817.282060185185</c:v>
                </c:pt>
                <c:pt idx="3580">
                  <c:v>40817.292476851799</c:v>
                </c:pt>
                <c:pt idx="3581">
                  <c:v>40817.302893518543</c:v>
                </c:pt>
                <c:pt idx="3582">
                  <c:v>40817.313310185193</c:v>
                </c:pt>
                <c:pt idx="3583">
                  <c:v>40817.323726851799</c:v>
                </c:pt>
                <c:pt idx="3584">
                  <c:v>40817.334143518521</c:v>
                </c:pt>
                <c:pt idx="3585">
                  <c:v>40817.344560185193</c:v>
                </c:pt>
                <c:pt idx="3586">
                  <c:v>40817.354988425985</c:v>
                </c:pt>
                <c:pt idx="3587">
                  <c:v>40817.365393518521</c:v>
                </c:pt>
                <c:pt idx="3588">
                  <c:v>40817.375810185193</c:v>
                </c:pt>
                <c:pt idx="3589">
                  <c:v>40817.386226851886</c:v>
                </c:pt>
                <c:pt idx="3590">
                  <c:v>40817.396655092612</c:v>
                </c:pt>
                <c:pt idx="3591">
                  <c:v>40817.407071759255</c:v>
                </c:pt>
                <c:pt idx="3592">
                  <c:v>40817.41747685185</c:v>
                </c:pt>
                <c:pt idx="3593">
                  <c:v>40817.427893518521</c:v>
                </c:pt>
                <c:pt idx="3594">
                  <c:v>40817.438321759255</c:v>
                </c:pt>
                <c:pt idx="3595">
                  <c:v>40817.44872685185</c:v>
                </c:pt>
                <c:pt idx="3596">
                  <c:v>40817.459143518521</c:v>
                </c:pt>
                <c:pt idx="3597">
                  <c:v>40817.469571759255</c:v>
                </c:pt>
                <c:pt idx="3598">
                  <c:v>40817.47997685185</c:v>
                </c:pt>
                <c:pt idx="3599">
                  <c:v>40817.490405092591</c:v>
                </c:pt>
                <c:pt idx="3600">
                  <c:v>40817.500810185193</c:v>
                </c:pt>
                <c:pt idx="3601">
                  <c:v>40817.511238425985</c:v>
                </c:pt>
                <c:pt idx="3602">
                  <c:v>40817.521643518478</c:v>
                </c:pt>
                <c:pt idx="3603">
                  <c:v>40817.532071759255</c:v>
                </c:pt>
                <c:pt idx="3604">
                  <c:v>40817.542488425941</c:v>
                </c:pt>
                <c:pt idx="3605">
                  <c:v>40817.552905092612</c:v>
                </c:pt>
                <c:pt idx="3606">
                  <c:v>40817.563321759197</c:v>
                </c:pt>
                <c:pt idx="3607">
                  <c:v>40817.573726851799</c:v>
                </c:pt>
                <c:pt idx="3608">
                  <c:v>40817.584143518521</c:v>
                </c:pt>
                <c:pt idx="3609">
                  <c:v>40817.594560185185</c:v>
                </c:pt>
                <c:pt idx="3610">
                  <c:v>40817.604988425941</c:v>
                </c:pt>
                <c:pt idx="3611">
                  <c:v>40817.615405092591</c:v>
                </c:pt>
                <c:pt idx="3612">
                  <c:v>40817.625821759197</c:v>
                </c:pt>
                <c:pt idx="3613">
                  <c:v>40817.636238425985</c:v>
                </c:pt>
                <c:pt idx="3614">
                  <c:v>40817.646655092612</c:v>
                </c:pt>
                <c:pt idx="3615">
                  <c:v>40817.657060185185</c:v>
                </c:pt>
                <c:pt idx="3616">
                  <c:v>40817.667476851799</c:v>
                </c:pt>
                <c:pt idx="3617">
                  <c:v>40817.677893518521</c:v>
                </c:pt>
                <c:pt idx="3618">
                  <c:v>40817.688321759255</c:v>
                </c:pt>
                <c:pt idx="3619">
                  <c:v>40817.698738425941</c:v>
                </c:pt>
                <c:pt idx="3620">
                  <c:v>40817.709155092591</c:v>
                </c:pt>
                <c:pt idx="3621">
                  <c:v>40817.719571759255</c:v>
                </c:pt>
                <c:pt idx="3622">
                  <c:v>40817.729976851799</c:v>
                </c:pt>
                <c:pt idx="3623">
                  <c:v>40817.740405092591</c:v>
                </c:pt>
                <c:pt idx="3624">
                  <c:v>40817.750821759255</c:v>
                </c:pt>
                <c:pt idx="3625">
                  <c:v>40817.761226851799</c:v>
                </c:pt>
                <c:pt idx="3626">
                  <c:v>40817.771655092591</c:v>
                </c:pt>
                <c:pt idx="3627">
                  <c:v>40817.782060185185</c:v>
                </c:pt>
                <c:pt idx="3628">
                  <c:v>40817.792488425926</c:v>
                </c:pt>
                <c:pt idx="3629">
                  <c:v>40817.802905092612</c:v>
                </c:pt>
                <c:pt idx="3630">
                  <c:v>40817.813310185193</c:v>
                </c:pt>
                <c:pt idx="3631">
                  <c:v>40817.823738425941</c:v>
                </c:pt>
                <c:pt idx="3632">
                  <c:v>40817.834155092612</c:v>
                </c:pt>
                <c:pt idx="3633">
                  <c:v>40817.844560185193</c:v>
                </c:pt>
                <c:pt idx="3634">
                  <c:v>40817.854988425985</c:v>
                </c:pt>
                <c:pt idx="3635">
                  <c:v>40817.865393518521</c:v>
                </c:pt>
                <c:pt idx="3636">
                  <c:v>40817.875810185193</c:v>
                </c:pt>
                <c:pt idx="3637">
                  <c:v>40817.886226851886</c:v>
                </c:pt>
                <c:pt idx="3638">
                  <c:v>40817.896643518521</c:v>
                </c:pt>
                <c:pt idx="3639">
                  <c:v>40817.907071759255</c:v>
                </c:pt>
                <c:pt idx="3640">
                  <c:v>40817.91747685185</c:v>
                </c:pt>
                <c:pt idx="3641">
                  <c:v>40817.927893518521</c:v>
                </c:pt>
                <c:pt idx="3642">
                  <c:v>40817.938321759255</c:v>
                </c:pt>
                <c:pt idx="3643">
                  <c:v>40817.948738425985</c:v>
                </c:pt>
                <c:pt idx="3644">
                  <c:v>40817.959143518521</c:v>
                </c:pt>
                <c:pt idx="3645">
                  <c:v>40817.969571759255</c:v>
                </c:pt>
                <c:pt idx="3646">
                  <c:v>40817.979988425941</c:v>
                </c:pt>
                <c:pt idx="3647">
                  <c:v>40817.990381944444</c:v>
                </c:pt>
                <c:pt idx="3648">
                  <c:v>40818.000821759255</c:v>
                </c:pt>
                <c:pt idx="3649">
                  <c:v>40818.011215277817</c:v>
                </c:pt>
                <c:pt idx="3650">
                  <c:v>40818.021643518478</c:v>
                </c:pt>
                <c:pt idx="3651">
                  <c:v>40818.032071759255</c:v>
                </c:pt>
                <c:pt idx="3652">
                  <c:v>40818.042488425941</c:v>
                </c:pt>
                <c:pt idx="3653">
                  <c:v>40818.052881944481</c:v>
                </c:pt>
                <c:pt idx="3654">
                  <c:v>40818.063310185185</c:v>
                </c:pt>
                <c:pt idx="3655">
                  <c:v>40818.07371527778</c:v>
                </c:pt>
                <c:pt idx="3656">
                  <c:v>40818.084143518521</c:v>
                </c:pt>
                <c:pt idx="3657">
                  <c:v>40818.094560185185</c:v>
                </c:pt>
                <c:pt idx="3658">
                  <c:v>40818.10497685185</c:v>
                </c:pt>
                <c:pt idx="3659">
                  <c:v>40818.115393518521</c:v>
                </c:pt>
                <c:pt idx="3660">
                  <c:v>40818.125810185185</c:v>
                </c:pt>
                <c:pt idx="3661">
                  <c:v>40818.13622685185</c:v>
                </c:pt>
                <c:pt idx="3662">
                  <c:v>40818.146643518521</c:v>
                </c:pt>
                <c:pt idx="3663">
                  <c:v>40818.157071759255</c:v>
                </c:pt>
                <c:pt idx="3664">
                  <c:v>40818.167476851799</c:v>
                </c:pt>
                <c:pt idx="3665">
                  <c:v>40818.177893518521</c:v>
                </c:pt>
                <c:pt idx="3666">
                  <c:v>40818.188310185193</c:v>
                </c:pt>
                <c:pt idx="3667">
                  <c:v>40818.198738425941</c:v>
                </c:pt>
                <c:pt idx="3668">
                  <c:v>40818.209155092591</c:v>
                </c:pt>
                <c:pt idx="3669">
                  <c:v>40818.219571759255</c:v>
                </c:pt>
                <c:pt idx="3670">
                  <c:v>40818.229976851799</c:v>
                </c:pt>
                <c:pt idx="3671">
                  <c:v>40818.240393518521</c:v>
                </c:pt>
                <c:pt idx="3672">
                  <c:v>40818.250821759255</c:v>
                </c:pt>
                <c:pt idx="3673">
                  <c:v>40818.261238425941</c:v>
                </c:pt>
                <c:pt idx="3674">
                  <c:v>40818.271655092591</c:v>
                </c:pt>
                <c:pt idx="3675">
                  <c:v>40818.282060185185</c:v>
                </c:pt>
                <c:pt idx="3676">
                  <c:v>40818.292488425926</c:v>
                </c:pt>
                <c:pt idx="3677">
                  <c:v>40818.302905092612</c:v>
                </c:pt>
                <c:pt idx="3678">
                  <c:v>40818.313321759255</c:v>
                </c:pt>
                <c:pt idx="3679">
                  <c:v>40818.323738425941</c:v>
                </c:pt>
                <c:pt idx="3680">
                  <c:v>40818.334155092612</c:v>
                </c:pt>
                <c:pt idx="3681">
                  <c:v>40818.344571759262</c:v>
                </c:pt>
                <c:pt idx="3682">
                  <c:v>40818.354976851886</c:v>
                </c:pt>
                <c:pt idx="3683">
                  <c:v>40818.365405092591</c:v>
                </c:pt>
                <c:pt idx="3684">
                  <c:v>40818.375821759255</c:v>
                </c:pt>
                <c:pt idx="3685">
                  <c:v>40818.386238426014</c:v>
                </c:pt>
                <c:pt idx="3686">
                  <c:v>40818.396655092612</c:v>
                </c:pt>
                <c:pt idx="3687">
                  <c:v>40818.407071759255</c:v>
                </c:pt>
                <c:pt idx="3688">
                  <c:v>40818.417488425941</c:v>
                </c:pt>
                <c:pt idx="3689">
                  <c:v>40818.427905092591</c:v>
                </c:pt>
                <c:pt idx="3690">
                  <c:v>40818.438321759255</c:v>
                </c:pt>
                <c:pt idx="3691">
                  <c:v>40818.44872685185</c:v>
                </c:pt>
                <c:pt idx="3692">
                  <c:v>40818.459155092612</c:v>
                </c:pt>
                <c:pt idx="3693">
                  <c:v>40818.469571759255</c:v>
                </c:pt>
                <c:pt idx="3694">
                  <c:v>40818.479988425941</c:v>
                </c:pt>
                <c:pt idx="3695">
                  <c:v>40818.490393518521</c:v>
                </c:pt>
                <c:pt idx="3696">
                  <c:v>40818.500821759255</c:v>
                </c:pt>
                <c:pt idx="3697">
                  <c:v>40818.511238425985</c:v>
                </c:pt>
                <c:pt idx="3698">
                  <c:v>40818.521655092591</c:v>
                </c:pt>
                <c:pt idx="3699">
                  <c:v>40818.532071759255</c:v>
                </c:pt>
                <c:pt idx="3700">
                  <c:v>40818.54247685185</c:v>
                </c:pt>
                <c:pt idx="3701">
                  <c:v>40818.552905092612</c:v>
                </c:pt>
                <c:pt idx="3702">
                  <c:v>40818.563321759197</c:v>
                </c:pt>
                <c:pt idx="3703">
                  <c:v>40818.573738425941</c:v>
                </c:pt>
                <c:pt idx="3704">
                  <c:v>40818.584155092612</c:v>
                </c:pt>
                <c:pt idx="3705">
                  <c:v>40818.594571759255</c:v>
                </c:pt>
                <c:pt idx="3706">
                  <c:v>40818.604988425941</c:v>
                </c:pt>
                <c:pt idx="3707">
                  <c:v>40818.615405092591</c:v>
                </c:pt>
                <c:pt idx="3708">
                  <c:v>40818.625821759197</c:v>
                </c:pt>
                <c:pt idx="3709">
                  <c:v>40818.636238425985</c:v>
                </c:pt>
                <c:pt idx="3710">
                  <c:v>40818.646655092612</c:v>
                </c:pt>
                <c:pt idx="3711">
                  <c:v>40818.657071759255</c:v>
                </c:pt>
                <c:pt idx="3712">
                  <c:v>40818.667488425926</c:v>
                </c:pt>
                <c:pt idx="3713">
                  <c:v>40818.677905092591</c:v>
                </c:pt>
                <c:pt idx="3714">
                  <c:v>40818.688321759255</c:v>
                </c:pt>
                <c:pt idx="3715">
                  <c:v>40818.698738425941</c:v>
                </c:pt>
                <c:pt idx="3716">
                  <c:v>40818.709155092591</c:v>
                </c:pt>
                <c:pt idx="3717">
                  <c:v>40818.719571759255</c:v>
                </c:pt>
                <c:pt idx="3718">
                  <c:v>40818.729988425926</c:v>
                </c:pt>
                <c:pt idx="3719">
                  <c:v>40818.740405092591</c:v>
                </c:pt>
                <c:pt idx="3720">
                  <c:v>40818.750821759255</c:v>
                </c:pt>
                <c:pt idx="3721">
                  <c:v>40818.761238425941</c:v>
                </c:pt>
                <c:pt idx="3722">
                  <c:v>40818.771655092591</c:v>
                </c:pt>
                <c:pt idx="3723">
                  <c:v>40818.782071759255</c:v>
                </c:pt>
                <c:pt idx="3724">
                  <c:v>40818.792488425926</c:v>
                </c:pt>
                <c:pt idx="3725">
                  <c:v>40818.802905092612</c:v>
                </c:pt>
                <c:pt idx="3726">
                  <c:v>40818.813321759255</c:v>
                </c:pt>
                <c:pt idx="3727">
                  <c:v>40818.823749999996</c:v>
                </c:pt>
                <c:pt idx="3728">
                  <c:v>40818.834155092612</c:v>
                </c:pt>
                <c:pt idx="3729">
                  <c:v>40818.844571759262</c:v>
                </c:pt>
                <c:pt idx="3730">
                  <c:v>40818.854988425985</c:v>
                </c:pt>
                <c:pt idx="3731">
                  <c:v>40818.865405092591</c:v>
                </c:pt>
                <c:pt idx="3732">
                  <c:v>40818.875821759255</c:v>
                </c:pt>
                <c:pt idx="3733">
                  <c:v>40818.886238426014</c:v>
                </c:pt>
                <c:pt idx="3734">
                  <c:v>40818.896655092612</c:v>
                </c:pt>
                <c:pt idx="3735">
                  <c:v>40818.907071759255</c:v>
                </c:pt>
                <c:pt idx="3736">
                  <c:v>40818.917488425941</c:v>
                </c:pt>
                <c:pt idx="3737">
                  <c:v>40818.927905092591</c:v>
                </c:pt>
                <c:pt idx="3738">
                  <c:v>40818.938321759255</c:v>
                </c:pt>
                <c:pt idx="3739">
                  <c:v>40818.948738425985</c:v>
                </c:pt>
                <c:pt idx="3740">
                  <c:v>40818.959155092612</c:v>
                </c:pt>
                <c:pt idx="3741">
                  <c:v>40818.969571759255</c:v>
                </c:pt>
                <c:pt idx="3742">
                  <c:v>40818.979988425941</c:v>
                </c:pt>
                <c:pt idx="3743">
                  <c:v>40818.990405092591</c:v>
                </c:pt>
                <c:pt idx="3744">
                  <c:v>40819.000821759255</c:v>
                </c:pt>
                <c:pt idx="3745">
                  <c:v>40819.011238425985</c:v>
                </c:pt>
                <c:pt idx="3746">
                  <c:v>40819.021655092591</c:v>
                </c:pt>
                <c:pt idx="3747">
                  <c:v>40819.032071759255</c:v>
                </c:pt>
                <c:pt idx="3748">
                  <c:v>40819.042488425941</c:v>
                </c:pt>
                <c:pt idx="3749">
                  <c:v>40819.052905092612</c:v>
                </c:pt>
                <c:pt idx="3750">
                  <c:v>40819.063310185185</c:v>
                </c:pt>
                <c:pt idx="3751">
                  <c:v>40819.073738425941</c:v>
                </c:pt>
                <c:pt idx="3752">
                  <c:v>40819.084155092612</c:v>
                </c:pt>
                <c:pt idx="3753">
                  <c:v>40819.094571759255</c:v>
                </c:pt>
                <c:pt idx="3754">
                  <c:v>40819.104988425941</c:v>
                </c:pt>
                <c:pt idx="3755">
                  <c:v>40819.115405092591</c:v>
                </c:pt>
                <c:pt idx="3756">
                  <c:v>40819.125821759197</c:v>
                </c:pt>
                <c:pt idx="3757">
                  <c:v>40819.136238425985</c:v>
                </c:pt>
                <c:pt idx="3758">
                  <c:v>40819.146655092612</c:v>
                </c:pt>
                <c:pt idx="3759">
                  <c:v>40819.157071759255</c:v>
                </c:pt>
                <c:pt idx="3760">
                  <c:v>40819.167476851799</c:v>
                </c:pt>
                <c:pt idx="3761">
                  <c:v>40819.177905092591</c:v>
                </c:pt>
                <c:pt idx="3762">
                  <c:v>40819.188321759255</c:v>
                </c:pt>
                <c:pt idx="3763">
                  <c:v>40819.198738425941</c:v>
                </c:pt>
                <c:pt idx="3764">
                  <c:v>40819.209155092591</c:v>
                </c:pt>
                <c:pt idx="3765">
                  <c:v>40819.219571759255</c:v>
                </c:pt>
                <c:pt idx="3766">
                  <c:v>40819.229988425926</c:v>
                </c:pt>
                <c:pt idx="3767">
                  <c:v>40819.240405092591</c:v>
                </c:pt>
                <c:pt idx="3768">
                  <c:v>40819.250821759255</c:v>
                </c:pt>
                <c:pt idx="3769">
                  <c:v>40819.261238425941</c:v>
                </c:pt>
                <c:pt idx="3770">
                  <c:v>40819.271655092591</c:v>
                </c:pt>
                <c:pt idx="3771">
                  <c:v>40819.282071759255</c:v>
                </c:pt>
                <c:pt idx="3772">
                  <c:v>40819.292488425926</c:v>
                </c:pt>
                <c:pt idx="3773">
                  <c:v>40819.302905092612</c:v>
                </c:pt>
                <c:pt idx="3774">
                  <c:v>40819.313321759255</c:v>
                </c:pt>
                <c:pt idx="3775">
                  <c:v>40819.323738425941</c:v>
                </c:pt>
                <c:pt idx="3776">
                  <c:v>40819.334143518521</c:v>
                </c:pt>
                <c:pt idx="3777">
                  <c:v>40819.344571759262</c:v>
                </c:pt>
                <c:pt idx="3778">
                  <c:v>40819.354988425985</c:v>
                </c:pt>
                <c:pt idx="3779">
                  <c:v>40819.365405092591</c:v>
                </c:pt>
                <c:pt idx="3780">
                  <c:v>40819.375821759255</c:v>
                </c:pt>
                <c:pt idx="3781">
                  <c:v>40819.386238426014</c:v>
                </c:pt>
                <c:pt idx="3782">
                  <c:v>40819.396655092612</c:v>
                </c:pt>
                <c:pt idx="3783">
                  <c:v>40819.407071759255</c:v>
                </c:pt>
                <c:pt idx="3784">
                  <c:v>40819.417488425941</c:v>
                </c:pt>
                <c:pt idx="3785">
                  <c:v>40819.427905092591</c:v>
                </c:pt>
                <c:pt idx="3786">
                  <c:v>40819.438321759255</c:v>
                </c:pt>
                <c:pt idx="3787">
                  <c:v>40819.447916666664</c:v>
                </c:pt>
                <c:pt idx="3788">
                  <c:v>40819.458333333343</c:v>
                </c:pt>
                <c:pt idx="3789">
                  <c:v>40819.46875</c:v>
                </c:pt>
                <c:pt idx="3790">
                  <c:v>40819.479166666621</c:v>
                </c:pt>
                <c:pt idx="3791">
                  <c:v>40819.489583333336</c:v>
                </c:pt>
                <c:pt idx="3792">
                  <c:v>40819.5</c:v>
                </c:pt>
                <c:pt idx="3793">
                  <c:v>40819.510416666664</c:v>
                </c:pt>
                <c:pt idx="3794">
                  <c:v>40819.520833333336</c:v>
                </c:pt>
                <c:pt idx="3795">
                  <c:v>40819.53125</c:v>
                </c:pt>
                <c:pt idx="3796">
                  <c:v>40819.541666666621</c:v>
                </c:pt>
                <c:pt idx="3797">
                  <c:v>40819.552083333336</c:v>
                </c:pt>
                <c:pt idx="3798">
                  <c:v>40819.5625</c:v>
                </c:pt>
                <c:pt idx="3799">
                  <c:v>40819.572916666664</c:v>
                </c:pt>
                <c:pt idx="3800">
                  <c:v>40819.583333333336</c:v>
                </c:pt>
                <c:pt idx="3801">
                  <c:v>40819.593749999985</c:v>
                </c:pt>
                <c:pt idx="3802">
                  <c:v>40819.604166666621</c:v>
                </c:pt>
                <c:pt idx="3803">
                  <c:v>40819.614583333336</c:v>
                </c:pt>
                <c:pt idx="3804">
                  <c:v>40819.624999999993</c:v>
                </c:pt>
                <c:pt idx="3805">
                  <c:v>40819.635416666621</c:v>
                </c:pt>
                <c:pt idx="3806">
                  <c:v>40819.645833333336</c:v>
                </c:pt>
                <c:pt idx="3807">
                  <c:v>40819.656250000036</c:v>
                </c:pt>
                <c:pt idx="3808">
                  <c:v>40819.666666666621</c:v>
                </c:pt>
                <c:pt idx="3809">
                  <c:v>40819.677083333299</c:v>
                </c:pt>
                <c:pt idx="3810">
                  <c:v>40819.6875</c:v>
                </c:pt>
                <c:pt idx="3811">
                  <c:v>40819.697916666621</c:v>
                </c:pt>
                <c:pt idx="3812">
                  <c:v>40819.708333333336</c:v>
                </c:pt>
                <c:pt idx="3813">
                  <c:v>40819.71875</c:v>
                </c:pt>
                <c:pt idx="3814">
                  <c:v>40819.729166666591</c:v>
                </c:pt>
                <c:pt idx="3815">
                  <c:v>40819.739583333299</c:v>
                </c:pt>
                <c:pt idx="3816">
                  <c:v>40819.75</c:v>
                </c:pt>
                <c:pt idx="3817">
                  <c:v>40819.760416666621</c:v>
                </c:pt>
                <c:pt idx="3818">
                  <c:v>40819.770833333336</c:v>
                </c:pt>
                <c:pt idx="3819">
                  <c:v>40819.78125</c:v>
                </c:pt>
                <c:pt idx="3820">
                  <c:v>40819.791666666591</c:v>
                </c:pt>
                <c:pt idx="3821">
                  <c:v>40819.802083333336</c:v>
                </c:pt>
                <c:pt idx="3822">
                  <c:v>40819.812500000036</c:v>
                </c:pt>
                <c:pt idx="3823">
                  <c:v>40819.822916666664</c:v>
                </c:pt>
                <c:pt idx="3824">
                  <c:v>40819.833333333336</c:v>
                </c:pt>
                <c:pt idx="3825">
                  <c:v>40819.84375</c:v>
                </c:pt>
                <c:pt idx="3826">
                  <c:v>40819.854166666664</c:v>
                </c:pt>
                <c:pt idx="3827">
                  <c:v>40819.864583333336</c:v>
                </c:pt>
                <c:pt idx="3828">
                  <c:v>40819.875</c:v>
                </c:pt>
                <c:pt idx="3829">
                  <c:v>40819.885416666664</c:v>
                </c:pt>
                <c:pt idx="3830">
                  <c:v>40819.895833333336</c:v>
                </c:pt>
                <c:pt idx="3831">
                  <c:v>40819.906250000036</c:v>
                </c:pt>
                <c:pt idx="3832">
                  <c:v>40819.916666666664</c:v>
                </c:pt>
                <c:pt idx="3833">
                  <c:v>40819.927083333299</c:v>
                </c:pt>
                <c:pt idx="3834">
                  <c:v>40819.9375</c:v>
                </c:pt>
                <c:pt idx="3835">
                  <c:v>40819.947916666664</c:v>
                </c:pt>
                <c:pt idx="3836">
                  <c:v>40819.958333333343</c:v>
                </c:pt>
                <c:pt idx="3837">
                  <c:v>40819.96875</c:v>
                </c:pt>
                <c:pt idx="3838">
                  <c:v>40819.979166666621</c:v>
                </c:pt>
                <c:pt idx="3839">
                  <c:v>40819.989583333336</c:v>
                </c:pt>
                <c:pt idx="3840">
                  <c:v>40820</c:v>
                </c:pt>
                <c:pt idx="3841">
                  <c:v>40820.010416666664</c:v>
                </c:pt>
                <c:pt idx="3842">
                  <c:v>40820.020833333336</c:v>
                </c:pt>
                <c:pt idx="3843">
                  <c:v>40820.03125</c:v>
                </c:pt>
                <c:pt idx="3844">
                  <c:v>40820.041666666621</c:v>
                </c:pt>
                <c:pt idx="3845">
                  <c:v>40820.052083333336</c:v>
                </c:pt>
                <c:pt idx="3846">
                  <c:v>40820.0625</c:v>
                </c:pt>
                <c:pt idx="3847">
                  <c:v>40820.072916666664</c:v>
                </c:pt>
                <c:pt idx="3848">
                  <c:v>40820.083333333336</c:v>
                </c:pt>
                <c:pt idx="3849">
                  <c:v>40820.093749999985</c:v>
                </c:pt>
                <c:pt idx="3850">
                  <c:v>40820.104166666621</c:v>
                </c:pt>
                <c:pt idx="3851">
                  <c:v>40820.114583333336</c:v>
                </c:pt>
                <c:pt idx="3852">
                  <c:v>40820.124999999993</c:v>
                </c:pt>
                <c:pt idx="3853">
                  <c:v>40820.135416666621</c:v>
                </c:pt>
                <c:pt idx="3854">
                  <c:v>40820.145833333336</c:v>
                </c:pt>
                <c:pt idx="3855">
                  <c:v>40820.156250000036</c:v>
                </c:pt>
                <c:pt idx="3856">
                  <c:v>40820.166666666621</c:v>
                </c:pt>
                <c:pt idx="3857">
                  <c:v>40820.177083333299</c:v>
                </c:pt>
                <c:pt idx="3858">
                  <c:v>40820.1875</c:v>
                </c:pt>
                <c:pt idx="3859">
                  <c:v>40820.197916666621</c:v>
                </c:pt>
                <c:pt idx="3860">
                  <c:v>40820.208333333336</c:v>
                </c:pt>
                <c:pt idx="3861">
                  <c:v>40820.21875</c:v>
                </c:pt>
                <c:pt idx="3862">
                  <c:v>40820.229166666591</c:v>
                </c:pt>
                <c:pt idx="3863">
                  <c:v>40820.239583333299</c:v>
                </c:pt>
                <c:pt idx="3864">
                  <c:v>40820.25</c:v>
                </c:pt>
                <c:pt idx="3865">
                  <c:v>40820.260416666621</c:v>
                </c:pt>
                <c:pt idx="3866">
                  <c:v>40820.270833333336</c:v>
                </c:pt>
                <c:pt idx="3867">
                  <c:v>40820.28125</c:v>
                </c:pt>
                <c:pt idx="3868">
                  <c:v>40820.291666666591</c:v>
                </c:pt>
                <c:pt idx="3869">
                  <c:v>40820.302083333336</c:v>
                </c:pt>
                <c:pt idx="3870">
                  <c:v>40820.312500000036</c:v>
                </c:pt>
                <c:pt idx="3871">
                  <c:v>40820.322916666664</c:v>
                </c:pt>
                <c:pt idx="3872">
                  <c:v>40820.333333333336</c:v>
                </c:pt>
                <c:pt idx="3873">
                  <c:v>40820.34375</c:v>
                </c:pt>
                <c:pt idx="3874">
                  <c:v>40820.354166666664</c:v>
                </c:pt>
                <c:pt idx="3875">
                  <c:v>40820.364583333336</c:v>
                </c:pt>
                <c:pt idx="3876">
                  <c:v>40820.375</c:v>
                </c:pt>
                <c:pt idx="3877">
                  <c:v>40820.385416666664</c:v>
                </c:pt>
                <c:pt idx="3878">
                  <c:v>40820.395833333336</c:v>
                </c:pt>
                <c:pt idx="3879">
                  <c:v>40820.406250000036</c:v>
                </c:pt>
                <c:pt idx="3880">
                  <c:v>40820.416666666664</c:v>
                </c:pt>
                <c:pt idx="3881">
                  <c:v>40820.427083333299</c:v>
                </c:pt>
                <c:pt idx="3882">
                  <c:v>40820.4375</c:v>
                </c:pt>
                <c:pt idx="3883">
                  <c:v>40820.447916666664</c:v>
                </c:pt>
                <c:pt idx="3884">
                  <c:v>40820.458333333343</c:v>
                </c:pt>
                <c:pt idx="3885">
                  <c:v>40820.46875</c:v>
                </c:pt>
                <c:pt idx="3886">
                  <c:v>40820.479166666621</c:v>
                </c:pt>
                <c:pt idx="3887">
                  <c:v>40820.489583333336</c:v>
                </c:pt>
                <c:pt idx="3888">
                  <c:v>40820.5</c:v>
                </c:pt>
                <c:pt idx="3889">
                  <c:v>40820.510416666664</c:v>
                </c:pt>
                <c:pt idx="3890">
                  <c:v>40820.520833333336</c:v>
                </c:pt>
                <c:pt idx="3891">
                  <c:v>40820.53125</c:v>
                </c:pt>
                <c:pt idx="3892">
                  <c:v>40820.541666666621</c:v>
                </c:pt>
                <c:pt idx="3893">
                  <c:v>40820.552083333336</c:v>
                </c:pt>
                <c:pt idx="3894">
                  <c:v>40820.5625</c:v>
                </c:pt>
                <c:pt idx="3895">
                  <c:v>40820.572916666664</c:v>
                </c:pt>
                <c:pt idx="3896">
                  <c:v>40820.583333333336</c:v>
                </c:pt>
                <c:pt idx="3897">
                  <c:v>40820.593749999985</c:v>
                </c:pt>
                <c:pt idx="3898">
                  <c:v>40820.604166666621</c:v>
                </c:pt>
                <c:pt idx="3899">
                  <c:v>40820.614583333336</c:v>
                </c:pt>
                <c:pt idx="3900">
                  <c:v>40820.624999999993</c:v>
                </c:pt>
                <c:pt idx="3901">
                  <c:v>40820.635416666621</c:v>
                </c:pt>
                <c:pt idx="3902">
                  <c:v>40820.645833333336</c:v>
                </c:pt>
                <c:pt idx="3903">
                  <c:v>40820.656250000036</c:v>
                </c:pt>
                <c:pt idx="3904">
                  <c:v>40820.666666666621</c:v>
                </c:pt>
                <c:pt idx="3905">
                  <c:v>40820.677083333299</c:v>
                </c:pt>
                <c:pt idx="3906">
                  <c:v>40820.6875</c:v>
                </c:pt>
                <c:pt idx="3907">
                  <c:v>40820.697916666621</c:v>
                </c:pt>
                <c:pt idx="3908">
                  <c:v>40820.708333333336</c:v>
                </c:pt>
                <c:pt idx="3909">
                  <c:v>40820.71875</c:v>
                </c:pt>
                <c:pt idx="3910">
                  <c:v>40820.729166666591</c:v>
                </c:pt>
                <c:pt idx="3911">
                  <c:v>40820.739583333299</c:v>
                </c:pt>
                <c:pt idx="3912">
                  <c:v>40820.75</c:v>
                </c:pt>
                <c:pt idx="3913">
                  <c:v>40820.760416666621</c:v>
                </c:pt>
                <c:pt idx="3914">
                  <c:v>40820.770833333336</c:v>
                </c:pt>
                <c:pt idx="3915">
                  <c:v>40820.78125</c:v>
                </c:pt>
                <c:pt idx="3916">
                  <c:v>40820.791666666591</c:v>
                </c:pt>
                <c:pt idx="3917">
                  <c:v>40820.802083333336</c:v>
                </c:pt>
                <c:pt idx="3918">
                  <c:v>40820.812500000036</c:v>
                </c:pt>
                <c:pt idx="3919">
                  <c:v>40820.822916666664</c:v>
                </c:pt>
                <c:pt idx="3920">
                  <c:v>40820.833333333336</c:v>
                </c:pt>
                <c:pt idx="3921">
                  <c:v>40820.84375</c:v>
                </c:pt>
                <c:pt idx="3922">
                  <c:v>40820.854166666664</c:v>
                </c:pt>
                <c:pt idx="3923">
                  <c:v>40820.864583333336</c:v>
                </c:pt>
                <c:pt idx="3924">
                  <c:v>40820.875</c:v>
                </c:pt>
                <c:pt idx="3925">
                  <c:v>40820.885416666664</c:v>
                </c:pt>
                <c:pt idx="3926">
                  <c:v>40820.895833333336</c:v>
                </c:pt>
                <c:pt idx="3927">
                  <c:v>40820.906250000036</c:v>
                </c:pt>
                <c:pt idx="3928">
                  <c:v>40820.916666666664</c:v>
                </c:pt>
                <c:pt idx="3929">
                  <c:v>40820.927083333299</c:v>
                </c:pt>
                <c:pt idx="3930">
                  <c:v>40820.9375</c:v>
                </c:pt>
                <c:pt idx="3931">
                  <c:v>40820.947916666664</c:v>
                </c:pt>
                <c:pt idx="3932">
                  <c:v>40820.958333333343</c:v>
                </c:pt>
                <c:pt idx="3933">
                  <c:v>40820.96875</c:v>
                </c:pt>
                <c:pt idx="3934">
                  <c:v>40820.979166666621</c:v>
                </c:pt>
                <c:pt idx="3935">
                  <c:v>40820.989583333336</c:v>
                </c:pt>
                <c:pt idx="3936">
                  <c:v>40821</c:v>
                </c:pt>
                <c:pt idx="3937">
                  <c:v>40821.010416666664</c:v>
                </c:pt>
                <c:pt idx="3938">
                  <c:v>40821.020833333336</c:v>
                </c:pt>
                <c:pt idx="3939">
                  <c:v>40821.03125</c:v>
                </c:pt>
                <c:pt idx="3940">
                  <c:v>40821.041666666621</c:v>
                </c:pt>
                <c:pt idx="3941">
                  <c:v>40821.052083333336</c:v>
                </c:pt>
                <c:pt idx="3942">
                  <c:v>40821.0625</c:v>
                </c:pt>
                <c:pt idx="3943">
                  <c:v>40821.072916666664</c:v>
                </c:pt>
                <c:pt idx="3944">
                  <c:v>40821.083333333336</c:v>
                </c:pt>
                <c:pt idx="3945">
                  <c:v>40821.093749999985</c:v>
                </c:pt>
                <c:pt idx="3946">
                  <c:v>40821.104166666621</c:v>
                </c:pt>
                <c:pt idx="3947">
                  <c:v>40821.114583333336</c:v>
                </c:pt>
                <c:pt idx="3948">
                  <c:v>40821.124999999993</c:v>
                </c:pt>
                <c:pt idx="3949">
                  <c:v>40821.135416666621</c:v>
                </c:pt>
                <c:pt idx="3950">
                  <c:v>40821.145833333336</c:v>
                </c:pt>
                <c:pt idx="3951">
                  <c:v>40821.156250000036</c:v>
                </c:pt>
                <c:pt idx="3952">
                  <c:v>40821.166666666621</c:v>
                </c:pt>
                <c:pt idx="3953">
                  <c:v>40821.177083333299</c:v>
                </c:pt>
                <c:pt idx="3954">
                  <c:v>40821.1875</c:v>
                </c:pt>
                <c:pt idx="3955">
                  <c:v>40821.197916666621</c:v>
                </c:pt>
                <c:pt idx="3956">
                  <c:v>40821.208333333336</c:v>
                </c:pt>
                <c:pt idx="3957">
                  <c:v>40821.21875</c:v>
                </c:pt>
                <c:pt idx="3958">
                  <c:v>40821.229166666591</c:v>
                </c:pt>
                <c:pt idx="3959">
                  <c:v>40821.239583333299</c:v>
                </c:pt>
                <c:pt idx="3960">
                  <c:v>40821.25</c:v>
                </c:pt>
                <c:pt idx="3961">
                  <c:v>40821.260416666621</c:v>
                </c:pt>
                <c:pt idx="3962">
                  <c:v>40821.270833333336</c:v>
                </c:pt>
                <c:pt idx="3963">
                  <c:v>40821.28125</c:v>
                </c:pt>
                <c:pt idx="3964">
                  <c:v>40821.291666666591</c:v>
                </c:pt>
                <c:pt idx="3965">
                  <c:v>40821.302083333336</c:v>
                </c:pt>
                <c:pt idx="3966">
                  <c:v>40821.312500000036</c:v>
                </c:pt>
                <c:pt idx="3967">
                  <c:v>40821.322916666664</c:v>
                </c:pt>
                <c:pt idx="3968">
                  <c:v>40821.333333333336</c:v>
                </c:pt>
                <c:pt idx="3969">
                  <c:v>40821.34375</c:v>
                </c:pt>
                <c:pt idx="3970">
                  <c:v>40821.354166666664</c:v>
                </c:pt>
                <c:pt idx="3971">
                  <c:v>40821.364583333336</c:v>
                </c:pt>
                <c:pt idx="3972">
                  <c:v>40821.375</c:v>
                </c:pt>
                <c:pt idx="3973">
                  <c:v>40821.385416666664</c:v>
                </c:pt>
                <c:pt idx="3974">
                  <c:v>40821.395833333336</c:v>
                </c:pt>
                <c:pt idx="3975">
                  <c:v>40821.406250000036</c:v>
                </c:pt>
                <c:pt idx="3976">
                  <c:v>40821.416666666664</c:v>
                </c:pt>
                <c:pt idx="3977">
                  <c:v>40821.427083333299</c:v>
                </c:pt>
                <c:pt idx="3978">
                  <c:v>40821.4375</c:v>
                </c:pt>
                <c:pt idx="3979">
                  <c:v>40821.447916666664</c:v>
                </c:pt>
                <c:pt idx="3980">
                  <c:v>40821.458333333343</c:v>
                </c:pt>
                <c:pt idx="3981">
                  <c:v>40821.46875</c:v>
                </c:pt>
                <c:pt idx="3982">
                  <c:v>40821.479166666621</c:v>
                </c:pt>
                <c:pt idx="3983">
                  <c:v>40821.489583333336</c:v>
                </c:pt>
                <c:pt idx="3984">
                  <c:v>40821.5</c:v>
                </c:pt>
                <c:pt idx="3985">
                  <c:v>40821.510416666664</c:v>
                </c:pt>
                <c:pt idx="3986">
                  <c:v>40821.520833333336</c:v>
                </c:pt>
                <c:pt idx="3987">
                  <c:v>40821.53125</c:v>
                </c:pt>
                <c:pt idx="3988">
                  <c:v>40821.541666666621</c:v>
                </c:pt>
                <c:pt idx="3989">
                  <c:v>40821.552083333336</c:v>
                </c:pt>
                <c:pt idx="3990">
                  <c:v>40821.5625</c:v>
                </c:pt>
                <c:pt idx="3991">
                  <c:v>40821.572916666664</c:v>
                </c:pt>
                <c:pt idx="3992">
                  <c:v>40821.583333333336</c:v>
                </c:pt>
                <c:pt idx="3993">
                  <c:v>40821.593749999985</c:v>
                </c:pt>
                <c:pt idx="3994">
                  <c:v>40821.604166666621</c:v>
                </c:pt>
                <c:pt idx="3995">
                  <c:v>40821.614583333336</c:v>
                </c:pt>
                <c:pt idx="3996">
                  <c:v>40821.624999999993</c:v>
                </c:pt>
                <c:pt idx="3997">
                  <c:v>40821.635416666621</c:v>
                </c:pt>
                <c:pt idx="3998">
                  <c:v>40821.645833333336</c:v>
                </c:pt>
                <c:pt idx="3999">
                  <c:v>40821.656250000036</c:v>
                </c:pt>
                <c:pt idx="4000">
                  <c:v>40821.666666666621</c:v>
                </c:pt>
                <c:pt idx="4001">
                  <c:v>40821.677083333299</c:v>
                </c:pt>
                <c:pt idx="4002">
                  <c:v>40821.6875</c:v>
                </c:pt>
                <c:pt idx="4003">
                  <c:v>40821.697916666621</c:v>
                </c:pt>
                <c:pt idx="4004">
                  <c:v>40821.708333333336</c:v>
                </c:pt>
                <c:pt idx="4005">
                  <c:v>40821.71875</c:v>
                </c:pt>
                <c:pt idx="4006">
                  <c:v>40821.729166666591</c:v>
                </c:pt>
                <c:pt idx="4007">
                  <c:v>40821.739583333299</c:v>
                </c:pt>
                <c:pt idx="4008">
                  <c:v>40821.75</c:v>
                </c:pt>
                <c:pt idx="4009">
                  <c:v>40821.760416666621</c:v>
                </c:pt>
                <c:pt idx="4010">
                  <c:v>40821.770833333336</c:v>
                </c:pt>
                <c:pt idx="4011">
                  <c:v>40821.78125</c:v>
                </c:pt>
                <c:pt idx="4012">
                  <c:v>40821.791666666591</c:v>
                </c:pt>
                <c:pt idx="4013">
                  <c:v>40821.802083333336</c:v>
                </c:pt>
                <c:pt idx="4014">
                  <c:v>40821.812500000036</c:v>
                </c:pt>
                <c:pt idx="4015">
                  <c:v>40821.822916666664</c:v>
                </c:pt>
                <c:pt idx="4016">
                  <c:v>40821.833333333336</c:v>
                </c:pt>
                <c:pt idx="4017">
                  <c:v>40821.84375</c:v>
                </c:pt>
                <c:pt idx="4018">
                  <c:v>40821.854166666664</c:v>
                </c:pt>
                <c:pt idx="4019">
                  <c:v>40821.864583333336</c:v>
                </c:pt>
                <c:pt idx="4020">
                  <c:v>40821.875</c:v>
                </c:pt>
                <c:pt idx="4021">
                  <c:v>40821.885416666664</c:v>
                </c:pt>
                <c:pt idx="4022">
                  <c:v>40821.895833333336</c:v>
                </c:pt>
                <c:pt idx="4023">
                  <c:v>40821.906250000036</c:v>
                </c:pt>
                <c:pt idx="4024">
                  <c:v>40821.916666666664</c:v>
                </c:pt>
                <c:pt idx="4025">
                  <c:v>40821.927083333299</c:v>
                </c:pt>
                <c:pt idx="4026">
                  <c:v>40821.9375</c:v>
                </c:pt>
                <c:pt idx="4027">
                  <c:v>40821.947916666664</c:v>
                </c:pt>
                <c:pt idx="4028">
                  <c:v>40821.958333333343</c:v>
                </c:pt>
                <c:pt idx="4029">
                  <c:v>40821.96875</c:v>
                </c:pt>
                <c:pt idx="4030">
                  <c:v>40821.979166666621</c:v>
                </c:pt>
                <c:pt idx="4031">
                  <c:v>40821.989583333336</c:v>
                </c:pt>
                <c:pt idx="4032">
                  <c:v>40822</c:v>
                </c:pt>
                <c:pt idx="4033">
                  <c:v>40822.010416666664</c:v>
                </c:pt>
                <c:pt idx="4034">
                  <c:v>40822.020833333336</c:v>
                </c:pt>
                <c:pt idx="4035">
                  <c:v>40822.03125</c:v>
                </c:pt>
                <c:pt idx="4036">
                  <c:v>40822.041666666621</c:v>
                </c:pt>
                <c:pt idx="4037">
                  <c:v>40822.052083333336</c:v>
                </c:pt>
                <c:pt idx="4038">
                  <c:v>40822.0625</c:v>
                </c:pt>
                <c:pt idx="4039">
                  <c:v>40822.072916666664</c:v>
                </c:pt>
                <c:pt idx="4040">
                  <c:v>40822.083333333336</c:v>
                </c:pt>
                <c:pt idx="4041">
                  <c:v>40822.093749999985</c:v>
                </c:pt>
                <c:pt idx="4042">
                  <c:v>40822.104166666621</c:v>
                </c:pt>
                <c:pt idx="4043">
                  <c:v>40822.114583333336</c:v>
                </c:pt>
                <c:pt idx="4044">
                  <c:v>40822.124999999993</c:v>
                </c:pt>
                <c:pt idx="4045">
                  <c:v>40822.135416666621</c:v>
                </c:pt>
                <c:pt idx="4046">
                  <c:v>40822.145833333336</c:v>
                </c:pt>
                <c:pt idx="4047">
                  <c:v>40822.156250000036</c:v>
                </c:pt>
                <c:pt idx="4048">
                  <c:v>40822.166666666621</c:v>
                </c:pt>
                <c:pt idx="4049">
                  <c:v>40822.177083333299</c:v>
                </c:pt>
                <c:pt idx="4050">
                  <c:v>40822.1875</c:v>
                </c:pt>
                <c:pt idx="4051">
                  <c:v>40822.197916666621</c:v>
                </c:pt>
                <c:pt idx="4052">
                  <c:v>40822.208333333336</c:v>
                </c:pt>
                <c:pt idx="4053">
                  <c:v>40822.21875</c:v>
                </c:pt>
                <c:pt idx="4054">
                  <c:v>40822.229166666591</c:v>
                </c:pt>
                <c:pt idx="4055">
                  <c:v>40822.239583333299</c:v>
                </c:pt>
                <c:pt idx="4056">
                  <c:v>40822.25</c:v>
                </c:pt>
                <c:pt idx="4057">
                  <c:v>40822.260416666621</c:v>
                </c:pt>
                <c:pt idx="4058">
                  <c:v>40822.270833333336</c:v>
                </c:pt>
                <c:pt idx="4059">
                  <c:v>40822.28125</c:v>
                </c:pt>
                <c:pt idx="4060">
                  <c:v>40822.291666666591</c:v>
                </c:pt>
                <c:pt idx="4061">
                  <c:v>40822.302083333336</c:v>
                </c:pt>
                <c:pt idx="4062">
                  <c:v>40822.312500000036</c:v>
                </c:pt>
                <c:pt idx="4063">
                  <c:v>40822.322916666664</c:v>
                </c:pt>
                <c:pt idx="4064">
                  <c:v>40822.333333333336</c:v>
                </c:pt>
                <c:pt idx="4065">
                  <c:v>40822.34375</c:v>
                </c:pt>
                <c:pt idx="4066">
                  <c:v>40822.354166666664</c:v>
                </c:pt>
                <c:pt idx="4067">
                  <c:v>40822.364583333336</c:v>
                </c:pt>
                <c:pt idx="4068">
                  <c:v>40822.375</c:v>
                </c:pt>
                <c:pt idx="4069">
                  <c:v>40822.385416666664</c:v>
                </c:pt>
                <c:pt idx="4070">
                  <c:v>40822.395833333336</c:v>
                </c:pt>
                <c:pt idx="4071">
                  <c:v>40822.406250000036</c:v>
                </c:pt>
                <c:pt idx="4072">
                  <c:v>40822.416666666664</c:v>
                </c:pt>
                <c:pt idx="4073">
                  <c:v>40822.427083333299</c:v>
                </c:pt>
                <c:pt idx="4074">
                  <c:v>40822.4375</c:v>
                </c:pt>
                <c:pt idx="4075">
                  <c:v>40822.447916666664</c:v>
                </c:pt>
                <c:pt idx="4076">
                  <c:v>40822.458333333343</c:v>
                </c:pt>
                <c:pt idx="4077">
                  <c:v>40822.46875</c:v>
                </c:pt>
                <c:pt idx="4078">
                  <c:v>40822.479166666621</c:v>
                </c:pt>
                <c:pt idx="4079">
                  <c:v>40822.489583333336</c:v>
                </c:pt>
                <c:pt idx="4080">
                  <c:v>40822.5</c:v>
                </c:pt>
                <c:pt idx="4081">
                  <c:v>40822.510416666664</c:v>
                </c:pt>
                <c:pt idx="4082">
                  <c:v>40822.520833333336</c:v>
                </c:pt>
                <c:pt idx="4083">
                  <c:v>40822.53125</c:v>
                </c:pt>
                <c:pt idx="4084">
                  <c:v>40822.541666666621</c:v>
                </c:pt>
                <c:pt idx="4085">
                  <c:v>40822.552083333336</c:v>
                </c:pt>
                <c:pt idx="4086">
                  <c:v>40822.5625</c:v>
                </c:pt>
                <c:pt idx="4087">
                  <c:v>40822.572916666664</c:v>
                </c:pt>
                <c:pt idx="4088">
                  <c:v>40822.583333333336</c:v>
                </c:pt>
                <c:pt idx="4089">
                  <c:v>40822.593749999985</c:v>
                </c:pt>
                <c:pt idx="4090">
                  <c:v>40822.604166666621</c:v>
                </c:pt>
                <c:pt idx="4091">
                  <c:v>40822.614583333336</c:v>
                </c:pt>
                <c:pt idx="4092">
                  <c:v>40822.624999999993</c:v>
                </c:pt>
                <c:pt idx="4093">
                  <c:v>40822.635416666621</c:v>
                </c:pt>
                <c:pt idx="4094">
                  <c:v>40822.645833333336</c:v>
                </c:pt>
                <c:pt idx="4095">
                  <c:v>40822.656250000036</c:v>
                </c:pt>
                <c:pt idx="4096">
                  <c:v>40822.666666666621</c:v>
                </c:pt>
                <c:pt idx="4097">
                  <c:v>40822.677083333299</c:v>
                </c:pt>
                <c:pt idx="4098">
                  <c:v>40822.6875</c:v>
                </c:pt>
                <c:pt idx="4099">
                  <c:v>40822.697916666621</c:v>
                </c:pt>
                <c:pt idx="4100">
                  <c:v>40822.708333333336</c:v>
                </c:pt>
                <c:pt idx="4101">
                  <c:v>40822.71875</c:v>
                </c:pt>
                <c:pt idx="4102">
                  <c:v>40822.729166666591</c:v>
                </c:pt>
                <c:pt idx="4103">
                  <c:v>40822.739583333299</c:v>
                </c:pt>
                <c:pt idx="4104">
                  <c:v>40822.75</c:v>
                </c:pt>
                <c:pt idx="4105">
                  <c:v>40822.760416666621</c:v>
                </c:pt>
                <c:pt idx="4106">
                  <c:v>40822.770833333336</c:v>
                </c:pt>
                <c:pt idx="4107">
                  <c:v>40822.78125</c:v>
                </c:pt>
                <c:pt idx="4108">
                  <c:v>40822.791666666591</c:v>
                </c:pt>
                <c:pt idx="4109">
                  <c:v>40822.802083333336</c:v>
                </c:pt>
                <c:pt idx="4110">
                  <c:v>40822.812500000036</c:v>
                </c:pt>
                <c:pt idx="4111">
                  <c:v>40822.822916666664</c:v>
                </c:pt>
                <c:pt idx="4112">
                  <c:v>40822.833333333336</c:v>
                </c:pt>
                <c:pt idx="4113">
                  <c:v>40822.84375</c:v>
                </c:pt>
                <c:pt idx="4114">
                  <c:v>40822.854166666664</c:v>
                </c:pt>
                <c:pt idx="4115">
                  <c:v>40822.864583333336</c:v>
                </c:pt>
                <c:pt idx="4116">
                  <c:v>40822.875</c:v>
                </c:pt>
                <c:pt idx="4117">
                  <c:v>40822.885416666664</c:v>
                </c:pt>
                <c:pt idx="4118">
                  <c:v>40822.895833333336</c:v>
                </c:pt>
                <c:pt idx="4119">
                  <c:v>40822.906250000036</c:v>
                </c:pt>
                <c:pt idx="4120">
                  <c:v>40822.916666666664</c:v>
                </c:pt>
                <c:pt idx="4121">
                  <c:v>40822.927083333299</c:v>
                </c:pt>
                <c:pt idx="4122">
                  <c:v>40822.9375</c:v>
                </c:pt>
                <c:pt idx="4123">
                  <c:v>40822.947916666664</c:v>
                </c:pt>
                <c:pt idx="4124">
                  <c:v>40822.958333333343</c:v>
                </c:pt>
                <c:pt idx="4125">
                  <c:v>40822.96875</c:v>
                </c:pt>
                <c:pt idx="4126">
                  <c:v>40822.979166666621</c:v>
                </c:pt>
                <c:pt idx="4127">
                  <c:v>40822.989583333336</c:v>
                </c:pt>
                <c:pt idx="4128">
                  <c:v>40823</c:v>
                </c:pt>
                <c:pt idx="4129">
                  <c:v>40823.010416666664</c:v>
                </c:pt>
                <c:pt idx="4130">
                  <c:v>40823.020833333336</c:v>
                </c:pt>
                <c:pt idx="4131">
                  <c:v>40823.03125</c:v>
                </c:pt>
                <c:pt idx="4132">
                  <c:v>40823.041666666621</c:v>
                </c:pt>
                <c:pt idx="4133">
                  <c:v>40823.052083333336</c:v>
                </c:pt>
                <c:pt idx="4134">
                  <c:v>40823.0625</c:v>
                </c:pt>
                <c:pt idx="4135">
                  <c:v>40823.072916666664</c:v>
                </c:pt>
                <c:pt idx="4136">
                  <c:v>40823.083333333336</c:v>
                </c:pt>
                <c:pt idx="4137">
                  <c:v>40823.093749999985</c:v>
                </c:pt>
                <c:pt idx="4138">
                  <c:v>40823.104166666621</c:v>
                </c:pt>
                <c:pt idx="4139">
                  <c:v>40823.114583333336</c:v>
                </c:pt>
                <c:pt idx="4140">
                  <c:v>40823.124999999993</c:v>
                </c:pt>
                <c:pt idx="4141">
                  <c:v>40823.135416666621</c:v>
                </c:pt>
                <c:pt idx="4142">
                  <c:v>40823.145833333336</c:v>
                </c:pt>
                <c:pt idx="4143">
                  <c:v>40823.156250000036</c:v>
                </c:pt>
                <c:pt idx="4144">
                  <c:v>40823.166666666621</c:v>
                </c:pt>
                <c:pt idx="4145">
                  <c:v>40823.177083333299</c:v>
                </c:pt>
                <c:pt idx="4146">
                  <c:v>40823.1875</c:v>
                </c:pt>
                <c:pt idx="4147">
                  <c:v>40823.197916666621</c:v>
                </c:pt>
                <c:pt idx="4148">
                  <c:v>40823.208333333336</c:v>
                </c:pt>
                <c:pt idx="4149">
                  <c:v>40823.21875</c:v>
                </c:pt>
                <c:pt idx="4150">
                  <c:v>40823.229166666591</c:v>
                </c:pt>
                <c:pt idx="4151">
                  <c:v>40823.239583333299</c:v>
                </c:pt>
                <c:pt idx="4152">
                  <c:v>40823.25</c:v>
                </c:pt>
                <c:pt idx="4153">
                  <c:v>40823.260416666621</c:v>
                </c:pt>
                <c:pt idx="4154">
                  <c:v>40823.270833333336</c:v>
                </c:pt>
                <c:pt idx="4155">
                  <c:v>40823.28125</c:v>
                </c:pt>
                <c:pt idx="4156">
                  <c:v>40823.291666666591</c:v>
                </c:pt>
                <c:pt idx="4157">
                  <c:v>40823.302083333336</c:v>
                </c:pt>
                <c:pt idx="4158">
                  <c:v>40823.312500000036</c:v>
                </c:pt>
                <c:pt idx="4159">
                  <c:v>40823.322916666664</c:v>
                </c:pt>
                <c:pt idx="4160">
                  <c:v>40823.333333333336</c:v>
                </c:pt>
                <c:pt idx="4161">
                  <c:v>40823.34375</c:v>
                </c:pt>
                <c:pt idx="4162">
                  <c:v>40823.354166666664</c:v>
                </c:pt>
                <c:pt idx="4163">
                  <c:v>40823.364583333336</c:v>
                </c:pt>
                <c:pt idx="4164">
                  <c:v>40823.375</c:v>
                </c:pt>
                <c:pt idx="4165">
                  <c:v>40823.385416666664</c:v>
                </c:pt>
                <c:pt idx="4166">
                  <c:v>40823.395833333336</c:v>
                </c:pt>
                <c:pt idx="4167">
                  <c:v>40823.406250000036</c:v>
                </c:pt>
                <c:pt idx="4168">
                  <c:v>40823.416666666664</c:v>
                </c:pt>
                <c:pt idx="4169">
                  <c:v>40823.427083333299</c:v>
                </c:pt>
                <c:pt idx="4170">
                  <c:v>40823.4375</c:v>
                </c:pt>
                <c:pt idx="4171">
                  <c:v>40823.447916666664</c:v>
                </c:pt>
                <c:pt idx="4172">
                  <c:v>40823.458333333343</c:v>
                </c:pt>
                <c:pt idx="4173">
                  <c:v>40823.46875</c:v>
                </c:pt>
                <c:pt idx="4174">
                  <c:v>40823.479166666621</c:v>
                </c:pt>
                <c:pt idx="4175">
                  <c:v>40823.489583333336</c:v>
                </c:pt>
                <c:pt idx="4176">
                  <c:v>40823.5</c:v>
                </c:pt>
                <c:pt idx="4177">
                  <c:v>40823.510416666664</c:v>
                </c:pt>
                <c:pt idx="4178">
                  <c:v>40823.520833333336</c:v>
                </c:pt>
                <c:pt idx="4179">
                  <c:v>40823.53125</c:v>
                </c:pt>
                <c:pt idx="4180">
                  <c:v>40823.541666666621</c:v>
                </c:pt>
                <c:pt idx="4181">
                  <c:v>40823.552083333336</c:v>
                </c:pt>
                <c:pt idx="4182">
                  <c:v>40823.5625</c:v>
                </c:pt>
                <c:pt idx="4183">
                  <c:v>40823.572916666664</c:v>
                </c:pt>
                <c:pt idx="4184">
                  <c:v>40823.583333333336</c:v>
                </c:pt>
                <c:pt idx="4185">
                  <c:v>40823.593749999985</c:v>
                </c:pt>
                <c:pt idx="4186">
                  <c:v>40823.604166666621</c:v>
                </c:pt>
                <c:pt idx="4187">
                  <c:v>40823.614583333336</c:v>
                </c:pt>
                <c:pt idx="4188">
                  <c:v>40823.624999999993</c:v>
                </c:pt>
                <c:pt idx="4189">
                  <c:v>40823.635416666621</c:v>
                </c:pt>
                <c:pt idx="4190">
                  <c:v>40823.645833333336</c:v>
                </c:pt>
                <c:pt idx="4191">
                  <c:v>40823.656250000036</c:v>
                </c:pt>
                <c:pt idx="4192">
                  <c:v>40823.666666666621</c:v>
                </c:pt>
                <c:pt idx="4193">
                  <c:v>40823.677083333299</c:v>
                </c:pt>
                <c:pt idx="4194">
                  <c:v>40823.6875</c:v>
                </c:pt>
                <c:pt idx="4195">
                  <c:v>40823.697916666621</c:v>
                </c:pt>
                <c:pt idx="4196">
                  <c:v>40823.708333333336</c:v>
                </c:pt>
                <c:pt idx="4197">
                  <c:v>40823.71875</c:v>
                </c:pt>
                <c:pt idx="4198">
                  <c:v>40823.729166666591</c:v>
                </c:pt>
                <c:pt idx="4199">
                  <c:v>40823.739583333299</c:v>
                </c:pt>
                <c:pt idx="4200">
                  <c:v>40823.75</c:v>
                </c:pt>
                <c:pt idx="4201">
                  <c:v>40823.760416666621</c:v>
                </c:pt>
                <c:pt idx="4202">
                  <c:v>40823.770833333336</c:v>
                </c:pt>
                <c:pt idx="4203">
                  <c:v>40823.78125</c:v>
                </c:pt>
                <c:pt idx="4204">
                  <c:v>40823.791666666591</c:v>
                </c:pt>
                <c:pt idx="4205">
                  <c:v>40823.802083333336</c:v>
                </c:pt>
                <c:pt idx="4206">
                  <c:v>40823.812500000036</c:v>
                </c:pt>
                <c:pt idx="4207">
                  <c:v>40823.822916666664</c:v>
                </c:pt>
                <c:pt idx="4208">
                  <c:v>40823.833333333336</c:v>
                </c:pt>
                <c:pt idx="4209">
                  <c:v>40823.84375</c:v>
                </c:pt>
                <c:pt idx="4210">
                  <c:v>40823.854166666664</c:v>
                </c:pt>
                <c:pt idx="4211">
                  <c:v>40823.864583333336</c:v>
                </c:pt>
                <c:pt idx="4212">
                  <c:v>40823.875</c:v>
                </c:pt>
                <c:pt idx="4213">
                  <c:v>40823.885416666664</c:v>
                </c:pt>
                <c:pt idx="4214">
                  <c:v>40823.895833333336</c:v>
                </c:pt>
                <c:pt idx="4215">
                  <c:v>40823.906250000036</c:v>
                </c:pt>
                <c:pt idx="4216">
                  <c:v>40823.916666666664</c:v>
                </c:pt>
                <c:pt idx="4217">
                  <c:v>40823.927083333299</c:v>
                </c:pt>
                <c:pt idx="4218">
                  <c:v>40823.9375</c:v>
                </c:pt>
                <c:pt idx="4219">
                  <c:v>40823.947916666664</c:v>
                </c:pt>
                <c:pt idx="4220">
                  <c:v>40823.958333333343</c:v>
                </c:pt>
                <c:pt idx="4221">
                  <c:v>40823.96875</c:v>
                </c:pt>
                <c:pt idx="4222">
                  <c:v>40823.979166666621</c:v>
                </c:pt>
                <c:pt idx="4223">
                  <c:v>40823.989583333336</c:v>
                </c:pt>
                <c:pt idx="4224">
                  <c:v>40824</c:v>
                </c:pt>
                <c:pt idx="4225">
                  <c:v>40824.010416666664</c:v>
                </c:pt>
                <c:pt idx="4226">
                  <c:v>40824.020833333336</c:v>
                </c:pt>
                <c:pt idx="4227">
                  <c:v>40824.03125</c:v>
                </c:pt>
                <c:pt idx="4228">
                  <c:v>40824.041666666621</c:v>
                </c:pt>
                <c:pt idx="4229">
                  <c:v>40824.052083333336</c:v>
                </c:pt>
                <c:pt idx="4230">
                  <c:v>40824.0625</c:v>
                </c:pt>
                <c:pt idx="4231">
                  <c:v>40824.072916666664</c:v>
                </c:pt>
                <c:pt idx="4232">
                  <c:v>40824.083333333336</c:v>
                </c:pt>
                <c:pt idx="4233">
                  <c:v>40824.093749999985</c:v>
                </c:pt>
                <c:pt idx="4234">
                  <c:v>40824.104166666621</c:v>
                </c:pt>
                <c:pt idx="4235">
                  <c:v>40824.114583333336</c:v>
                </c:pt>
                <c:pt idx="4236">
                  <c:v>40824.124999999993</c:v>
                </c:pt>
                <c:pt idx="4237">
                  <c:v>40824.135416666621</c:v>
                </c:pt>
                <c:pt idx="4238">
                  <c:v>40824.145833333336</c:v>
                </c:pt>
                <c:pt idx="4239">
                  <c:v>40824.156250000036</c:v>
                </c:pt>
                <c:pt idx="4240">
                  <c:v>40824.166666666621</c:v>
                </c:pt>
                <c:pt idx="4241">
                  <c:v>40824.177083333299</c:v>
                </c:pt>
                <c:pt idx="4242">
                  <c:v>40824.1875</c:v>
                </c:pt>
                <c:pt idx="4243">
                  <c:v>40824.197916666621</c:v>
                </c:pt>
                <c:pt idx="4244">
                  <c:v>40824.208333333336</c:v>
                </c:pt>
                <c:pt idx="4245">
                  <c:v>40824.21875</c:v>
                </c:pt>
                <c:pt idx="4246">
                  <c:v>40824.229166666591</c:v>
                </c:pt>
                <c:pt idx="4247">
                  <c:v>40824.239583333299</c:v>
                </c:pt>
                <c:pt idx="4248">
                  <c:v>40824.25</c:v>
                </c:pt>
                <c:pt idx="4249">
                  <c:v>40824.260416666621</c:v>
                </c:pt>
                <c:pt idx="4250">
                  <c:v>40824.270833333336</c:v>
                </c:pt>
                <c:pt idx="4251">
                  <c:v>40824.28125</c:v>
                </c:pt>
                <c:pt idx="4252">
                  <c:v>40824.291666666591</c:v>
                </c:pt>
                <c:pt idx="4253">
                  <c:v>40824.302083333336</c:v>
                </c:pt>
                <c:pt idx="4254">
                  <c:v>40824.312500000036</c:v>
                </c:pt>
                <c:pt idx="4255">
                  <c:v>40824.322916666664</c:v>
                </c:pt>
                <c:pt idx="4256">
                  <c:v>40824.333333333336</c:v>
                </c:pt>
                <c:pt idx="4257">
                  <c:v>40824.34375</c:v>
                </c:pt>
                <c:pt idx="4258">
                  <c:v>40824.354166666664</c:v>
                </c:pt>
                <c:pt idx="4259">
                  <c:v>40824.364583333336</c:v>
                </c:pt>
                <c:pt idx="4260">
                  <c:v>40824.375</c:v>
                </c:pt>
                <c:pt idx="4261">
                  <c:v>40824.385416666664</c:v>
                </c:pt>
                <c:pt idx="4262">
                  <c:v>40824.395833333336</c:v>
                </c:pt>
                <c:pt idx="4263">
                  <c:v>40824.406250000036</c:v>
                </c:pt>
                <c:pt idx="4264">
                  <c:v>40824.416666666664</c:v>
                </c:pt>
                <c:pt idx="4265">
                  <c:v>40824.427083333299</c:v>
                </c:pt>
                <c:pt idx="4266">
                  <c:v>40824.4375</c:v>
                </c:pt>
                <c:pt idx="4267">
                  <c:v>40824.447916666664</c:v>
                </c:pt>
                <c:pt idx="4268">
                  <c:v>40824.458333333343</c:v>
                </c:pt>
                <c:pt idx="4269">
                  <c:v>40824.46875</c:v>
                </c:pt>
                <c:pt idx="4270">
                  <c:v>40824.479166666621</c:v>
                </c:pt>
                <c:pt idx="4271">
                  <c:v>40824.489583333336</c:v>
                </c:pt>
                <c:pt idx="4272">
                  <c:v>40824.5</c:v>
                </c:pt>
                <c:pt idx="4273">
                  <c:v>40824.510416666664</c:v>
                </c:pt>
                <c:pt idx="4274">
                  <c:v>40824.520833333336</c:v>
                </c:pt>
                <c:pt idx="4275">
                  <c:v>40824.53125</c:v>
                </c:pt>
                <c:pt idx="4276">
                  <c:v>40824.541666666621</c:v>
                </c:pt>
                <c:pt idx="4277">
                  <c:v>40824.552083333336</c:v>
                </c:pt>
                <c:pt idx="4278">
                  <c:v>40824.5625</c:v>
                </c:pt>
                <c:pt idx="4279">
                  <c:v>40824.572916666664</c:v>
                </c:pt>
                <c:pt idx="4280">
                  <c:v>40824.583333333336</c:v>
                </c:pt>
                <c:pt idx="4281">
                  <c:v>40824.593749999985</c:v>
                </c:pt>
                <c:pt idx="4282">
                  <c:v>40824.604166666621</c:v>
                </c:pt>
                <c:pt idx="4283">
                  <c:v>40824.614583333336</c:v>
                </c:pt>
                <c:pt idx="4284">
                  <c:v>40824.624999999993</c:v>
                </c:pt>
                <c:pt idx="4285">
                  <c:v>40824.635416666621</c:v>
                </c:pt>
                <c:pt idx="4286">
                  <c:v>40824.645833333336</c:v>
                </c:pt>
                <c:pt idx="4287">
                  <c:v>40824.656250000036</c:v>
                </c:pt>
                <c:pt idx="4288">
                  <c:v>40824.666666666621</c:v>
                </c:pt>
                <c:pt idx="4289">
                  <c:v>40824.677083333299</c:v>
                </c:pt>
                <c:pt idx="4290">
                  <c:v>40824.6875</c:v>
                </c:pt>
                <c:pt idx="4291">
                  <c:v>40824.697916666621</c:v>
                </c:pt>
                <c:pt idx="4292">
                  <c:v>40824.708333333336</c:v>
                </c:pt>
                <c:pt idx="4293">
                  <c:v>40824.71875</c:v>
                </c:pt>
                <c:pt idx="4294">
                  <c:v>40824.729166666591</c:v>
                </c:pt>
                <c:pt idx="4295">
                  <c:v>40824.739583333299</c:v>
                </c:pt>
                <c:pt idx="4296">
                  <c:v>40824.75</c:v>
                </c:pt>
                <c:pt idx="4297">
                  <c:v>40824.760416666621</c:v>
                </c:pt>
                <c:pt idx="4298">
                  <c:v>40824.770833333336</c:v>
                </c:pt>
                <c:pt idx="4299">
                  <c:v>40824.78125</c:v>
                </c:pt>
                <c:pt idx="4300">
                  <c:v>40824.791666666591</c:v>
                </c:pt>
                <c:pt idx="4301">
                  <c:v>40824.802083333336</c:v>
                </c:pt>
                <c:pt idx="4302">
                  <c:v>40824.812500000036</c:v>
                </c:pt>
                <c:pt idx="4303">
                  <c:v>40824.822916666664</c:v>
                </c:pt>
                <c:pt idx="4304">
                  <c:v>40824.833333333336</c:v>
                </c:pt>
                <c:pt idx="4305">
                  <c:v>40824.84375</c:v>
                </c:pt>
                <c:pt idx="4306">
                  <c:v>40824.854166666664</c:v>
                </c:pt>
                <c:pt idx="4307">
                  <c:v>40824.864583333336</c:v>
                </c:pt>
                <c:pt idx="4308">
                  <c:v>40824.875</c:v>
                </c:pt>
                <c:pt idx="4309">
                  <c:v>40824.885416666664</c:v>
                </c:pt>
                <c:pt idx="4310">
                  <c:v>40824.895833333336</c:v>
                </c:pt>
                <c:pt idx="4311">
                  <c:v>40824.906250000036</c:v>
                </c:pt>
                <c:pt idx="4312">
                  <c:v>40824.916666666664</c:v>
                </c:pt>
                <c:pt idx="4313">
                  <c:v>40824.927083333299</c:v>
                </c:pt>
                <c:pt idx="4314">
                  <c:v>40824.9375</c:v>
                </c:pt>
                <c:pt idx="4315">
                  <c:v>40824.947916666664</c:v>
                </c:pt>
                <c:pt idx="4316">
                  <c:v>40824.958333333343</c:v>
                </c:pt>
                <c:pt idx="4317">
                  <c:v>40824.96875</c:v>
                </c:pt>
                <c:pt idx="4318">
                  <c:v>40824.979166666621</c:v>
                </c:pt>
                <c:pt idx="4319">
                  <c:v>40824.989583333336</c:v>
                </c:pt>
                <c:pt idx="4320">
                  <c:v>40825</c:v>
                </c:pt>
                <c:pt idx="4321">
                  <c:v>40825.010416666664</c:v>
                </c:pt>
                <c:pt idx="4322">
                  <c:v>40825.020833333336</c:v>
                </c:pt>
                <c:pt idx="4323">
                  <c:v>40825.03125</c:v>
                </c:pt>
                <c:pt idx="4324">
                  <c:v>40825.041666666621</c:v>
                </c:pt>
                <c:pt idx="4325">
                  <c:v>40825.052083333336</c:v>
                </c:pt>
                <c:pt idx="4326">
                  <c:v>40825.0625</c:v>
                </c:pt>
                <c:pt idx="4327">
                  <c:v>40825.072916666664</c:v>
                </c:pt>
                <c:pt idx="4328">
                  <c:v>40825.083333333336</c:v>
                </c:pt>
                <c:pt idx="4329">
                  <c:v>40825.093749999985</c:v>
                </c:pt>
                <c:pt idx="4330">
                  <c:v>40825.104166666621</c:v>
                </c:pt>
                <c:pt idx="4331">
                  <c:v>40825.114583333336</c:v>
                </c:pt>
                <c:pt idx="4332">
                  <c:v>40825.124999999993</c:v>
                </c:pt>
                <c:pt idx="4333">
                  <c:v>40825.135416666621</c:v>
                </c:pt>
                <c:pt idx="4334">
                  <c:v>40825.145833333336</c:v>
                </c:pt>
                <c:pt idx="4335">
                  <c:v>40825.156250000036</c:v>
                </c:pt>
                <c:pt idx="4336">
                  <c:v>40825.166666666621</c:v>
                </c:pt>
                <c:pt idx="4337">
                  <c:v>40825.177083333299</c:v>
                </c:pt>
                <c:pt idx="4338">
                  <c:v>40825.1875</c:v>
                </c:pt>
                <c:pt idx="4339">
                  <c:v>40825.197916666621</c:v>
                </c:pt>
                <c:pt idx="4340">
                  <c:v>40825.208333333336</c:v>
                </c:pt>
                <c:pt idx="4341">
                  <c:v>40825.21875</c:v>
                </c:pt>
                <c:pt idx="4342">
                  <c:v>40825.229166666591</c:v>
                </c:pt>
                <c:pt idx="4343">
                  <c:v>40825.239583333299</c:v>
                </c:pt>
                <c:pt idx="4344">
                  <c:v>40825.25</c:v>
                </c:pt>
                <c:pt idx="4345">
                  <c:v>40825.260416666621</c:v>
                </c:pt>
                <c:pt idx="4346">
                  <c:v>40825.270833333336</c:v>
                </c:pt>
                <c:pt idx="4347">
                  <c:v>40825.28125</c:v>
                </c:pt>
                <c:pt idx="4348">
                  <c:v>40825.291666666591</c:v>
                </c:pt>
                <c:pt idx="4349">
                  <c:v>40825.302083333336</c:v>
                </c:pt>
                <c:pt idx="4350">
                  <c:v>40825.312500000036</c:v>
                </c:pt>
                <c:pt idx="4351">
                  <c:v>40825.322916666664</c:v>
                </c:pt>
                <c:pt idx="4352">
                  <c:v>40825.333333333336</c:v>
                </c:pt>
                <c:pt idx="4353">
                  <c:v>40825.34375</c:v>
                </c:pt>
                <c:pt idx="4354">
                  <c:v>40825.354166666664</c:v>
                </c:pt>
                <c:pt idx="4355">
                  <c:v>40825.364583333336</c:v>
                </c:pt>
                <c:pt idx="4356">
                  <c:v>40825.375</c:v>
                </c:pt>
                <c:pt idx="4357">
                  <c:v>40825.385416666664</c:v>
                </c:pt>
                <c:pt idx="4358">
                  <c:v>40825.395833333336</c:v>
                </c:pt>
                <c:pt idx="4359">
                  <c:v>40825.406250000036</c:v>
                </c:pt>
                <c:pt idx="4360">
                  <c:v>40825.416666666664</c:v>
                </c:pt>
                <c:pt idx="4361">
                  <c:v>40825.427083333299</c:v>
                </c:pt>
                <c:pt idx="4362">
                  <c:v>40825.4375</c:v>
                </c:pt>
                <c:pt idx="4363">
                  <c:v>40825.447916666664</c:v>
                </c:pt>
                <c:pt idx="4364">
                  <c:v>40825.458333333343</c:v>
                </c:pt>
                <c:pt idx="4365">
                  <c:v>40825.46875</c:v>
                </c:pt>
                <c:pt idx="4366">
                  <c:v>40825.479166666621</c:v>
                </c:pt>
                <c:pt idx="4367">
                  <c:v>40825.489583333336</c:v>
                </c:pt>
                <c:pt idx="4368">
                  <c:v>40825.5</c:v>
                </c:pt>
                <c:pt idx="4369">
                  <c:v>40825.510416666664</c:v>
                </c:pt>
                <c:pt idx="4370">
                  <c:v>40825.520833333336</c:v>
                </c:pt>
                <c:pt idx="4371">
                  <c:v>40825.53125</c:v>
                </c:pt>
                <c:pt idx="4372">
                  <c:v>40825.541666666621</c:v>
                </c:pt>
                <c:pt idx="4373">
                  <c:v>40825.552083333336</c:v>
                </c:pt>
                <c:pt idx="4374">
                  <c:v>40825.5625</c:v>
                </c:pt>
                <c:pt idx="4375">
                  <c:v>40825.572916666664</c:v>
                </c:pt>
                <c:pt idx="4376">
                  <c:v>40825.583333333336</c:v>
                </c:pt>
                <c:pt idx="4377">
                  <c:v>40825.593749999985</c:v>
                </c:pt>
                <c:pt idx="4378">
                  <c:v>40825.604166666621</c:v>
                </c:pt>
                <c:pt idx="4379">
                  <c:v>40825.614583333336</c:v>
                </c:pt>
                <c:pt idx="4380">
                  <c:v>40825.624999999993</c:v>
                </c:pt>
                <c:pt idx="4381">
                  <c:v>40825.635416666621</c:v>
                </c:pt>
                <c:pt idx="4382">
                  <c:v>40825.645833333336</c:v>
                </c:pt>
                <c:pt idx="4383">
                  <c:v>40825.656250000036</c:v>
                </c:pt>
                <c:pt idx="4384">
                  <c:v>40825.666666666621</c:v>
                </c:pt>
                <c:pt idx="4385">
                  <c:v>40825.677083333299</c:v>
                </c:pt>
                <c:pt idx="4386">
                  <c:v>40825.6875</c:v>
                </c:pt>
                <c:pt idx="4387">
                  <c:v>40825.697916666621</c:v>
                </c:pt>
                <c:pt idx="4388">
                  <c:v>40825.708333333336</c:v>
                </c:pt>
                <c:pt idx="4389">
                  <c:v>40825.71875</c:v>
                </c:pt>
                <c:pt idx="4390">
                  <c:v>40825.729166666591</c:v>
                </c:pt>
                <c:pt idx="4391">
                  <c:v>40825.739583333299</c:v>
                </c:pt>
                <c:pt idx="4392">
                  <c:v>40825.75</c:v>
                </c:pt>
                <c:pt idx="4393">
                  <c:v>40825.760416666621</c:v>
                </c:pt>
                <c:pt idx="4394">
                  <c:v>40825.770833333336</c:v>
                </c:pt>
                <c:pt idx="4395">
                  <c:v>40825.78125</c:v>
                </c:pt>
                <c:pt idx="4396">
                  <c:v>40825.791666666591</c:v>
                </c:pt>
                <c:pt idx="4397">
                  <c:v>40825.802083333336</c:v>
                </c:pt>
                <c:pt idx="4398">
                  <c:v>40825.812500000036</c:v>
                </c:pt>
                <c:pt idx="4399">
                  <c:v>40825.822916666664</c:v>
                </c:pt>
                <c:pt idx="4400">
                  <c:v>40825.833333333336</c:v>
                </c:pt>
                <c:pt idx="4401">
                  <c:v>40825.84375</c:v>
                </c:pt>
                <c:pt idx="4402">
                  <c:v>40825.854166666664</c:v>
                </c:pt>
                <c:pt idx="4403">
                  <c:v>40825.864583333336</c:v>
                </c:pt>
                <c:pt idx="4404">
                  <c:v>40825.875</c:v>
                </c:pt>
                <c:pt idx="4405">
                  <c:v>40825.885416666664</c:v>
                </c:pt>
                <c:pt idx="4406">
                  <c:v>40825.895833333336</c:v>
                </c:pt>
                <c:pt idx="4407">
                  <c:v>40825.906250000036</c:v>
                </c:pt>
                <c:pt idx="4408">
                  <c:v>40825.916666666664</c:v>
                </c:pt>
                <c:pt idx="4409">
                  <c:v>40825.927083333299</c:v>
                </c:pt>
                <c:pt idx="4410">
                  <c:v>40825.9375</c:v>
                </c:pt>
                <c:pt idx="4411">
                  <c:v>40825.947916666664</c:v>
                </c:pt>
                <c:pt idx="4412">
                  <c:v>40825.958333333343</c:v>
                </c:pt>
                <c:pt idx="4413">
                  <c:v>40825.96875</c:v>
                </c:pt>
                <c:pt idx="4414">
                  <c:v>40825.979166666621</c:v>
                </c:pt>
                <c:pt idx="4415">
                  <c:v>40825.989583333336</c:v>
                </c:pt>
                <c:pt idx="4416">
                  <c:v>40826</c:v>
                </c:pt>
                <c:pt idx="4417">
                  <c:v>40826.010416666664</c:v>
                </c:pt>
                <c:pt idx="4418">
                  <c:v>40826.020833333336</c:v>
                </c:pt>
                <c:pt idx="4419">
                  <c:v>40826.03125</c:v>
                </c:pt>
                <c:pt idx="4420">
                  <c:v>40826.041666666621</c:v>
                </c:pt>
                <c:pt idx="4421">
                  <c:v>40826.052083333336</c:v>
                </c:pt>
                <c:pt idx="4422">
                  <c:v>40826.0625</c:v>
                </c:pt>
                <c:pt idx="4423">
                  <c:v>40826.072916666664</c:v>
                </c:pt>
                <c:pt idx="4424">
                  <c:v>40826.083333333336</c:v>
                </c:pt>
                <c:pt idx="4425">
                  <c:v>40826.093749999985</c:v>
                </c:pt>
                <c:pt idx="4426">
                  <c:v>40826.104166666621</c:v>
                </c:pt>
                <c:pt idx="4427">
                  <c:v>40826.114583333336</c:v>
                </c:pt>
                <c:pt idx="4428">
                  <c:v>40826.124999999993</c:v>
                </c:pt>
                <c:pt idx="4429">
                  <c:v>40826.135416666621</c:v>
                </c:pt>
                <c:pt idx="4430">
                  <c:v>40826.145833333336</c:v>
                </c:pt>
                <c:pt idx="4431">
                  <c:v>40826.156250000036</c:v>
                </c:pt>
                <c:pt idx="4432">
                  <c:v>40826.166666666621</c:v>
                </c:pt>
                <c:pt idx="4433">
                  <c:v>40826.177083333299</c:v>
                </c:pt>
                <c:pt idx="4434">
                  <c:v>40826.1875</c:v>
                </c:pt>
                <c:pt idx="4435">
                  <c:v>40826.197916666621</c:v>
                </c:pt>
                <c:pt idx="4436">
                  <c:v>40826.208333333336</c:v>
                </c:pt>
                <c:pt idx="4437">
                  <c:v>40826.21875</c:v>
                </c:pt>
                <c:pt idx="4438">
                  <c:v>40826.229166666591</c:v>
                </c:pt>
                <c:pt idx="4439">
                  <c:v>40826.239583333299</c:v>
                </c:pt>
                <c:pt idx="4440">
                  <c:v>40826.25</c:v>
                </c:pt>
                <c:pt idx="4441">
                  <c:v>40826.260416666621</c:v>
                </c:pt>
                <c:pt idx="4442">
                  <c:v>40826.270833333336</c:v>
                </c:pt>
                <c:pt idx="4443">
                  <c:v>40826.28125</c:v>
                </c:pt>
                <c:pt idx="4444">
                  <c:v>40826.291666666591</c:v>
                </c:pt>
                <c:pt idx="4445">
                  <c:v>40826.302083333336</c:v>
                </c:pt>
                <c:pt idx="4446">
                  <c:v>40826.312500000036</c:v>
                </c:pt>
                <c:pt idx="4447">
                  <c:v>40826.322916666664</c:v>
                </c:pt>
                <c:pt idx="4448">
                  <c:v>40826.333333333336</c:v>
                </c:pt>
                <c:pt idx="4449">
                  <c:v>40826.34375</c:v>
                </c:pt>
                <c:pt idx="4450">
                  <c:v>40826.354166666664</c:v>
                </c:pt>
                <c:pt idx="4451">
                  <c:v>40826.364583333336</c:v>
                </c:pt>
                <c:pt idx="4452">
                  <c:v>40826.375</c:v>
                </c:pt>
                <c:pt idx="4453">
                  <c:v>40826.385416666664</c:v>
                </c:pt>
                <c:pt idx="4454">
                  <c:v>40826.395833333336</c:v>
                </c:pt>
                <c:pt idx="4455">
                  <c:v>40826.406250000036</c:v>
                </c:pt>
                <c:pt idx="4456">
                  <c:v>40826.416666666664</c:v>
                </c:pt>
                <c:pt idx="4457">
                  <c:v>40826.427083333299</c:v>
                </c:pt>
                <c:pt idx="4458">
                  <c:v>40826.4375</c:v>
                </c:pt>
                <c:pt idx="4459">
                  <c:v>40826.447916666664</c:v>
                </c:pt>
                <c:pt idx="4460">
                  <c:v>40826.458333333343</c:v>
                </c:pt>
                <c:pt idx="4461">
                  <c:v>40826.46875</c:v>
                </c:pt>
                <c:pt idx="4462">
                  <c:v>40826.479166666621</c:v>
                </c:pt>
                <c:pt idx="4463">
                  <c:v>40826.489583333336</c:v>
                </c:pt>
                <c:pt idx="4464">
                  <c:v>40826.5</c:v>
                </c:pt>
                <c:pt idx="4465">
                  <c:v>40826.510416666664</c:v>
                </c:pt>
                <c:pt idx="4466">
                  <c:v>40826.520833333336</c:v>
                </c:pt>
                <c:pt idx="4467">
                  <c:v>40826.53125</c:v>
                </c:pt>
                <c:pt idx="4468">
                  <c:v>40826.541666666621</c:v>
                </c:pt>
                <c:pt idx="4469">
                  <c:v>40826.552083333336</c:v>
                </c:pt>
                <c:pt idx="4470">
                  <c:v>40826.5625</c:v>
                </c:pt>
                <c:pt idx="4471">
                  <c:v>40826.572916666664</c:v>
                </c:pt>
                <c:pt idx="4472">
                  <c:v>40826.583333333336</c:v>
                </c:pt>
                <c:pt idx="4473">
                  <c:v>40826.593749999985</c:v>
                </c:pt>
                <c:pt idx="4474">
                  <c:v>40826.604166666621</c:v>
                </c:pt>
                <c:pt idx="4475">
                  <c:v>40826.614583333336</c:v>
                </c:pt>
                <c:pt idx="4476">
                  <c:v>40826.624999999993</c:v>
                </c:pt>
                <c:pt idx="4477">
                  <c:v>40826.635416666621</c:v>
                </c:pt>
                <c:pt idx="4478">
                  <c:v>40826.645833333336</c:v>
                </c:pt>
                <c:pt idx="4479">
                  <c:v>40826.656250000036</c:v>
                </c:pt>
                <c:pt idx="4480">
                  <c:v>40826.666666666621</c:v>
                </c:pt>
                <c:pt idx="4481">
                  <c:v>40826.677083333299</c:v>
                </c:pt>
                <c:pt idx="4482">
                  <c:v>40826.6875</c:v>
                </c:pt>
                <c:pt idx="4483">
                  <c:v>40826.697916666621</c:v>
                </c:pt>
                <c:pt idx="4484">
                  <c:v>40826.708333333336</c:v>
                </c:pt>
                <c:pt idx="4485">
                  <c:v>40826.71875</c:v>
                </c:pt>
                <c:pt idx="4486">
                  <c:v>40826.729166666591</c:v>
                </c:pt>
                <c:pt idx="4487">
                  <c:v>40826.739583333299</c:v>
                </c:pt>
                <c:pt idx="4488">
                  <c:v>40826.75</c:v>
                </c:pt>
                <c:pt idx="4489">
                  <c:v>40826.760416666621</c:v>
                </c:pt>
                <c:pt idx="4490">
                  <c:v>40826.770833333336</c:v>
                </c:pt>
                <c:pt idx="4491">
                  <c:v>40826.78125</c:v>
                </c:pt>
                <c:pt idx="4492">
                  <c:v>40826.791666666591</c:v>
                </c:pt>
                <c:pt idx="4493">
                  <c:v>40826.802083333336</c:v>
                </c:pt>
                <c:pt idx="4494">
                  <c:v>40826.812500000036</c:v>
                </c:pt>
                <c:pt idx="4495">
                  <c:v>40826.822916666664</c:v>
                </c:pt>
                <c:pt idx="4496">
                  <c:v>40826.833333333336</c:v>
                </c:pt>
                <c:pt idx="4497">
                  <c:v>40826.84375</c:v>
                </c:pt>
                <c:pt idx="4498">
                  <c:v>40826.854166666664</c:v>
                </c:pt>
                <c:pt idx="4499">
                  <c:v>40826.864583333336</c:v>
                </c:pt>
                <c:pt idx="4500">
                  <c:v>40826.875</c:v>
                </c:pt>
                <c:pt idx="4501">
                  <c:v>40826.885416666664</c:v>
                </c:pt>
                <c:pt idx="4502">
                  <c:v>40826.895833333336</c:v>
                </c:pt>
                <c:pt idx="4503">
                  <c:v>40826.906250000036</c:v>
                </c:pt>
                <c:pt idx="4504">
                  <c:v>40826.916666666664</c:v>
                </c:pt>
                <c:pt idx="4505">
                  <c:v>40826.927083333299</c:v>
                </c:pt>
                <c:pt idx="4506">
                  <c:v>40826.9375</c:v>
                </c:pt>
                <c:pt idx="4507">
                  <c:v>40826.947916666664</c:v>
                </c:pt>
                <c:pt idx="4508">
                  <c:v>40826.958333333343</c:v>
                </c:pt>
                <c:pt idx="4509">
                  <c:v>40826.96875</c:v>
                </c:pt>
                <c:pt idx="4510">
                  <c:v>40826.979166666621</c:v>
                </c:pt>
                <c:pt idx="4511">
                  <c:v>40826.989583333336</c:v>
                </c:pt>
                <c:pt idx="4512">
                  <c:v>40827</c:v>
                </c:pt>
                <c:pt idx="4513">
                  <c:v>40827.010416666664</c:v>
                </c:pt>
                <c:pt idx="4514">
                  <c:v>40827.020833333336</c:v>
                </c:pt>
                <c:pt idx="4515">
                  <c:v>40827.03125</c:v>
                </c:pt>
                <c:pt idx="4516">
                  <c:v>40827.041666666621</c:v>
                </c:pt>
                <c:pt idx="4517">
                  <c:v>40827.052083333336</c:v>
                </c:pt>
                <c:pt idx="4518">
                  <c:v>40827.0625</c:v>
                </c:pt>
                <c:pt idx="4519">
                  <c:v>40827.072916666664</c:v>
                </c:pt>
                <c:pt idx="4520">
                  <c:v>40827.083333333336</c:v>
                </c:pt>
                <c:pt idx="4521">
                  <c:v>40827.093749999985</c:v>
                </c:pt>
                <c:pt idx="4522">
                  <c:v>40827.104166666621</c:v>
                </c:pt>
                <c:pt idx="4523">
                  <c:v>40827.114583333336</c:v>
                </c:pt>
                <c:pt idx="4524">
                  <c:v>40827.124999999993</c:v>
                </c:pt>
                <c:pt idx="4525">
                  <c:v>40827.135416666621</c:v>
                </c:pt>
                <c:pt idx="4526">
                  <c:v>40827.145833333336</c:v>
                </c:pt>
                <c:pt idx="4527">
                  <c:v>40827.156250000036</c:v>
                </c:pt>
                <c:pt idx="4528">
                  <c:v>40827.166666666621</c:v>
                </c:pt>
                <c:pt idx="4529">
                  <c:v>40827.177083333299</c:v>
                </c:pt>
                <c:pt idx="4530">
                  <c:v>40827.1875</c:v>
                </c:pt>
                <c:pt idx="4531">
                  <c:v>40827.197916666621</c:v>
                </c:pt>
                <c:pt idx="4532">
                  <c:v>40827.208333333336</c:v>
                </c:pt>
                <c:pt idx="4533">
                  <c:v>40827.21875</c:v>
                </c:pt>
                <c:pt idx="4534">
                  <c:v>40827.229166666591</c:v>
                </c:pt>
                <c:pt idx="4535">
                  <c:v>40827.239583333299</c:v>
                </c:pt>
                <c:pt idx="4536">
                  <c:v>40827.25</c:v>
                </c:pt>
                <c:pt idx="4537">
                  <c:v>40827.260416666621</c:v>
                </c:pt>
                <c:pt idx="4538">
                  <c:v>40827.270833333336</c:v>
                </c:pt>
                <c:pt idx="4539">
                  <c:v>40827.28125</c:v>
                </c:pt>
                <c:pt idx="4540">
                  <c:v>40827.291666666591</c:v>
                </c:pt>
                <c:pt idx="4541">
                  <c:v>40827.302083333336</c:v>
                </c:pt>
                <c:pt idx="4542">
                  <c:v>40827.312500000036</c:v>
                </c:pt>
                <c:pt idx="4543">
                  <c:v>40827.322916666664</c:v>
                </c:pt>
                <c:pt idx="4544">
                  <c:v>40827.333333333336</c:v>
                </c:pt>
                <c:pt idx="4545">
                  <c:v>40827.34375</c:v>
                </c:pt>
                <c:pt idx="4546">
                  <c:v>40827.354166666664</c:v>
                </c:pt>
                <c:pt idx="4547">
                  <c:v>40827.364583333336</c:v>
                </c:pt>
                <c:pt idx="4548">
                  <c:v>40827.375</c:v>
                </c:pt>
                <c:pt idx="4549">
                  <c:v>40827.385416666664</c:v>
                </c:pt>
                <c:pt idx="4550">
                  <c:v>40827.395833333336</c:v>
                </c:pt>
                <c:pt idx="4551">
                  <c:v>40827.406250000036</c:v>
                </c:pt>
                <c:pt idx="4552">
                  <c:v>40827.416666666664</c:v>
                </c:pt>
                <c:pt idx="4553">
                  <c:v>40827.427083333299</c:v>
                </c:pt>
                <c:pt idx="4554">
                  <c:v>40827.4375</c:v>
                </c:pt>
                <c:pt idx="4555">
                  <c:v>40827.447916666664</c:v>
                </c:pt>
                <c:pt idx="4556">
                  <c:v>40827.458333333343</c:v>
                </c:pt>
                <c:pt idx="4557">
                  <c:v>40827.46875</c:v>
                </c:pt>
                <c:pt idx="4558">
                  <c:v>40827.479166666621</c:v>
                </c:pt>
                <c:pt idx="4559">
                  <c:v>40827.489583333336</c:v>
                </c:pt>
                <c:pt idx="4560">
                  <c:v>40827.5</c:v>
                </c:pt>
                <c:pt idx="4561">
                  <c:v>40827.510416666664</c:v>
                </c:pt>
                <c:pt idx="4562">
                  <c:v>40827.520833333336</c:v>
                </c:pt>
                <c:pt idx="4563">
                  <c:v>40827.53125</c:v>
                </c:pt>
                <c:pt idx="4564">
                  <c:v>40827.541666666621</c:v>
                </c:pt>
                <c:pt idx="4565">
                  <c:v>40827.552083333336</c:v>
                </c:pt>
                <c:pt idx="4566">
                  <c:v>40827.5625</c:v>
                </c:pt>
                <c:pt idx="4567">
                  <c:v>40827.572916666664</c:v>
                </c:pt>
                <c:pt idx="4568">
                  <c:v>40827.583333333336</c:v>
                </c:pt>
                <c:pt idx="4569">
                  <c:v>40827.593749999985</c:v>
                </c:pt>
                <c:pt idx="4570">
                  <c:v>40827.604166666621</c:v>
                </c:pt>
                <c:pt idx="4571">
                  <c:v>40827.614583333336</c:v>
                </c:pt>
                <c:pt idx="4572">
                  <c:v>40827.624999999993</c:v>
                </c:pt>
                <c:pt idx="4573">
                  <c:v>40827.635416666621</c:v>
                </c:pt>
                <c:pt idx="4574">
                  <c:v>40827.645833333336</c:v>
                </c:pt>
                <c:pt idx="4575">
                  <c:v>40827.656250000036</c:v>
                </c:pt>
                <c:pt idx="4576">
                  <c:v>40827.666666666621</c:v>
                </c:pt>
                <c:pt idx="4577">
                  <c:v>40827.677083333299</c:v>
                </c:pt>
                <c:pt idx="4578">
                  <c:v>40827.6875</c:v>
                </c:pt>
                <c:pt idx="4579">
                  <c:v>40827.697916666621</c:v>
                </c:pt>
                <c:pt idx="4580">
                  <c:v>40827.708333333336</c:v>
                </c:pt>
                <c:pt idx="4581">
                  <c:v>40827.71875</c:v>
                </c:pt>
                <c:pt idx="4582">
                  <c:v>40827.729166666591</c:v>
                </c:pt>
                <c:pt idx="4583">
                  <c:v>40827.739583333299</c:v>
                </c:pt>
                <c:pt idx="4584">
                  <c:v>40827.75</c:v>
                </c:pt>
                <c:pt idx="4585">
                  <c:v>40827.760416666621</c:v>
                </c:pt>
                <c:pt idx="4586">
                  <c:v>40827.770833333336</c:v>
                </c:pt>
                <c:pt idx="4587">
                  <c:v>40827.78125</c:v>
                </c:pt>
                <c:pt idx="4588">
                  <c:v>40827.791666666591</c:v>
                </c:pt>
                <c:pt idx="4589">
                  <c:v>40827.802083333336</c:v>
                </c:pt>
                <c:pt idx="4590">
                  <c:v>40827.812500000036</c:v>
                </c:pt>
                <c:pt idx="4591">
                  <c:v>40827.822916666664</c:v>
                </c:pt>
                <c:pt idx="4592">
                  <c:v>40827.833333333336</c:v>
                </c:pt>
                <c:pt idx="4593">
                  <c:v>40827.84375</c:v>
                </c:pt>
                <c:pt idx="4594">
                  <c:v>40827.854166666664</c:v>
                </c:pt>
                <c:pt idx="4595">
                  <c:v>40827.864583333336</c:v>
                </c:pt>
                <c:pt idx="4596">
                  <c:v>40827.875</c:v>
                </c:pt>
                <c:pt idx="4597">
                  <c:v>40827.885416666664</c:v>
                </c:pt>
                <c:pt idx="4598">
                  <c:v>40827.895833333336</c:v>
                </c:pt>
                <c:pt idx="4599">
                  <c:v>40827.906250000036</c:v>
                </c:pt>
                <c:pt idx="4600">
                  <c:v>40827.916666666664</c:v>
                </c:pt>
                <c:pt idx="4601">
                  <c:v>40827.927083333299</c:v>
                </c:pt>
                <c:pt idx="4602">
                  <c:v>40827.9375</c:v>
                </c:pt>
                <c:pt idx="4603">
                  <c:v>40827.947916666664</c:v>
                </c:pt>
                <c:pt idx="4604">
                  <c:v>40827.958333333343</c:v>
                </c:pt>
                <c:pt idx="4605">
                  <c:v>40827.96875</c:v>
                </c:pt>
                <c:pt idx="4606">
                  <c:v>40827.979166666621</c:v>
                </c:pt>
                <c:pt idx="4607">
                  <c:v>40827.989583333336</c:v>
                </c:pt>
                <c:pt idx="4608">
                  <c:v>40828</c:v>
                </c:pt>
                <c:pt idx="4609">
                  <c:v>40828.010416666664</c:v>
                </c:pt>
                <c:pt idx="4610">
                  <c:v>40828.020833333336</c:v>
                </c:pt>
                <c:pt idx="4611">
                  <c:v>40828.03125</c:v>
                </c:pt>
                <c:pt idx="4612">
                  <c:v>40828.041666666621</c:v>
                </c:pt>
                <c:pt idx="4613">
                  <c:v>40828.052083333336</c:v>
                </c:pt>
                <c:pt idx="4614">
                  <c:v>40828.0625</c:v>
                </c:pt>
                <c:pt idx="4615">
                  <c:v>40828.072916666664</c:v>
                </c:pt>
                <c:pt idx="4616">
                  <c:v>40828.083333333336</c:v>
                </c:pt>
                <c:pt idx="4617">
                  <c:v>40828.093749999985</c:v>
                </c:pt>
                <c:pt idx="4618">
                  <c:v>40828.104166666621</c:v>
                </c:pt>
                <c:pt idx="4619">
                  <c:v>40828.114583333336</c:v>
                </c:pt>
                <c:pt idx="4620">
                  <c:v>40828.124999999993</c:v>
                </c:pt>
                <c:pt idx="4621">
                  <c:v>40828.135416666621</c:v>
                </c:pt>
                <c:pt idx="4622">
                  <c:v>40828.145833333336</c:v>
                </c:pt>
                <c:pt idx="4623">
                  <c:v>40828.156250000036</c:v>
                </c:pt>
                <c:pt idx="4624">
                  <c:v>40828.166666666621</c:v>
                </c:pt>
                <c:pt idx="4625">
                  <c:v>40828.177083333299</c:v>
                </c:pt>
                <c:pt idx="4626">
                  <c:v>40828.1875</c:v>
                </c:pt>
                <c:pt idx="4627">
                  <c:v>40828.197916666621</c:v>
                </c:pt>
                <c:pt idx="4628">
                  <c:v>40828.208333333336</c:v>
                </c:pt>
                <c:pt idx="4629">
                  <c:v>40828.21875</c:v>
                </c:pt>
                <c:pt idx="4630">
                  <c:v>40828.229166666591</c:v>
                </c:pt>
                <c:pt idx="4631">
                  <c:v>40828.239583333299</c:v>
                </c:pt>
                <c:pt idx="4632">
                  <c:v>40828.25</c:v>
                </c:pt>
                <c:pt idx="4633">
                  <c:v>40828.260416666621</c:v>
                </c:pt>
                <c:pt idx="4634">
                  <c:v>40828.270833333336</c:v>
                </c:pt>
                <c:pt idx="4635">
                  <c:v>40828.28125</c:v>
                </c:pt>
                <c:pt idx="4636">
                  <c:v>40828.291666666591</c:v>
                </c:pt>
                <c:pt idx="4637">
                  <c:v>40828.302083333336</c:v>
                </c:pt>
                <c:pt idx="4638">
                  <c:v>40828.312500000036</c:v>
                </c:pt>
                <c:pt idx="4639">
                  <c:v>40828.322916666664</c:v>
                </c:pt>
                <c:pt idx="4640">
                  <c:v>40828.333333333336</c:v>
                </c:pt>
                <c:pt idx="4641">
                  <c:v>40828.34375</c:v>
                </c:pt>
                <c:pt idx="4642">
                  <c:v>40828.354166666664</c:v>
                </c:pt>
                <c:pt idx="4643">
                  <c:v>40828.364583333336</c:v>
                </c:pt>
                <c:pt idx="4644">
                  <c:v>40828.375</c:v>
                </c:pt>
                <c:pt idx="4645">
                  <c:v>40828.385416666664</c:v>
                </c:pt>
                <c:pt idx="4646">
                  <c:v>40828.395833333336</c:v>
                </c:pt>
                <c:pt idx="4647">
                  <c:v>40828.406250000036</c:v>
                </c:pt>
                <c:pt idx="4648">
                  <c:v>40828.416666666664</c:v>
                </c:pt>
                <c:pt idx="4649">
                  <c:v>40828.427083333299</c:v>
                </c:pt>
                <c:pt idx="4650">
                  <c:v>40828.4375</c:v>
                </c:pt>
                <c:pt idx="4651">
                  <c:v>40828.447916666664</c:v>
                </c:pt>
                <c:pt idx="4652">
                  <c:v>40828.458333333343</c:v>
                </c:pt>
                <c:pt idx="4653">
                  <c:v>40828.46875</c:v>
                </c:pt>
                <c:pt idx="4654">
                  <c:v>40828.479166666621</c:v>
                </c:pt>
                <c:pt idx="4655">
                  <c:v>40828.489583333336</c:v>
                </c:pt>
                <c:pt idx="4656">
                  <c:v>40828.5</c:v>
                </c:pt>
                <c:pt idx="4657">
                  <c:v>40828.510416666664</c:v>
                </c:pt>
                <c:pt idx="4658">
                  <c:v>40828.520833333336</c:v>
                </c:pt>
                <c:pt idx="4659">
                  <c:v>40828.53125</c:v>
                </c:pt>
                <c:pt idx="4660">
                  <c:v>40828.541666666621</c:v>
                </c:pt>
                <c:pt idx="4661">
                  <c:v>40828.552083333336</c:v>
                </c:pt>
                <c:pt idx="4662">
                  <c:v>40828.5625</c:v>
                </c:pt>
                <c:pt idx="4663">
                  <c:v>40828.572916666664</c:v>
                </c:pt>
                <c:pt idx="4664">
                  <c:v>40828.583333333336</c:v>
                </c:pt>
                <c:pt idx="4665">
                  <c:v>40828.593749999985</c:v>
                </c:pt>
                <c:pt idx="4666">
                  <c:v>40828.604166666621</c:v>
                </c:pt>
                <c:pt idx="4667">
                  <c:v>40828.614583333336</c:v>
                </c:pt>
                <c:pt idx="4668">
                  <c:v>40828.624999999993</c:v>
                </c:pt>
                <c:pt idx="4669">
                  <c:v>40828.635416666621</c:v>
                </c:pt>
                <c:pt idx="4670">
                  <c:v>40828.645833333336</c:v>
                </c:pt>
                <c:pt idx="4671">
                  <c:v>40828.656250000036</c:v>
                </c:pt>
                <c:pt idx="4672">
                  <c:v>40828.666666666621</c:v>
                </c:pt>
                <c:pt idx="4673">
                  <c:v>40828.677083333299</c:v>
                </c:pt>
                <c:pt idx="4674">
                  <c:v>40828.6875</c:v>
                </c:pt>
                <c:pt idx="4675">
                  <c:v>40828.697916666621</c:v>
                </c:pt>
                <c:pt idx="4676">
                  <c:v>40828.708333333336</c:v>
                </c:pt>
                <c:pt idx="4677">
                  <c:v>40828.71875</c:v>
                </c:pt>
                <c:pt idx="4678">
                  <c:v>40828.729166666591</c:v>
                </c:pt>
                <c:pt idx="4679">
                  <c:v>40828.739583333299</c:v>
                </c:pt>
                <c:pt idx="4680">
                  <c:v>40828.75</c:v>
                </c:pt>
                <c:pt idx="4681">
                  <c:v>40828.760416666621</c:v>
                </c:pt>
                <c:pt idx="4682">
                  <c:v>40828.770833333336</c:v>
                </c:pt>
                <c:pt idx="4683">
                  <c:v>40828.78125</c:v>
                </c:pt>
                <c:pt idx="4684">
                  <c:v>40828.791666666591</c:v>
                </c:pt>
                <c:pt idx="4685">
                  <c:v>40828.802083333336</c:v>
                </c:pt>
                <c:pt idx="4686">
                  <c:v>40828.812500000036</c:v>
                </c:pt>
                <c:pt idx="4687">
                  <c:v>40828.822916666664</c:v>
                </c:pt>
                <c:pt idx="4688">
                  <c:v>40828.833333333336</c:v>
                </c:pt>
                <c:pt idx="4689">
                  <c:v>40828.84375</c:v>
                </c:pt>
                <c:pt idx="4690">
                  <c:v>40828.854166666664</c:v>
                </c:pt>
                <c:pt idx="4691">
                  <c:v>40828.864583333336</c:v>
                </c:pt>
                <c:pt idx="4692">
                  <c:v>40828.875</c:v>
                </c:pt>
                <c:pt idx="4693">
                  <c:v>40828.885416666664</c:v>
                </c:pt>
                <c:pt idx="4694">
                  <c:v>40828.895833333336</c:v>
                </c:pt>
                <c:pt idx="4695">
                  <c:v>40828.906250000036</c:v>
                </c:pt>
                <c:pt idx="4696">
                  <c:v>40828.916666666664</c:v>
                </c:pt>
                <c:pt idx="4697">
                  <c:v>40828.927083333299</c:v>
                </c:pt>
                <c:pt idx="4698">
                  <c:v>40828.9375</c:v>
                </c:pt>
                <c:pt idx="4699">
                  <c:v>40828.947916666664</c:v>
                </c:pt>
                <c:pt idx="4700">
                  <c:v>40828.958333333343</c:v>
                </c:pt>
                <c:pt idx="4701">
                  <c:v>40828.96875</c:v>
                </c:pt>
                <c:pt idx="4702">
                  <c:v>40828.979166666621</c:v>
                </c:pt>
                <c:pt idx="4703">
                  <c:v>40828.989583333336</c:v>
                </c:pt>
                <c:pt idx="4704">
                  <c:v>40829</c:v>
                </c:pt>
                <c:pt idx="4705">
                  <c:v>40829.010416666664</c:v>
                </c:pt>
                <c:pt idx="4706">
                  <c:v>40829.020833333336</c:v>
                </c:pt>
                <c:pt idx="4707">
                  <c:v>40829.03125</c:v>
                </c:pt>
                <c:pt idx="4708">
                  <c:v>40829.041666666621</c:v>
                </c:pt>
                <c:pt idx="4709">
                  <c:v>40829.052083333336</c:v>
                </c:pt>
                <c:pt idx="4710">
                  <c:v>40829.0625</c:v>
                </c:pt>
                <c:pt idx="4711">
                  <c:v>40829.072916666664</c:v>
                </c:pt>
                <c:pt idx="4712">
                  <c:v>40829.083333333336</c:v>
                </c:pt>
                <c:pt idx="4713">
                  <c:v>40829.093749999985</c:v>
                </c:pt>
                <c:pt idx="4714">
                  <c:v>40829.104166666621</c:v>
                </c:pt>
                <c:pt idx="4715">
                  <c:v>40829.114583333336</c:v>
                </c:pt>
                <c:pt idx="4716">
                  <c:v>40829.124999999993</c:v>
                </c:pt>
                <c:pt idx="4717">
                  <c:v>40829.135416666621</c:v>
                </c:pt>
                <c:pt idx="4718">
                  <c:v>40829.145833333336</c:v>
                </c:pt>
                <c:pt idx="4719">
                  <c:v>40829.156250000036</c:v>
                </c:pt>
                <c:pt idx="4720">
                  <c:v>40829.166666666621</c:v>
                </c:pt>
                <c:pt idx="4721">
                  <c:v>40829.177083333299</c:v>
                </c:pt>
                <c:pt idx="4722">
                  <c:v>40829.1875</c:v>
                </c:pt>
                <c:pt idx="4723">
                  <c:v>40829.197916666621</c:v>
                </c:pt>
                <c:pt idx="4724">
                  <c:v>40829.208333333336</c:v>
                </c:pt>
                <c:pt idx="4725">
                  <c:v>40829.21875</c:v>
                </c:pt>
                <c:pt idx="4726">
                  <c:v>40829.229166666591</c:v>
                </c:pt>
                <c:pt idx="4727">
                  <c:v>40829.239583333299</c:v>
                </c:pt>
                <c:pt idx="4728">
                  <c:v>40829.25</c:v>
                </c:pt>
                <c:pt idx="4729">
                  <c:v>40829.260416666621</c:v>
                </c:pt>
                <c:pt idx="4730">
                  <c:v>40829.270833333336</c:v>
                </c:pt>
                <c:pt idx="4731">
                  <c:v>40829.28125</c:v>
                </c:pt>
                <c:pt idx="4732">
                  <c:v>40829.291666666591</c:v>
                </c:pt>
                <c:pt idx="4733">
                  <c:v>40829.302083333336</c:v>
                </c:pt>
                <c:pt idx="4734">
                  <c:v>40829.312500000036</c:v>
                </c:pt>
                <c:pt idx="4735">
                  <c:v>40829.322916666664</c:v>
                </c:pt>
                <c:pt idx="4736">
                  <c:v>40829.333333333336</c:v>
                </c:pt>
                <c:pt idx="4737">
                  <c:v>40829.34375</c:v>
                </c:pt>
                <c:pt idx="4738">
                  <c:v>40829.354166666664</c:v>
                </c:pt>
                <c:pt idx="4739">
                  <c:v>40829.364583333336</c:v>
                </c:pt>
                <c:pt idx="4740">
                  <c:v>40829.375</c:v>
                </c:pt>
                <c:pt idx="4741">
                  <c:v>40829.385416666664</c:v>
                </c:pt>
                <c:pt idx="4742">
                  <c:v>40829.395833333336</c:v>
                </c:pt>
                <c:pt idx="4743">
                  <c:v>40829.406250000036</c:v>
                </c:pt>
                <c:pt idx="4744">
                  <c:v>40829.416666666664</c:v>
                </c:pt>
                <c:pt idx="4745">
                  <c:v>40829.427083333299</c:v>
                </c:pt>
                <c:pt idx="4746">
                  <c:v>40829.4375</c:v>
                </c:pt>
                <c:pt idx="4747">
                  <c:v>40829.447916666664</c:v>
                </c:pt>
                <c:pt idx="4748">
                  <c:v>40829.458333333343</c:v>
                </c:pt>
                <c:pt idx="4749">
                  <c:v>40829.46875</c:v>
                </c:pt>
                <c:pt idx="4750">
                  <c:v>40829.479166666621</c:v>
                </c:pt>
                <c:pt idx="4751">
                  <c:v>40829.489583333336</c:v>
                </c:pt>
                <c:pt idx="4752">
                  <c:v>40829.5</c:v>
                </c:pt>
                <c:pt idx="4753">
                  <c:v>40829.510416666664</c:v>
                </c:pt>
                <c:pt idx="4754">
                  <c:v>40829.520833333336</c:v>
                </c:pt>
                <c:pt idx="4755">
                  <c:v>40829.53125</c:v>
                </c:pt>
                <c:pt idx="4756">
                  <c:v>40829.541666666621</c:v>
                </c:pt>
                <c:pt idx="4757">
                  <c:v>40829.552083333336</c:v>
                </c:pt>
                <c:pt idx="4758">
                  <c:v>40829.5625</c:v>
                </c:pt>
                <c:pt idx="4759">
                  <c:v>40829.572916666664</c:v>
                </c:pt>
                <c:pt idx="4760">
                  <c:v>40829.583333333336</c:v>
                </c:pt>
                <c:pt idx="4761">
                  <c:v>40829.593749999985</c:v>
                </c:pt>
                <c:pt idx="4762">
                  <c:v>40829.604166666621</c:v>
                </c:pt>
                <c:pt idx="4763">
                  <c:v>40829.614583333336</c:v>
                </c:pt>
                <c:pt idx="4764">
                  <c:v>40829.624999999993</c:v>
                </c:pt>
                <c:pt idx="4765">
                  <c:v>40829.635416666621</c:v>
                </c:pt>
                <c:pt idx="4766">
                  <c:v>40829.645833333336</c:v>
                </c:pt>
                <c:pt idx="4767">
                  <c:v>40829.656250000036</c:v>
                </c:pt>
                <c:pt idx="4768">
                  <c:v>40829.666666666621</c:v>
                </c:pt>
                <c:pt idx="4769">
                  <c:v>40829.677083333299</c:v>
                </c:pt>
                <c:pt idx="4770">
                  <c:v>40829.6875</c:v>
                </c:pt>
                <c:pt idx="4771">
                  <c:v>40829.697916666621</c:v>
                </c:pt>
                <c:pt idx="4772">
                  <c:v>40829.708333333336</c:v>
                </c:pt>
                <c:pt idx="4773">
                  <c:v>40829.71875</c:v>
                </c:pt>
                <c:pt idx="4774">
                  <c:v>40829.729166666591</c:v>
                </c:pt>
                <c:pt idx="4775">
                  <c:v>40829.739583333299</c:v>
                </c:pt>
                <c:pt idx="4776">
                  <c:v>40829.75</c:v>
                </c:pt>
                <c:pt idx="4777">
                  <c:v>40829.760416666621</c:v>
                </c:pt>
                <c:pt idx="4778">
                  <c:v>40829.770833333336</c:v>
                </c:pt>
                <c:pt idx="4779">
                  <c:v>40829.78125</c:v>
                </c:pt>
                <c:pt idx="4780">
                  <c:v>40829.791666666591</c:v>
                </c:pt>
                <c:pt idx="4781">
                  <c:v>40829.802083333336</c:v>
                </c:pt>
                <c:pt idx="4782">
                  <c:v>40829.812500000036</c:v>
                </c:pt>
                <c:pt idx="4783">
                  <c:v>40829.822916666664</c:v>
                </c:pt>
                <c:pt idx="4784">
                  <c:v>40829.833333333336</c:v>
                </c:pt>
                <c:pt idx="4785">
                  <c:v>40829.84375</c:v>
                </c:pt>
                <c:pt idx="4786">
                  <c:v>40829.854166666664</c:v>
                </c:pt>
                <c:pt idx="4787">
                  <c:v>40829.864583333336</c:v>
                </c:pt>
                <c:pt idx="4788">
                  <c:v>40829.875</c:v>
                </c:pt>
                <c:pt idx="4789">
                  <c:v>40829.885416666664</c:v>
                </c:pt>
                <c:pt idx="4790">
                  <c:v>40829.895833333336</c:v>
                </c:pt>
                <c:pt idx="4791">
                  <c:v>40829.906250000036</c:v>
                </c:pt>
                <c:pt idx="4792">
                  <c:v>40829.916666666664</c:v>
                </c:pt>
                <c:pt idx="4793">
                  <c:v>40829.927083333299</c:v>
                </c:pt>
                <c:pt idx="4794">
                  <c:v>40829.9375</c:v>
                </c:pt>
                <c:pt idx="4795">
                  <c:v>40829.947916666664</c:v>
                </c:pt>
                <c:pt idx="4796">
                  <c:v>40829.958333333343</c:v>
                </c:pt>
                <c:pt idx="4797">
                  <c:v>40829.96875</c:v>
                </c:pt>
                <c:pt idx="4798">
                  <c:v>40829.979166666621</c:v>
                </c:pt>
                <c:pt idx="4799">
                  <c:v>40829.989583333336</c:v>
                </c:pt>
                <c:pt idx="4800">
                  <c:v>40830</c:v>
                </c:pt>
                <c:pt idx="4801">
                  <c:v>40830.010416666664</c:v>
                </c:pt>
                <c:pt idx="4802">
                  <c:v>40830.020833333336</c:v>
                </c:pt>
                <c:pt idx="4803">
                  <c:v>40830.03125</c:v>
                </c:pt>
                <c:pt idx="4804">
                  <c:v>40830.041666666621</c:v>
                </c:pt>
                <c:pt idx="4805">
                  <c:v>40830.052083333336</c:v>
                </c:pt>
                <c:pt idx="4806">
                  <c:v>40830.0625</c:v>
                </c:pt>
                <c:pt idx="4807">
                  <c:v>40830.072916666664</c:v>
                </c:pt>
                <c:pt idx="4808">
                  <c:v>40830.083333333336</c:v>
                </c:pt>
                <c:pt idx="4809">
                  <c:v>40830.093749999985</c:v>
                </c:pt>
                <c:pt idx="4810">
                  <c:v>40830.104166666621</c:v>
                </c:pt>
                <c:pt idx="4811">
                  <c:v>40830.114583333336</c:v>
                </c:pt>
                <c:pt idx="4812">
                  <c:v>40830.124999999993</c:v>
                </c:pt>
                <c:pt idx="4813">
                  <c:v>40830.135416666621</c:v>
                </c:pt>
                <c:pt idx="4814">
                  <c:v>40830.145833333336</c:v>
                </c:pt>
                <c:pt idx="4815">
                  <c:v>40830.156250000036</c:v>
                </c:pt>
                <c:pt idx="4816">
                  <c:v>40830.166666666621</c:v>
                </c:pt>
                <c:pt idx="4817">
                  <c:v>40830.177083333299</c:v>
                </c:pt>
                <c:pt idx="4818">
                  <c:v>40830.1875</c:v>
                </c:pt>
                <c:pt idx="4819">
                  <c:v>40830.197916666621</c:v>
                </c:pt>
                <c:pt idx="4820">
                  <c:v>40830.208333333336</c:v>
                </c:pt>
                <c:pt idx="4821">
                  <c:v>40830.21875</c:v>
                </c:pt>
                <c:pt idx="4822">
                  <c:v>40830.229166666591</c:v>
                </c:pt>
                <c:pt idx="4823">
                  <c:v>40830.239583333299</c:v>
                </c:pt>
                <c:pt idx="4824">
                  <c:v>40830.25</c:v>
                </c:pt>
                <c:pt idx="4825">
                  <c:v>40830.260416666621</c:v>
                </c:pt>
                <c:pt idx="4826">
                  <c:v>40830.270833333336</c:v>
                </c:pt>
                <c:pt idx="4827">
                  <c:v>40830.28125</c:v>
                </c:pt>
                <c:pt idx="4828">
                  <c:v>40830.291666666591</c:v>
                </c:pt>
                <c:pt idx="4829">
                  <c:v>40830.302083333336</c:v>
                </c:pt>
                <c:pt idx="4830">
                  <c:v>40830.312500000036</c:v>
                </c:pt>
                <c:pt idx="4831">
                  <c:v>40830.322916666664</c:v>
                </c:pt>
                <c:pt idx="4832">
                  <c:v>40830.333333333336</c:v>
                </c:pt>
                <c:pt idx="4833">
                  <c:v>40830.34375</c:v>
                </c:pt>
                <c:pt idx="4834">
                  <c:v>40830.354166666664</c:v>
                </c:pt>
                <c:pt idx="4835">
                  <c:v>40830.364583333336</c:v>
                </c:pt>
                <c:pt idx="4836">
                  <c:v>40830.375</c:v>
                </c:pt>
                <c:pt idx="4837">
                  <c:v>40830.385416666664</c:v>
                </c:pt>
                <c:pt idx="4838">
                  <c:v>40830.395833333336</c:v>
                </c:pt>
                <c:pt idx="4839">
                  <c:v>40830.406250000036</c:v>
                </c:pt>
                <c:pt idx="4840">
                  <c:v>40830.416666666664</c:v>
                </c:pt>
                <c:pt idx="4841">
                  <c:v>40830.427083333299</c:v>
                </c:pt>
                <c:pt idx="4842">
                  <c:v>40830.4375</c:v>
                </c:pt>
                <c:pt idx="4843">
                  <c:v>40830.447916666664</c:v>
                </c:pt>
                <c:pt idx="4844">
                  <c:v>40830.458333333343</c:v>
                </c:pt>
                <c:pt idx="4845">
                  <c:v>40830.46875</c:v>
                </c:pt>
                <c:pt idx="4846">
                  <c:v>40830.479166666621</c:v>
                </c:pt>
                <c:pt idx="4847">
                  <c:v>40830.489583333336</c:v>
                </c:pt>
                <c:pt idx="4848">
                  <c:v>40830.5</c:v>
                </c:pt>
                <c:pt idx="4849">
                  <c:v>40830.510416666664</c:v>
                </c:pt>
                <c:pt idx="4850">
                  <c:v>40830.520833333336</c:v>
                </c:pt>
                <c:pt idx="4851">
                  <c:v>40830.53125</c:v>
                </c:pt>
                <c:pt idx="4852">
                  <c:v>40830.541666666621</c:v>
                </c:pt>
                <c:pt idx="4853">
                  <c:v>40830.552083333336</c:v>
                </c:pt>
                <c:pt idx="4854">
                  <c:v>40830.5625</c:v>
                </c:pt>
                <c:pt idx="4855">
                  <c:v>40830.572916666664</c:v>
                </c:pt>
                <c:pt idx="4856">
                  <c:v>40830.583333333336</c:v>
                </c:pt>
                <c:pt idx="4857">
                  <c:v>40830.593749999985</c:v>
                </c:pt>
                <c:pt idx="4858">
                  <c:v>40830.604166666621</c:v>
                </c:pt>
                <c:pt idx="4859">
                  <c:v>40830.614583333336</c:v>
                </c:pt>
                <c:pt idx="4860">
                  <c:v>40830.624999999993</c:v>
                </c:pt>
                <c:pt idx="4861">
                  <c:v>40830.635416666621</c:v>
                </c:pt>
                <c:pt idx="4862">
                  <c:v>40830.645833333336</c:v>
                </c:pt>
                <c:pt idx="4863">
                  <c:v>40830.656250000036</c:v>
                </c:pt>
                <c:pt idx="4864">
                  <c:v>40830.666666666621</c:v>
                </c:pt>
                <c:pt idx="4865">
                  <c:v>40830.677083333299</c:v>
                </c:pt>
                <c:pt idx="4866">
                  <c:v>40830.6875</c:v>
                </c:pt>
                <c:pt idx="4867">
                  <c:v>40830.697916666621</c:v>
                </c:pt>
                <c:pt idx="4868">
                  <c:v>40830.708333333336</c:v>
                </c:pt>
                <c:pt idx="4869">
                  <c:v>40830.71875</c:v>
                </c:pt>
                <c:pt idx="4870">
                  <c:v>40830.729166666591</c:v>
                </c:pt>
                <c:pt idx="4871">
                  <c:v>40830.739583333299</c:v>
                </c:pt>
                <c:pt idx="4872">
                  <c:v>40830.75</c:v>
                </c:pt>
                <c:pt idx="4873">
                  <c:v>40830.760416666621</c:v>
                </c:pt>
                <c:pt idx="4874">
                  <c:v>40830.770833333336</c:v>
                </c:pt>
                <c:pt idx="4875">
                  <c:v>40830.78125</c:v>
                </c:pt>
                <c:pt idx="4876">
                  <c:v>40830.791666666591</c:v>
                </c:pt>
                <c:pt idx="4877">
                  <c:v>40830.802083333336</c:v>
                </c:pt>
                <c:pt idx="4878">
                  <c:v>40830.812500000036</c:v>
                </c:pt>
                <c:pt idx="4879">
                  <c:v>40830.822916666664</c:v>
                </c:pt>
                <c:pt idx="4880">
                  <c:v>40830.833333333336</c:v>
                </c:pt>
                <c:pt idx="4881">
                  <c:v>40830.84375</c:v>
                </c:pt>
                <c:pt idx="4882">
                  <c:v>40830.854166666664</c:v>
                </c:pt>
                <c:pt idx="4883">
                  <c:v>40830.864583333336</c:v>
                </c:pt>
                <c:pt idx="4884">
                  <c:v>40830.875</c:v>
                </c:pt>
                <c:pt idx="4885">
                  <c:v>40830.885416666664</c:v>
                </c:pt>
                <c:pt idx="4886">
                  <c:v>40830.895833333336</c:v>
                </c:pt>
                <c:pt idx="4887">
                  <c:v>40830.906250000036</c:v>
                </c:pt>
                <c:pt idx="4888">
                  <c:v>40830.916666666664</c:v>
                </c:pt>
                <c:pt idx="4889">
                  <c:v>40830.927083333299</c:v>
                </c:pt>
                <c:pt idx="4890">
                  <c:v>40830.9375</c:v>
                </c:pt>
                <c:pt idx="4891">
                  <c:v>40830.947916666664</c:v>
                </c:pt>
                <c:pt idx="4892">
                  <c:v>40830.958333333343</c:v>
                </c:pt>
                <c:pt idx="4893">
                  <c:v>40830.96875</c:v>
                </c:pt>
                <c:pt idx="4894">
                  <c:v>40830.979166666621</c:v>
                </c:pt>
                <c:pt idx="4895">
                  <c:v>40830.989583333336</c:v>
                </c:pt>
                <c:pt idx="4896">
                  <c:v>40831</c:v>
                </c:pt>
                <c:pt idx="4897">
                  <c:v>40831.010416666664</c:v>
                </c:pt>
                <c:pt idx="4898">
                  <c:v>40831.020833333336</c:v>
                </c:pt>
                <c:pt idx="4899">
                  <c:v>40831.03125</c:v>
                </c:pt>
                <c:pt idx="4900">
                  <c:v>40831.041666666621</c:v>
                </c:pt>
                <c:pt idx="4901">
                  <c:v>40831.052083333336</c:v>
                </c:pt>
                <c:pt idx="4902">
                  <c:v>40831.0625</c:v>
                </c:pt>
                <c:pt idx="4903">
                  <c:v>40831.072916666664</c:v>
                </c:pt>
                <c:pt idx="4904">
                  <c:v>40831.083333333336</c:v>
                </c:pt>
                <c:pt idx="4905">
                  <c:v>40831.093749999985</c:v>
                </c:pt>
                <c:pt idx="4906">
                  <c:v>40831.104166666621</c:v>
                </c:pt>
                <c:pt idx="4907">
                  <c:v>40831.114583333336</c:v>
                </c:pt>
                <c:pt idx="4908">
                  <c:v>40831.124999999993</c:v>
                </c:pt>
                <c:pt idx="4909">
                  <c:v>40831.135416666621</c:v>
                </c:pt>
                <c:pt idx="4910">
                  <c:v>40831.145833333336</c:v>
                </c:pt>
                <c:pt idx="4911">
                  <c:v>40831.156250000036</c:v>
                </c:pt>
                <c:pt idx="4912">
                  <c:v>40831.166666666621</c:v>
                </c:pt>
                <c:pt idx="4913">
                  <c:v>40831.177083333299</c:v>
                </c:pt>
                <c:pt idx="4914">
                  <c:v>40831.1875</c:v>
                </c:pt>
                <c:pt idx="4915">
                  <c:v>40831.197916666621</c:v>
                </c:pt>
                <c:pt idx="4916">
                  <c:v>40831.208333333336</c:v>
                </c:pt>
                <c:pt idx="4917">
                  <c:v>40831.21875</c:v>
                </c:pt>
                <c:pt idx="4918">
                  <c:v>40831.229166666591</c:v>
                </c:pt>
                <c:pt idx="4919">
                  <c:v>40831.239583333299</c:v>
                </c:pt>
                <c:pt idx="4920">
                  <c:v>40831.25</c:v>
                </c:pt>
                <c:pt idx="4921">
                  <c:v>40831.260416666621</c:v>
                </c:pt>
                <c:pt idx="4922">
                  <c:v>40831.270833333336</c:v>
                </c:pt>
                <c:pt idx="4923">
                  <c:v>40831.28125</c:v>
                </c:pt>
                <c:pt idx="4924">
                  <c:v>40831.291666666591</c:v>
                </c:pt>
                <c:pt idx="4925">
                  <c:v>40831.302083333336</c:v>
                </c:pt>
                <c:pt idx="4926">
                  <c:v>40831.312500000036</c:v>
                </c:pt>
                <c:pt idx="4927">
                  <c:v>40831.322916666664</c:v>
                </c:pt>
                <c:pt idx="4928">
                  <c:v>40831.333333333336</c:v>
                </c:pt>
                <c:pt idx="4929">
                  <c:v>40831.34375</c:v>
                </c:pt>
                <c:pt idx="4930">
                  <c:v>40831.354166666664</c:v>
                </c:pt>
                <c:pt idx="4931">
                  <c:v>40831.364583333336</c:v>
                </c:pt>
                <c:pt idx="4932">
                  <c:v>40831.375</c:v>
                </c:pt>
                <c:pt idx="4933">
                  <c:v>40831.385416666664</c:v>
                </c:pt>
                <c:pt idx="4934">
                  <c:v>40831.395833333336</c:v>
                </c:pt>
                <c:pt idx="4935">
                  <c:v>40831.406250000036</c:v>
                </c:pt>
                <c:pt idx="4936">
                  <c:v>40831.416666666664</c:v>
                </c:pt>
                <c:pt idx="4937">
                  <c:v>40831.427083333299</c:v>
                </c:pt>
                <c:pt idx="4938">
                  <c:v>40831.4375</c:v>
                </c:pt>
                <c:pt idx="4939">
                  <c:v>40831.447916666664</c:v>
                </c:pt>
                <c:pt idx="4940">
                  <c:v>40831.458333333343</c:v>
                </c:pt>
                <c:pt idx="4941">
                  <c:v>40831.46875</c:v>
                </c:pt>
                <c:pt idx="4942">
                  <c:v>40831.479166666621</c:v>
                </c:pt>
                <c:pt idx="4943">
                  <c:v>40831.489583333336</c:v>
                </c:pt>
                <c:pt idx="4944">
                  <c:v>40831.5</c:v>
                </c:pt>
                <c:pt idx="4945">
                  <c:v>40831.510416666664</c:v>
                </c:pt>
                <c:pt idx="4946">
                  <c:v>40831.520833333336</c:v>
                </c:pt>
                <c:pt idx="4947">
                  <c:v>40831.53125</c:v>
                </c:pt>
                <c:pt idx="4948">
                  <c:v>40831.541666666621</c:v>
                </c:pt>
                <c:pt idx="4949">
                  <c:v>40831.552083333336</c:v>
                </c:pt>
                <c:pt idx="4950">
                  <c:v>40831.5625</c:v>
                </c:pt>
                <c:pt idx="4951">
                  <c:v>40831.572916666664</c:v>
                </c:pt>
                <c:pt idx="4952">
                  <c:v>40831.583333333336</c:v>
                </c:pt>
                <c:pt idx="4953">
                  <c:v>40831.593749999985</c:v>
                </c:pt>
                <c:pt idx="4954">
                  <c:v>40831.604166666621</c:v>
                </c:pt>
                <c:pt idx="4955">
                  <c:v>40831.614583333336</c:v>
                </c:pt>
                <c:pt idx="4956">
                  <c:v>40831.624999999993</c:v>
                </c:pt>
                <c:pt idx="4957">
                  <c:v>40831.635416666621</c:v>
                </c:pt>
                <c:pt idx="4958">
                  <c:v>40831.645833333336</c:v>
                </c:pt>
                <c:pt idx="4959">
                  <c:v>40831.656250000036</c:v>
                </c:pt>
                <c:pt idx="4960">
                  <c:v>40831.666666666621</c:v>
                </c:pt>
                <c:pt idx="4961">
                  <c:v>40831.677083333299</c:v>
                </c:pt>
                <c:pt idx="4962">
                  <c:v>40831.6875</c:v>
                </c:pt>
                <c:pt idx="4963">
                  <c:v>40831.697916666621</c:v>
                </c:pt>
                <c:pt idx="4964">
                  <c:v>40831.708333333336</c:v>
                </c:pt>
                <c:pt idx="4965">
                  <c:v>40831.71875</c:v>
                </c:pt>
                <c:pt idx="4966">
                  <c:v>40831.729166666591</c:v>
                </c:pt>
                <c:pt idx="4967">
                  <c:v>40831.739583333299</c:v>
                </c:pt>
                <c:pt idx="4968">
                  <c:v>40831.75</c:v>
                </c:pt>
                <c:pt idx="4969">
                  <c:v>40831.760416666621</c:v>
                </c:pt>
                <c:pt idx="4970">
                  <c:v>40831.770833333336</c:v>
                </c:pt>
                <c:pt idx="4971">
                  <c:v>40831.78125</c:v>
                </c:pt>
                <c:pt idx="4972">
                  <c:v>40831.791666666591</c:v>
                </c:pt>
                <c:pt idx="4973">
                  <c:v>40831.802083333336</c:v>
                </c:pt>
                <c:pt idx="4974">
                  <c:v>40831.812500000036</c:v>
                </c:pt>
                <c:pt idx="4975">
                  <c:v>40831.822916666664</c:v>
                </c:pt>
                <c:pt idx="4976">
                  <c:v>40831.833333333336</c:v>
                </c:pt>
                <c:pt idx="4977">
                  <c:v>40831.84375</c:v>
                </c:pt>
                <c:pt idx="4978">
                  <c:v>40831.854166666664</c:v>
                </c:pt>
                <c:pt idx="4979">
                  <c:v>40831.864583333336</c:v>
                </c:pt>
                <c:pt idx="4980">
                  <c:v>40831.875</c:v>
                </c:pt>
                <c:pt idx="4981">
                  <c:v>40831.885416666664</c:v>
                </c:pt>
                <c:pt idx="4982">
                  <c:v>40831.895833333336</c:v>
                </c:pt>
                <c:pt idx="4983">
                  <c:v>40831.906250000036</c:v>
                </c:pt>
                <c:pt idx="4984">
                  <c:v>40831.916666666664</c:v>
                </c:pt>
                <c:pt idx="4985">
                  <c:v>40831.927083333299</c:v>
                </c:pt>
                <c:pt idx="4986">
                  <c:v>40831.9375</c:v>
                </c:pt>
                <c:pt idx="4987">
                  <c:v>40831.947916666664</c:v>
                </c:pt>
                <c:pt idx="4988">
                  <c:v>40831.958333333343</c:v>
                </c:pt>
                <c:pt idx="4989">
                  <c:v>40831.96875</c:v>
                </c:pt>
                <c:pt idx="4990">
                  <c:v>40831.979166666621</c:v>
                </c:pt>
                <c:pt idx="4991">
                  <c:v>40831.989583333336</c:v>
                </c:pt>
                <c:pt idx="4992">
                  <c:v>40832</c:v>
                </c:pt>
                <c:pt idx="4993">
                  <c:v>40832.010416666664</c:v>
                </c:pt>
                <c:pt idx="4994">
                  <c:v>40832.020833333336</c:v>
                </c:pt>
                <c:pt idx="4995">
                  <c:v>40832.03125</c:v>
                </c:pt>
                <c:pt idx="4996">
                  <c:v>40832.041666666621</c:v>
                </c:pt>
                <c:pt idx="4997">
                  <c:v>40832.052083333336</c:v>
                </c:pt>
                <c:pt idx="4998">
                  <c:v>40832.0625</c:v>
                </c:pt>
                <c:pt idx="4999">
                  <c:v>40832.072916666664</c:v>
                </c:pt>
                <c:pt idx="5000">
                  <c:v>40832.083333333336</c:v>
                </c:pt>
                <c:pt idx="5001">
                  <c:v>40832.093749999985</c:v>
                </c:pt>
                <c:pt idx="5002">
                  <c:v>40832.104166666621</c:v>
                </c:pt>
                <c:pt idx="5003">
                  <c:v>40832.114583333336</c:v>
                </c:pt>
                <c:pt idx="5004">
                  <c:v>40832.124999999993</c:v>
                </c:pt>
                <c:pt idx="5005">
                  <c:v>40832.135416666621</c:v>
                </c:pt>
                <c:pt idx="5006">
                  <c:v>40832.145833333336</c:v>
                </c:pt>
                <c:pt idx="5007">
                  <c:v>40832.156250000036</c:v>
                </c:pt>
                <c:pt idx="5008">
                  <c:v>40832.166666666621</c:v>
                </c:pt>
                <c:pt idx="5009">
                  <c:v>40832.177083333299</c:v>
                </c:pt>
                <c:pt idx="5010">
                  <c:v>40832.1875</c:v>
                </c:pt>
                <c:pt idx="5011">
                  <c:v>40832.197916666621</c:v>
                </c:pt>
                <c:pt idx="5012">
                  <c:v>40832.208333333336</c:v>
                </c:pt>
                <c:pt idx="5013">
                  <c:v>40832.21875</c:v>
                </c:pt>
                <c:pt idx="5014">
                  <c:v>40832.229166666591</c:v>
                </c:pt>
                <c:pt idx="5015">
                  <c:v>40832.239583333299</c:v>
                </c:pt>
                <c:pt idx="5016">
                  <c:v>40832.25</c:v>
                </c:pt>
                <c:pt idx="5017">
                  <c:v>40832.260416666621</c:v>
                </c:pt>
                <c:pt idx="5018">
                  <c:v>40832.270833333336</c:v>
                </c:pt>
                <c:pt idx="5019">
                  <c:v>40832.28125</c:v>
                </c:pt>
                <c:pt idx="5020">
                  <c:v>40832.291666666591</c:v>
                </c:pt>
                <c:pt idx="5021">
                  <c:v>40832.302083333336</c:v>
                </c:pt>
                <c:pt idx="5022">
                  <c:v>40832.312500000036</c:v>
                </c:pt>
                <c:pt idx="5023">
                  <c:v>40832.322916666664</c:v>
                </c:pt>
                <c:pt idx="5024">
                  <c:v>40832.333333333336</c:v>
                </c:pt>
                <c:pt idx="5025">
                  <c:v>40832.34375</c:v>
                </c:pt>
                <c:pt idx="5026">
                  <c:v>40832.354166666664</c:v>
                </c:pt>
                <c:pt idx="5027">
                  <c:v>40832.364583333336</c:v>
                </c:pt>
                <c:pt idx="5028">
                  <c:v>40832.375</c:v>
                </c:pt>
                <c:pt idx="5029">
                  <c:v>40832.385416666664</c:v>
                </c:pt>
                <c:pt idx="5030">
                  <c:v>40832.395833333336</c:v>
                </c:pt>
                <c:pt idx="5031">
                  <c:v>40832.406250000036</c:v>
                </c:pt>
                <c:pt idx="5032">
                  <c:v>40832.416666666664</c:v>
                </c:pt>
                <c:pt idx="5033">
                  <c:v>40832.427083333299</c:v>
                </c:pt>
                <c:pt idx="5034">
                  <c:v>40832.4375</c:v>
                </c:pt>
                <c:pt idx="5035">
                  <c:v>40832.447916666664</c:v>
                </c:pt>
                <c:pt idx="5036">
                  <c:v>40832.458333333343</c:v>
                </c:pt>
                <c:pt idx="5037">
                  <c:v>40832.46875</c:v>
                </c:pt>
                <c:pt idx="5038">
                  <c:v>40832.479166666621</c:v>
                </c:pt>
                <c:pt idx="5039">
                  <c:v>40832.489583333336</c:v>
                </c:pt>
                <c:pt idx="5040">
                  <c:v>40832.5</c:v>
                </c:pt>
                <c:pt idx="5041">
                  <c:v>40832.510416666664</c:v>
                </c:pt>
                <c:pt idx="5042">
                  <c:v>40832.520833333336</c:v>
                </c:pt>
                <c:pt idx="5043">
                  <c:v>40832.53125</c:v>
                </c:pt>
                <c:pt idx="5044">
                  <c:v>40832.541666666621</c:v>
                </c:pt>
                <c:pt idx="5045">
                  <c:v>40832.552083333336</c:v>
                </c:pt>
                <c:pt idx="5046">
                  <c:v>40832.5625</c:v>
                </c:pt>
                <c:pt idx="5047">
                  <c:v>40832.572916666664</c:v>
                </c:pt>
                <c:pt idx="5048">
                  <c:v>40832.583333333336</c:v>
                </c:pt>
                <c:pt idx="5049">
                  <c:v>40832.593749999985</c:v>
                </c:pt>
                <c:pt idx="5050">
                  <c:v>40832.604166666621</c:v>
                </c:pt>
                <c:pt idx="5051">
                  <c:v>40832.614583333336</c:v>
                </c:pt>
                <c:pt idx="5052">
                  <c:v>40832.624999999993</c:v>
                </c:pt>
                <c:pt idx="5053">
                  <c:v>40832.635416666621</c:v>
                </c:pt>
                <c:pt idx="5054">
                  <c:v>40832.645833333336</c:v>
                </c:pt>
                <c:pt idx="5055">
                  <c:v>40832.656250000036</c:v>
                </c:pt>
                <c:pt idx="5056">
                  <c:v>40832.666666666621</c:v>
                </c:pt>
                <c:pt idx="5057">
                  <c:v>40832.677083333299</c:v>
                </c:pt>
                <c:pt idx="5058">
                  <c:v>40832.6875</c:v>
                </c:pt>
                <c:pt idx="5059">
                  <c:v>40832.697916666621</c:v>
                </c:pt>
                <c:pt idx="5060">
                  <c:v>40832.708333333336</c:v>
                </c:pt>
                <c:pt idx="5061">
                  <c:v>40832.71875</c:v>
                </c:pt>
                <c:pt idx="5062">
                  <c:v>40832.729166666591</c:v>
                </c:pt>
                <c:pt idx="5063">
                  <c:v>40832.739583333299</c:v>
                </c:pt>
                <c:pt idx="5064">
                  <c:v>40832.75</c:v>
                </c:pt>
                <c:pt idx="5065">
                  <c:v>40832.760416666621</c:v>
                </c:pt>
                <c:pt idx="5066">
                  <c:v>40832.770833333336</c:v>
                </c:pt>
                <c:pt idx="5067">
                  <c:v>40832.78125</c:v>
                </c:pt>
                <c:pt idx="5068">
                  <c:v>40832.791666666591</c:v>
                </c:pt>
                <c:pt idx="5069">
                  <c:v>40832.802083333336</c:v>
                </c:pt>
                <c:pt idx="5070">
                  <c:v>40832.812500000036</c:v>
                </c:pt>
                <c:pt idx="5071">
                  <c:v>40832.822916666664</c:v>
                </c:pt>
                <c:pt idx="5072">
                  <c:v>40832.833333333336</c:v>
                </c:pt>
                <c:pt idx="5073">
                  <c:v>40832.84375</c:v>
                </c:pt>
                <c:pt idx="5074">
                  <c:v>40832.854166666664</c:v>
                </c:pt>
                <c:pt idx="5075">
                  <c:v>40832.864583333336</c:v>
                </c:pt>
                <c:pt idx="5076">
                  <c:v>40832.875</c:v>
                </c:pt>
                <c:pt idx="5077">
                  <c:v>40832.885416666664</c:v>
                </c:pt>
                <c:pt idx="5078">
                  <c:v>40832.895833333336</c:v>
                </c:pt>
                <c:pt idx="5079">
                  <c:v>40832.906250000036</c:v>
                </c:pt>
                <c:pt idx="5080">
                  <c:v>40832.916666666664</c:v>
                </c:pt>
                <c:pt idx="5081">
                  <c:v>40832.927083333299</c:v>
                </c:pt>
                <c:pt idx="5082">
                  <c:v>40832.9375</c:v>
                </c:pt>
                <c:pt idx="5083">
                  <c:v>40832.947916666664</c:v>
                </c:pt>
                <c:pt idx="5084">
                  <c:v>40832.958333333343</c:v>
                </c:pt>
                <c:pt idx="5085">
                  <c:v>40832.96875</c:v>
                </c:pt>
                <c:pt idx="5086">
                  <c:v>40832.979166666621</c:v>
                </c:pt>
                <c:pt idx="5087">
                  <c:v>40832.989583333336</c:v>
                </c:pt>
                <c:pt idx="5088">
                  <c:v>40833</c:v>
                </c:pt>
                <c:pt idx="5089">
                  <c:v>40833.010416666664</c:v>
                </c:pt>
                <c:pt idx="5090">
                  <c:v>40833.020833333336</c:v>
                </c:pt>
                <c:pt idx="5091">
                  <c:v>40833.03125</c:v>
                </c:pt>
                <c:pt idx="5092">
                  <c:v>40833.041666666621</c:v>
                </c:pt>
                <c:pt idx="5093">
                  <c:v>40833.052083333336</c:v>
                </c:pt>
                <c:pt idx="5094">
                  <c:v>40833.0625</c:v>
                </c:pt>
                <c:pt idx="5095">
                  <c:v>40833.072916666664</c:v>
                </c:pt>
                <c:pt idx="5096">
                  <c:v>40833.083333333336</c:v>
                </c:pt>
                <c:pt idx="5097">
                  <c:v>40833.093749999985</c:v>
                </c:pt>
                <c:pt idx="5098">
                  <c:v>40833.104166666621</c:v>
                </c:pt>
                <c:pt idx="5099">
                  <c:v>40833.114583333336</c:v>
                </c:pt>
                <c:pt idx="5100">
                  <c:v>40833.124999999993</c:v>
                </c:pt>
                <c:pt idx="5101">
                  <c:v>40833.135416666621</c:v>
                </c:pt>
                <c:pt idx="5102">
                  <c:v>40833.145833333336</c:v>
                </c:pt>
                <c:pt idx="5103">
                  <c:v>40833.156250000036</c:v>
                </c:pt>
                <c:pt idx="5104">
                  <c:v>40833.166666666621</c:v>
                </c:pt>
                <c:pt idx="5105">
                  <c:v>40833.177083333299</c:v>
                </c:pt>
                <c:pt idx="5106">
                  <c:v>40833.1875</c:v>
                </c:pt>
                <c:pt idx="5107">
                  <c:v>40833.197916666621</c:v>
                </c:pt>
                <c:pt idx="5108">
                  <c:v>40833.208333333336</c:v>
                </c:pt>
                <c:pt idx="5109">
                  <c:v>40833.21875</c:v>
                </c:pt>
                <c:pt idx="5110">
                  <c:v>40833.229166666591</c:v>
                </c:pt>
                <c:pt idx="5111">
                  <c:v>40833.239583333299</c:v>
                </c:pt>
                <c:pt idx="5112">
                  <c:v>40833.25</c:v>
                </c:pt>
                <c:pt idx="5113">
                  <c:v>40833.260416666621</c:v>
                </c:pt>
                <c:pt idx="5114">
                  <c:v>40833.270833333336</c:v>
                </c:pt>
                <c:pt idx="5115">
                  <c:v>40833.28125</c:v>
                </c:pt>
                <c:pt idx="5116">
                  <c:v>40833.291666666591</c:v>
                </c:pt>
                <c:pt idx="5117">
                  <c:v>40833.302083333336</c:v>
                </c:pt>
                <c:pt idx="5118">
                  <c:v>40833.312500000036</c:v>
                </c:pt>
                <c:pt idx="5119">
                  <c:v>40833.322916666664</c:v>
                </c:pt>
                <c:pt idx="5120">
                  <c:v>40833.333333333336</c:v>
                </c:pt>
                <c:pt idx="5121">
                  <c:v>40833.34375</c:v>
                </c:pt>
                <c:pt idx="5122">
                  <c:v>40833.354166666664</c:v>
                </c:pt>
                <c:pt idx="5123">
                  <c:v>40833.364583333336</c:v>
                </c:pt>
                <c:pt idx="5124">
                  <c:v>40833.375</c:v>
                </c:pt>
                <c:pt idx="5125">
                  <c:v>40833.385416666664</c:v>
                </c:pt>
                <c:pt idx="5126">
                  <c:v>40833.395833333336</c:v>
                </c:pt>
                <c:pt idx="5127">
                  <c:v>40833.406250000036</c:v>
                </c:pt>
                <c:pt idx="5128">
                  <c:v>40833.416666666664</c:v>
                </c:pt>
                <c:pt idx="5129">
                  <c:v>40833.427083333299</c:v>
                </c:pt>
                <c:pt idx="5130">
                  <c:v>40833.4375</c:v>
                </c:pt>
                <c:pt idx="5131">
                  <c:v>40833.447916666664</c:v>
                </c:pt>
                <c:pt idx="5132">
                  <c:v>40833.458333333343</c:v>
                </c:pt>
                <c:pt idx="5133">
                  <c:v>40833.46875</c:v>
                </c:pt>
                <c:pt idx="5134">
                  <c:v>40833.479166666621</c:v>
                </c:pt>
                <c:pt idx="5135">
                  <c:v>40833.489583333336</c:v>
                </c:pt>
                <c:pt idx="5136">
                  <c:v>40833.5</c:v>
                </c:pt>
                <c:pt idx="5137">
                  <c:v>40833.510416666664</c:v>
                </c:pt>
                <c:pt idx="5138">
                  <c:v>40833.520833333336</c:v>
                </c:pt>
                <c:pt idx="5139">
                  <c:v>40833.53125</c:v>
                </c:pt>
                <c:pt idx="5140">
                  <c:v>40833.541666666621</c:v>
                </c:pt>
                <c:pt idx="5141">
                  <c:v>40833.552083333336</c:v>
                </c:pt>
                <c:pt idx="5142">
                  <c:v>40833.5625</c:v>
                </c:pt>
                <c:pt idx="5143">
                  <c:v>40833.572916666664</c:v>
                </c:pt>
                <c:pt idx="5144">
                  <c:v>40833.583333333336</c:v>
                </c:pt>
                <c:pt idx="5145">
                  <c:v>40833.593749999985</c:v>
                </c:pt>
                <c:pt idx="5146">
                  <c:v>40833.604166666621</c:v>
                </c:pt>
                <c:pt idx="5147">
                  <c:v>40833.614583333336</c:v>
                </c:pt>
                <c:pt idx="5148">
                  <c:v>40833.624999999993</c:v>
                </c:pt>
                <c:pt idx="5149">
                  <c:v>40833.635416666621</c:v>
                </c:pt>
                <c:pt idx="5150">
                  <c:v>40833.645833333336</c:v>
                </c:pt>
                <c:pt idx="5151">
                  <c:v>40833.656250000036</c:v>
                </c:pt>
                <c:pt idx="5152">
                  <c:v>40833.666666666621</c:v>
                </c:pt>
                <c:pt idx="5153">
                  <c:v>40833.677083333299</c:v>
                </c:pt>
                <c:pt idx="5154">
                  <c:v>40833.6875</c:v>
                </c:pt>
                <c:pt idx="5155">
                  <c:v>40833.697916666621</c:v>
                </c:pt>
                <c:pt idx="5156">
                  <c:v>40833.708333333336</c:v>
                </c:pt>
                <c:pt idx="5157">
                  <c:v>40833.71875</c:v>
                </c:pt>
                <c:pt idx="5158">
                  <c:v>40833.729166666591</c:v>
                </c:pt>
                <c:pt idx="5159">
                  <c:v>40833.739583333299</c:v>
                </c:pt>
                <c:pt idx="5160">
                  <c:v>40833.75</c:v>
                </c:pt>
                <c:pt idx="5161">
                  <c:v>40833.760416666621</c:v>
                </c:pt>
                <c:pt idx="5162">
                  <c:v>40833.770833333336</c:v>
                </c:pt>
                <c:pt idx="5163">
                  <c:v>40833.78125</c:v>
                </c:pt>
                <c:pt idx="5164">
                  <c:v>40833.791666666591</c:v>
                </c:pt>
                <c:pt idx="5165">
                  <c:v>40833.802083333336</c:v>
                </c:pt>
                <c:pt idx="5166">
                  <c:v>40833.812500000036</c:v>
                </c:pt>
                <c:pt idx="5167">
                  <c:v>40833.822916666664</c:v>
                </c:pt>
                <c:pt idx="5168">
                  <c:v>40833.833333333336</c:v>
                </c:pt>
                <c:pt idx="5169">
                  <c:v>40833.84375</c:v>
                </c:pt>
                <c:pt idx="5170">
                  <c:v>40833.854166666664</c:v>
                </c:pt>
                <c:pt idx="5171">
                  <c:v>40833.864583333336</c:v>
                </c:pt>
                <c:pt idx="5172">
                  <c:v>40833.875</c:v>
                </c:pt>
                <c:pt idx="5173">
                  <c:v>40833.885416666664</c:v>
                </c:pt>
                <c:pt idx="5174">
                  <c:v>40833.895833333336</c:v>
                </c:pt>
                <c:pt idx="5175">
                  <c:v>40833.906250000036</c:v>
                </c:pt>
                <c:pt idx="5176">
                  <c:v>40833.916666666664</c:v>
                </c:pt>
                <c:pt idx="5177">
                  <c:v>40833.927083333299</c:v>
                </c:pt>
                <c:pt idx="5178">
                  <c:v>40833.9375</c:v>
                </c:pt>
                <c:pt idx="5179">
                  <c:v>40833.947916666664</c:v>
                </c:pt>
                <c:pt idx="5180">
                  <c:v>40833.958333333343</c:v>
                </c:pt>
                <c:pt idx="5181">
                  <c:v>40833.96875</c:v>
                </c:pt>
                <c:pt idx="5182">
                  <c:v>40833.979166666621</c:v>
                </c:pt>
                <c:pt idx="5183">
                  <c:v>40833.989583333336</c:v>
                </c:pt>
                <c:pt idx="5184">
                  <c:v>40834</c:v>
                </c:pt>
                <c:pt idx="5185">
                  <c:v>40834.010416666664</c:v>
                </c:pt>
                <c:pt idx="5186">
                  <c:v>40834.020833333336</c:v>
                </c:pt>
                <c:pt idx="5187">
                  <c:v>40834.03125</c:v>
                </c:pt>
                <c:pt idx="5188">
                  <c:v>40834.041666666621</c:v>
                </c:pt>
                <c:pt idx="5189">
                  <c:v>40834.052083333336</c:v>
                </c:pt>
                <c:pt idx="5190">
                  <c:v>40834.0625</c:v>
                </c:pt>
                <c:pt idx="5191">
                  <c:v>40834.072916666664</c:v>
                </c:pt>
                <c:pt idx="5192">
                  <c:v>40834.083333333336</c:v>
                </c:pt>
                <c:pt idx="5193">
                  <c:v>40834.093749999985</c:v>
                </c:pt>
                <c:pt idx="5194">
                  <c:v>40834.104166666621</c:v>
                </c:pt>
                <c:pt idx="5195">
                  <c:v>40834.114583333336</c:v>
                </c:pt>
                <c:pt idx="5196">
                  <c:v>40834.124999999993</c:v>
                </c:pt>
                <c:pt idx="5197">
                  <c:v>40834.135416666621</c:v>
                </c:pt>
                <c:pt idx="5198">
                  <c:v>40834.145833333336</c:v>
                </c:pt>
                <c:pt idx="5199">
                  <c:v>40834.156250000036</c:v>
                </c:pt>
                <c:pt idx="5200">
                  <c:v>40834.166666666621</c:v>
                </c:pt>
                <c:pt idx="5201">
                  <c:v>40834.177083333299</c:v>
                </c:pt>
                <c:pt idx="5202">
                  <c:v>40834.1875</c:v>
                </c:pt>
                <c:pt idx="5203">
                  <c:v>40834.197916666621</c:v>
                </c:pt>
                <c:pt idx="5204">
                  <c:v>40834.208333333336</c:v>
                </c:pt>
                <c:pt idx="5205">
                  <c:v>40834.21875</c:v>
                </c:pt>
                <c:pt idx="5206">
                  <c:v>40834.229166666591</c:v>
                </c:pt>
                <c:pt idx="5207">
                  <c:v>40834.239583333299</c:v>
                </c:pt>
                <c:pt idx="5208">
                  <c:v>40834.25</c:v>
                </c:pt>
                <c:pt idx="5209">
                  <c:v>40834.260416666621</c:v>
                </c:pt>
                <c:pt idx="5210">
                  <c:v>40834.270833333336</c:v>
                </c:pt>
                <c:pt idx="5211">
                  <c:v>40834.28125</c:v>
                </c:pt>
                <c:pt idx="5212">
                  <c:v>40834.291666666591</c:v>
                </c:pt>
                <c:pt idx="5213">
                  <c:v>40834.302083333336</c:v>
                </c:pt>
                <c:pt idx="5214">
                  <c:v>40834.312500000036</c:v>
                </c:pt>
                <c:pt idx="5215">
                  <c:v>40834.322916666664</c:v>
                </c:pt>
                <c:pt idx="5216">
                  <c:v>40834.333333333336</c:v>
                </c:pt>
                <c:pt idx="5217">
                  <c:v>40834.34375</c:v>
                </c:pt>
                <c:pt idx="5218">
                  <c:v>40834.354166666664</c:v>
                </c:pt>
                <c:pt idx="5219">
                  <c:v>40834.364583333336</c:v>
                </c:pt>
                <c:pt idx="5220">
                  <c:v>40834.375</c:v>
                </c:pt>
                <c:pt idx="5221">
                  <c:v>40834.385416666664</c:v>
                </c:pt>
                <c:pt idx="5222">
                  <c:v>40834.395833333336</c:v>
                </c:pt>
                <c:pt idx="5223">
                  <c:v>40834.406250000036</c:v>
                </c:pt>
                <c:pt idx="5224">
                  <c:v>40834.416666666664</c:v>
                </c:pt>
                <c:pt idx="5225">
                  <c:v>40834.427083333299</c:v>
                </c:pt>
                <c:pt idx="5226">
                  <c:v>40834.4375</c:v>
                </c:pt>
                <c:pt idx="5227">
                  <c:v>40834.447916666664</c:v>
                </c:pt>
                <c:pt idx="5228">
                  <c:v>40834.458333333343</c:v>
                </c:pt>
                <c:pt idx="5229">
                  <c:v>40834.46875</c:v>
                </c:pt>
                <c:pt idx="5230">
                  <c:v>40834.479166666621</c:v>
                </c:pt>
                <c:pt idx="5231">
                  <c:v>40834.489583333336</c:v>
                </c:pt>
                <c:pt idx="5232">
                  <c:v>40834.5</c:v>
                </c:pt>
                <c:pt idx="5233">
                  <c:v>40834.510416666664</c:v>
                </c:pt>
                <c:pt idx="5234">
                  <c:v>40834.520833333336</c:v>
                </c:pt>
                <c:pt idx="5235">
                  <c:v>40834.53125</c:v>
                </c:pt>
                <c:pt idx="5236">
                  <c:v>40834.541666666621</c:v>
                </c:pt>
                <c:pt idx="5237">
                  <c:v>40834.552083333336</c:v>
                </c:pt>
                <c:pt idx="5238">
                  <c:v>40834.5625</c:v>
                </c:pt>
                <c:pt idx="5239">
                  <c:v>40834.572916666664</c:v>
                </c:pt>
                <c:pt idx="5240">
                  <c:v>40834.583333333336</c:v>
                </c:pt>
                <c:pt idx="5241">
                  <c:v>40834.593749999985</c:v>
                </c:pt>
                <c:pt idx="5242">
                  <c:v>40834.604166666621</c:v>
                </c:pt>
                <c:pt idx="5243">
                  <c:v>40834.614583333336</c:v>
                </c:pt>
                <c:pt idx="5244">
                  <c:v>40834.624999999993</c:v>
                </c:pt>
                <c:pt idx="5245">
                  <c:v>40834.635416666621</c:v>
                </c:pt>
                <c:pt idx="5246">
                  <c:v>40834.645833333336</c:v>
                </c:pt>
                <c:pt idx="5247">
                  <c:v>40834.656250000036</c:v>
                </c:pt>
                <c:pt idx="5248">
                  <c:v>40834.666666666621</c:v>
                </c:pt>
                <c:pt idx="5249">
                  <c:v>40834.677083333299</c:v>
                </c:pt>
                <c:pt idx="5250">
                  <c:v>40834.6875</c:v>
                </c:pt>
                <c:pt idx="5251">
                  <c:v>40834.697916666621</c:v>
                </c:pt>
                <c:pt idx="5252">
                  <c:v>40834.708333333336</c:v>
                </c:pt>
                <c:pt idx="5253">
                  <c:v>40834.71875</c:v>
                </c:pt>
                <c:pt idx="5254">
                  <c:v>40834.729166666591</c:v>
                </c:pt>
                <c:pt idx="5255">
                  <c:v>40834.739583333299</c:v>
                </c:pt>
                <c:pt idx="5256">
                  <c:v>40834.75</c:v>
                </c:pt>
                <c:pt idx="5257">
                  <c:v>40834.760416666621</c:v>
                </c:pt>
                <c:pt idx="5258">
                  <c:v>40834.770833333336</c:v>
                </c:pt>
                <c:pt idx="5259">
                  <c:v>40834.78125</c:v>
                </c:pt>
                <c:pt idx="5260">
                  <c:v>40834.791666666591</c:v>
                </c:pt>
                <c:pt idx="5261">
                  <c:v>40834.802083333336</c:v>
                </c:pt>
                <c:pt idx="5262">
                  <c:v>40834.812500000036</c:v>
                </c:pt>
                <c:pt idx="5263">
                  <c:v>40834.822916666664</c:v>
                </c:pt>
                <c:pt idx="5264">
                  <c:v>40834.833333333336</c:v>
                </c:pt>
                <c:pt idx="5265">
                  <c:v>40834.84375</c:v>
                </c:pt>
                <c:pt idx="5266">
                  <c:v>40834.854166666664</c:v>
                </c:pt>
                <c:pt idx="5267">
                  <c:v>40834.864583333336</c:v>
                </c:pt>
                <c:pt idx="5268">
                  <c:v>40834.875</c:v>
                </c:pt>
                <c:pt idx="5269">
                  <c:v>40834.885416666664</c:v>
                </c:pt>
                <c:pt idx="5270">
                  <c:v>40834.895833333336</c:v>
                </c:pt>
                <c:pt idx="5271">
                  <c:v>40834.906250000036</c:v>
                </c:pt>
                <c:pt idx="5272">
                  <c:v>40834.916666666664</c:v>
                </c:pt>
                <c:pt idx="5273">
                  <c:v>40834.927083333299</c:v>
                </c:pt>
                <c:pt idx="5274">
                  <c:v>40834.9375</c:v>
                </c:pt>
                <c:pt idx="5275">
                  <c:v>40834.947916666664</c:v>
                </c:pt>
                <c:pt idx="5276">
                  <c:v>40834.958333333343</c:v>
                </c:pt>
                <c:pt idx="5277">
                  <c:v>40834.96875</c:v>
                </c:pt>
                <c:pt idx="5278">
                  <c:v>40834.979166666621</c:v>
                </c:pt>
                <c:pt idx="5279">
                  <c:v>40834.989583333336</c:v>
                </c:pt>
                <c:pt idx="5280">
                  <c:v>40835</c:v>
                </c:pt>
                <c:pt idx="5281">
                  <c:v>40835.010416666664</c:v>
                </c:pt>
                <c:pt idx="5282">
                  <c:v>40835.020833333336</c:v>
                </c:pt>
                <c:pt idx="5283">
                  <c:v>40835.03125</c:v>
                </c:pt>
                <c:pt idx="5284">
                  <c:v>40835.041666666621</c:v>
                </c:pt>
                <c:pt idx="5285">
                  <c:v>40835.052083333336</c:v>
                </c:pt>
                <c:pt idx="5286">
                  <c:v>40835.0625</c:v>
                </c:pt>
                <c:pt idx="5287">
                  <c:v>40835.072916666664</c:v>
                </c:pt>
                <c:pt idx="5288">
                  <c:v>40835.083333333336</c:v>
                </c:pt>
                <c:pt idx="5289">
                  <c:v>40835.093749999985</c:v>
                </c:pt>
                <c:pt idx="5290">
                  <c:v>40835.104166666621</c:v>
                </c:pt>
                <c:pt idx="5291">
                  <c:v>40835.114583333336</c:v>
                </c:pt>
                <c:pt idx="5292">
                  <c:v>40835.124999999993</c:v>
                </c:pt>
                <c:pt idx="5293">
                  <c:v>40835.135416666621</c:v>
                </c:pt>
                <c:pt idx="5294">
                  <c:v>40835.145833333336</c:v>
                </c:pt>
                <c:pt idx="5295">
                  <c:v>40835.156250000036</c:v>
                </c:pt>
                <c:pt idx="5296">
                  <c:v>40835.166666666621</c:v>
                </c:pt>
                <c:pt idx="5297">
                  <c:v>40835.177083333299</c:v>
                </c:pt>
                <c:pt idx="5298">
                  <c:v>40835.1875</c:v>
                </c:pt>
                <c:pt idx="5299">
                  <c:v>40835.197916666621</c:v>
                </c:pt>
                <c:pt idx="5300">
                  <c:v>40835.208333333336</c:v>
                </c:pt>
                <c:pt idx="5301">
                  <c:v>40835.21875</c:v>
                </c:pt>
                <c:pt idx="5302">
                  <c:v>40835.229166666591</c:v>
                </c:pt>
                <c:pt idx="5303">
                  <c:v>40835.239583333299</c:v>
                </c:pt>
                <c:pt idx="5304">
                  <c:v>40835.25</c:v>
                </c:pt>
                <c:pt idx="5305">
                  <c:v>40835.260416666621</c:v>
                </c:pt>
                <c:pt idx="5306">
                  <c:v>40835.270833333336</c:v>
                </c:pt>
                <c:pt idx="5307">
                  <c:v>40835.28125</c:v>
                </c:pt>
                <c:pt idx="5308">
                  <c:v>40835.291666666591</c:v>
                </c:pt>
                <c:pt idx="5309">
                  <c:v>40835.302083333336</c:v>
                </c:pt>
                <c:pt idx="5310">
                  <c:v>40835.312500000036</c:v>
                </c:pt>
                <c:pt idx="5311">
                  <c:v>40835.322916666664</c:v>
                </c:pt>
                <c:pt idx="5312">
                  <c:v>40835.333333333336</c:v>
                </c:pt>
                <c:pt idx="5313">
                  <c:v>40835.34375</c:v>
                </c:pt>
                <c:pt idx="5314">
                  <c:v>40835.354166666664</c:v>
                </c:pt>
                <c:pt idx="5315">
                  <c:v>40835.364583333336</c:v>
                </c:pt>
                <c:pt idx="5316">
                  <c:v>40835.375</c:v>
                </c:pt>
                <c:pt idx="5317">
                  <c:v>40835.385416666664</c:v>
                </c:pt>
                <c:pt idx="5318">
                  <c:v>40835.395833333336</c:v>
                </c:pt>
                <c:pt idx="5319">
                  <c:v>40835.406250000036</c:v>
                </c:pt>
                <c:pt idx="5320">
                  <c:v>40835.416666666664</c:v>
                </c:pt>
                <c:pt idx="5321">
                  <c:v>40835.427083333299</c:v>
                </c:pt>
                <c:pt idx="5322">
                  <c:v>40835.4375</c:v>
                </c:pt>
                <c:pt idx="5323">
                  <c:v>40835.447916666664</c:v>
                </c:pt>
                <c:pt idx="5324">
                  <c:v>40835.458333333343</c:v>
                </c:pt>
                <c:pt idx="5325">
                  <c:v>40835.46875</c:v>
                </c:pt>
                <c:pt idx="5326">
                  <c:v>40835.479166666621</c:v>
                </c:pt>
                <c:pt idx="5327">
                  <c:v>40835.489583333336</c:v>
                </c:pt>
                <c:pt idx="5328">
                  <c:v>40835.5</c:v>
                </c:pt>
                <c:pt idx="5329">
                  <c:v>40835.510416666664</c:v>
                </c:pt>
                <c:pt idx="5330">
                  <c:v>40835.520833333336</c:v>
                </c:pt>
                <c:pt idx="5331">
                  <c:v>40835.53125</c:v>
                </c:pt>
                <c:pt idx="5332">
                  <c:v>40835.541666666621</c:v>
                </c:pt>
                <c:pt idx="5333">
                  <c:v>40835.552083333336</c:v>
                </c:pt>
                <c:pt idx="5334">
                  <c:v>40835.5625</c:v>
                </c:pt>
                <c:pt idx="5335">
                  <c:v>40835.572916666664</c:v>
                </c:pt>
                <c:pt idx="5336">
                  <c:v>40835.583333333336</c:v>
                </c:pt>
                <c:pt idx="5337">
                  <c:v>40835.593749999985</c:v>
                </c:pt>
                <c:pt idx="5338">
                  <c:v>40835.604166666621</c:v>
                </c:pt>
                <c:pt idx="5339">
                  <c:v>40835.614583333336</c:v>
                </c:pt>
                <c:pt idx="5340">
                  <c:v>40835.624999999993</c:v>
                </c:pt>
                <c:pt idx="5341">
                  <c:v>40835.635416666621</c:v>
                </c:pt>
                <c:pt idx="5342">
                  <c:v>40835.645833333336</c:v>
                </c:pt>
                <c:pt idx="5343">
                  <c:v>40835.656250000036</c:v>
                </c:pt>
                <c:pt idx="5344">
                  <c:v>40835.666666666621</c:v>
                </c:pt>
                <c:pt idx="5345">
                  <c:v>40835.677083333299</c:v>
                </c:pt>
                <c:pt idx="5346">
                  <c:v>40835.6875</c:v>
                </c:pt>
                <c:pt idx="5347">
                  <c:v>40835.697916666621</c:v>
                </c:pt>
                <c:pt idx="5348">
                  <c:v>40835.708333333336</c:v>
                </c:pt>
                <c:pt idx="5349">
                  <c:v>40835.71875</c:v>
                </c:pt>
                <c:pt idx="5350">
                  <c:v>40835.729166666591</c:v>
                </c:pt>
                <c:pt idx="5351">
                  <c:v>40835.739583333299</c:v>
                </c:pt>
                <c:pt idx="5352">
                  <c:v>40835.75</c:v>
                </c:pt>
                <c:pt idx="5353">
                  <c:v>40835.760416666621</c:v>
                </c:pt>
                <c:pt idx="5354">
                  <c:v>40835.770833333336</c:v>
                </c:pt>
                <c:pt idx="5355">
                  <c:v>40835.78125</c:v>
                </c:pt>
                <c:pt idx="5356">
                  <c:v>40835.791666666591</c:v>
                </c:pt>
                <c:pt idx="5357">
                  <c:v>40835.802083333336</c:v>
                </c:pt>
                <c:pt idx="5358">
                  <c:v>40835.812500000036</c:v>
                </c:pt>
                <c:pt idx="5359">
                  <c:v>40835.822916666664</c:v>
                </c:pt>
                <c:pt idx="5360">
                  <c:v>40835.833333333336</c:v>
                </c:pt>
                <c:pt idx="5361">
                  <c:v>40835.84375</c:v>
                </c:pt>
                <c:pt idx="5362">
                  <c:v>40835.854166666664</c:v>
                </c:pt>
                <c:pt idx="5363">
                  <c:v>40835.864583333336</c:v>
                </c:pt>
                <c:pt idx="5364">
                  <c:v>40835.875</c:v>
                </c:pt>
                <c:pt idx="5365">
                  <c:v>40835.885416666664</c:v>
                </c:pt>
                <c:pt idx="5366">
                  <c:v>40835.895833333336</c:v>
                </c:pt>
                <c:pt idx="5367">
                  <c:v>40835.906250000036</c:v>
                </c:pt>
                <c:pt idx="5368">
                  <c:v>40835.916666666664</c:v>
                </c:pt>
                <c:pt idx="5369">
                  <c:v>40835.927083333299</c:v>
                </c:pt>
                <c:pt idx="5370">
                  <c:v>40835.9375</c:v>
                </c:pt>
                <c:pt idx="5371">
                  <c:v>40835.947916666664</c:v>
                </c:pt>
                <c:pt idx="5372">
                  <c:v>40835.958333333343</c:v>
                </c:pt>
                <c:pt idx="5373">
                  <c:v>40835.96875</c:v>
                </c:pt>
                <c:pt idx="5374">
                  <c:v>40835.979166666621</c:v>
                </c:pt>
                <c:pt idx="5375">
                  <c:v>40835.989583333336</c:v>
                </c:pt>
                <c:pt idx="5376">
                  <c:v>40836</c:v>
                </c:pt>
                <c:pt idx="5377">
                  <c:v>40836.010416666664</c:v>
                </c:pt>
                <c:pt idx="5378">
                  <c:v>40836.020833333336</c:v>
                </c:pt>
                <c:pt idx="5379">
                  <c:v>40836.03125</c:v>
                </c:pt>
                <c:pt idx="5380">
                  <c:v>40836.041666666621</c:v>
                </c:pt>
                <c:pt idx="5381">
                  <c:v>40836.052083333336</c:v>
                </c:pt>
                <c:pt idx="5382">
                  <c:v>40836.0625</c:v>
                </c:pt>
                <c:pt idx="5383">
                  <c:v>40836.072916666664</c:v>
                </c:pt>
                <c:pt idx="5384">
                  <c:v>40836.083333333336</c:v>
                </c:pt>
                <c:pt idx="5385">
                  <c:v>40836.093749999985</c:v>
                </c:pt>
                <c:pt idx="5386">
                  <c:v>40836.104166666621</c:v>
                </c:pt>
                <c:pt idx="5387">
                  <c:v>40836.114583333336</c:v>
                </c:pt>
                <c:pt idx="5388">
                  <c:v>40836.124999999993</c:v>
                </c:pt>
                <c:pt idx="5389">
                  <c:v>40836.135416666621</c:v>
                </c:pt>
                <c:pt idx="5390">
                  <c:v>40836.145833333336</c:v>
                </c:pt>
                <c:pt idx="5391">
                  <c:v>40836.156250000036</c:v>
                </c:pt>
                <c:pt idx="5392">
                  <c:v>40836.166666666621</c:v>
                </c:pt>
                <c:pt idx="5393">
                  <c:v>40836.177083333299</c:v>
                </c:pt>
                <c:pt idx="5394">
                  <c:v>40836.1875</c:v>
                </c:pt>
                <c:pt idx="5395">
                  <c:v>40836.197916666621</c:v>
                </c:pt>
                <c:pt idx="5396">
                  <c:v>40836.208333333336</c:v>
                </c:pt>
                <c:pt idx="5397">
                  <c:v>40836.21875</c:v>
                </c:pt>
                <c:pt idx="5398">
                  <c:v>40836.229166666591</c:v>
                </c:pt>
                <c:pt idx="5399">
                  <c:v>40836.239583333299</c:v>
                </c:pt>
                <c:pt idx="5400">
                  <c:v>40836.25</c:v>
                </c:pt>
                <c:pt idx="5401">
                  <c:v>40836.260416666621</c:v>
                </c:pt>
                <c:pt idx="5402">
                  <c:v>40836.270833333336</c:v>
                </c:pt>
                <c:pt idx="5403">
                  <c:v>40836.28125</c:v>
                </c:pt>
                <c:pt idx="5404">
                  <c:v>40836.291666666591</c:v>
                </c:pt>
                <c:pt idx="5405">
                  <c:v>40836.302083333336</c:v>
                </c:pt>
                <c:pt idx="5406">
                  <c:v>40836.312500000036</c:v>
                </c:pt>
                <c:pt idx="5407">
                  <c:v>40836.322916666664</c:v>
                </c:pt>
                <c:pt idx="5408">
                  <c:v>40836.333333333336</c:v>
                </c:pt>
                <c:pt idx="5409">
                  <c:v>40836.34375</c:v>
                </c:pt>
                <c:pt idx="5410">
                  <c:v>40836.354166666664</c:v>
                </c:pt>
                <c:pt idx="5411">
                  <c:v>40836.364583333336</c:v>
                </c:pt>
                <c:pt idx="5412">
                  <c:v>40836.375</c:v>
                </c:pt>
                <c:pt idx="5413">
                  <c:v>40836.385416666664</c:v>
                </c:pt>
                <c:pt idx="5414">
                  <c:v>40836.395833333336</c:v>
                </c:pt>
                <c:pt idx="5415">
                  <c:v>40836.406250000036</c:v>
                </c:pt>
                <c:pt idx="5416">
                  <c:v>40836.416666666664</c:v>
                </c:pt>
                <c:pt idx="5417">
                  <c:v>40836.427083333299</c:v>
                </c:pt>
                <c:pt idx="5418">
                  <c:v>40836.4375</c:v>
                </c:pt>
                <c:pt idx="5419">
                  <c:v>40836.447916666664</c:v>
                </c:pt>
                <c:pt idx="5420">
                  <c:v>40836.458333333343</c:v>
                </c:pt>
                <c:pt idx="5421">
                  <c:v>40836.46875</c:v>
                </c:pt>
                <c:pt idx="5422">
                  <c:v>40836.479166666621</c:v>
                </c:pt>
                <c:pt idx="5423">
                  <c:v>40836.489583333336</c:v>
                </c:pt>
                <c:pt idx="5424">
                  <c:v>40836.5</c:v>
                </c:pt>
                <c:pt idx="5425">
                  <c:v>40836.510416666664</c:v>
                </c:pt>
                <c:pt idx="5426">
                  <c:v>40836.520833333336</c:v>
                </c:pt>
                <c:pt idx="5427">
                  <c:v>40836.53125</c:v>
                </c:pt>
                <c:pt idx="5428">
                  <c:v>40836.541666666621</c:v>
                </c:pt>
                <c:pt idx="5429">
                  <c:v>40836.552083333336</c:v>
                </c:pt>
                <c:pt idx="5430">
                  <c:v>40836.5625</c:v>
                </c:pt>
                <c:pt idx="5431">
                  <c:v>40836.572916666664</c:v>
                </c:pt>
                <c:pt idx="5432">
                  <c:v>40836.583333333336</c:v>
                </c:pt>
                <c:pt idx="5433">
                  <c:v>40836.593749999985</c:v>
                </c:pt>
                <c:pt idx="5434">
                  <c:v>40836.604166666621</c:v>
                </c:pt>
                <c:pt idx="5435">
                  <c:v>40836.614583333336</c:v>
                </c:pt>
                <c:pt idx="5436">
                  <c:v>40836.624999999993</c:v>
                </c:pt>
                <c:pt idx="5437">
                  <c:v>40836.635416666621</c:v>
                </c:pt>
                <c:pt idx="5438">
                  <c:v>40836.645833333336</c:v>
                </c:pt>
                <c:pt idx="5439">
                  <c:v>40836.656250000036</c:v>
                </c:pt>
                <c:pt idx="5440">
                  <c:v>40836.666666666621</c:v>
                </c:pt>
                <c:pt idx="5441">
                  <c:v>40836.677083333299</c:v>
                </c:pt>
                <c:pt idx="5442">
                  <c:v>40836.6875</c:v>
                </c:pt>
                <c:pt idx="5443">
                  <c:v>40836.697916666621</c:v>
                </c:pt>
                <c:pt idx="5444">
                  <c:v>40836.708333333336</c:v>
                </c:pt>
                <c:pt idx="5445">
                  <c:v>40836.71875</c:v>
                </c:pt>
                <c:pt idx="5446">
                  <c:v>40836.729166666591</c:v>
                </c:pt>
                <c:pt idx="5447">
                  <c:v>40836.739583333299</c:v>
                </c:pt>
                <c:pt idx="5448">
                  <c:v>40836.75</c:v>
                </c:pt>
                <c:pt idx="5449">
                  <c:v>40836.760416666621</c:v>
                </c:pt>
                <c:pt idx="5450">
                  <c:v>40836.770833333336</c:v>
                </c:pt>
                <c:pt idx="5451">
                  <c:v>40836.78125</c:v>
                </c:pt>
                <c:pt idx="5452">
                  <c:v>40836.791666666591</c:v>
                </c:pt>
                <c:pt idx="5453">
                  <c:v>40836.802083333336</c:v>
                </c:pt>
                <c:pt idx="5454">
                  <c:v>40836.812500000036</c:v>
                </c:pt>
                <c:pt idx="5455">
                  <c:v>40836.822916666664</c:v>
                </c:pt>
                <c:pt idx="5456">
                  <c:v>40836.833333333336</c:v>
                </c:pt>
                <c:pt idx="5457">
                  <c:v>40836.84375</c:v>
                </c:pt>
                <c:pt idx="5458">
                  <c:v>40836.854166666664</c:v>
                </c:pt>
                <c:pt idx="5459">
                  <c:v>40836.864583333336</c:v>
                </c:pt>
                <c:pt idx="5460">
                  <c:v>40836.875</c:v>
                </c:pt>
                <c:pt idx="5461">
                  <c:v>40836.885416666664</c:v>
                </c:pt>
                <c:pt idx="5462">
                  <c:v>40836.895833333336</c:v>
                </c:pt>
                <c:pt idx="5463">
                  <c:v>40836.906250000036</c:v>
                </c:pt>
                <c:pt idx="5464">
                  <c:v>40836.916666666664</c:v>
                </c:pt>
                <c:pt idx="5465">
                  <c:v>40836.927083333299</c:v>
                </c:pt>
                <c:pt idx="5466">
                  <c:v>40836.9375</c:v>
                </c:pt>
                <c:pt idx="5467">
                  <c:v>40836.947916666664</c:v>
                </c:pt>
                <c:pt idx="5468">
                  <c:v>40836.958333333343</c:v>
                </c:pt>
                <c:pt idx="5469">
                  <c:v>40836.96875</c:v>
                </c:pt>
                <c:pt idx="5470">
                  <c:v>40836.979166666621</c:v>
                </c:pt>
                <c:pt idx="5471">
                  <c:v>40836.989583333336</c:v>
                </c:pt>
                <c:pt idx="5472">
                  <c:v>40837</c:v>
                </c:pt>
                <c:pt idx="5473">
                  <c:v>40837.010416666664</c:v>
                </c:pt>
                <c:pt idx="5474">
                  <c:v>40837.020833333336</c:v>
                </c:pt>
                <c:pt idx="5475">
                  <c:v>40837.03125</c:v>
                </c:pt>
                <c:pt idx="5476">
                  <c:v>40837.041666666621</c:v>
                </c:pt>
                <c:pt idx="5477">
                  <c:v>40837.052083333336</c:v>
                </c:pt>
                <c:pt idx="5478">
                  <c:v>40837.0625</c:v>
                </c:pt>
                <c:pt idx="5479">
                  <c:v>40837.072916666664</c:v>
                </c:pt>
                <c:pt idx="5480">
                  <c:v>40837.083333333336</c:v>
                </c:pt>
                <c:pt idx="5481">
                  <c:v>40837.093749999985</c:v>
                </c:pt>
                <c:pt idx="5482">
                  <c:v>40837.104166666621</c:v>
                </c:pt>
                <c:pt idx="5483">
                  <c:v>40837.114583333336</c:v>
                </c:pt>
                <c:pt idx="5484">
                  <c:v>40837.124999999993</c:v>
                </c:pt>
                <c:pt idx="5485">
                  <c:v>40837.135416666621</c:v>
                </c:pt>
                <c:pt idx="5486">
                  <c:v>40837.145833333336</c:v>
                </c:pt>
                <c:pt idx="5487">
                  <c:v>40837.156250000036</c:v>
                </c:pt>
                <c:pt idx="5488">
                  <c:v>40837.166666666621</c:v>
                </c:pt>
                <c:pt idx="5489">
                  <c:v>40837.177083333299</c:v>
                </c:pt>
                <c:pt idx="5490">
                  <c:v>40837.1875</c:v>
                </c:pt>
                <c:pt idx="5491">
                  <c:v>40837.197916666621</c:v>
                </c:pt>
                <c:pt idx="5492">
                  <c:v>40837.208333333336</c:v>
                </c:pt>
                <c:pt idx="5493">
                  <c:v>40837.21875</c:v>
                </c:pt>
                <c:pt idx="5494">
                  <c:v>40837.229166666591</c:v>
                </c:pt>
                <c:pt idx="5495">
                  <c:v>40837.239583333299</c:v>
                </c:pt>
                <c:pt idx="5496">
                  <c:v>40837.25</c:v>
                </c:pt>
                <c:pt idx="5497">
                  <c:v>40837.260416666621</c:v>
                </c:pt>
                <c:pt idx="5498">
                  <c:v>40837.270833333336</c:v>
                </c:pt>
                <c:pt idx="5499">
                  <c:v>40837.28125</c:v>
                </c:pt>
                <c:pt idx="5500">
                  <c:v>40837.291666666591</c:v>
                </c:pt>
                <c:pt idx="5501">
                  <c:v>40837.302083333336</c:v>
                </c:pt>
                <c:pt idx="5502">
                  <c:v>40837.312500000036</c:v>
                </c:pt>
                <c:pt idx="5503">
                  <c:v>40837.322916666664</c:v>
                </c:pt>
                <c:pt idx="5504">
                  <c:v>40837.333333333336</c:v>
                </c:pt>
                <c:pt idx="5505">
                  <c:v>40837.34375</c:v>
                </c:pt>
                <c:pt idx="5506">
                  <c:v>40837.354166666664</c:v>
                </c:pt>
                <c:pt idx="5507">
                  <c:v>40837.364583333336</c:v>
                </c:pt>
                <c:pt idx="5508">
                  <c:v>40837.375</c:v>
                </c:pt>
                <c:pt idx="5509">
                  <c:v>40837.385416666664</c:v>
                </c:pt>
                <c:pt idx="5510">
                  <c:v>40837.395833333336</c:v>
                </c:pt>
                <c:pt idx="5511">
                  <c:v>40837.406250000036</c:v>
                </c:pt>
                <c:pt idx="5512">
                  <c:v>40837.416666666664</c:v>
                </c:pt>
                <c:pt idx="5513">
                  <c:v>40837.427083333299</c:v>
                </c:pt>
                <c:pt idx="5514">
                  <c:v>40837.4375</c:v>
                </c:pt>
                <c:pt idx="5515">
                  <c:v>40837.447916666664</c:v>
                </c:pt>
                <c:pt idx="5516">
                  <c:v>40837.458333333343</c:v>
                </c:pt>
                <c:pt idx="5517">
                  <c:v>40837.46875</c:v>
                </c:pt>
                <c:pt idx="5518">
                  <c:v>40837.479166666621</c:v>
                </c:pt>
                <c:pt idx="5519">
                  <c:v>40837.489583333336</c:v>
                </c:pt>
                <c:pt idx="5520">
                  <c:v>40837.5</c:v>
                </c:pt>
                <c:pt idx="5521">
                  <c:v>40837.510416666664</c:v>
                </c:pt>
                <c:pt idx="5522">
                  <c:v>40837.520833333336</c:v>
                </c:pt>
                <c:pt idx="5523">
                  <c:v>40837.53125</c:v>
                </c:pt>
                <c:pt idx="5524">
                  <c:v>40837.541666666621</c:v>
                </c:pt>
                <c:pt idx="5525">
                  <c:v>40837.552083333336</c:v>
                </c:pt>
                <c:pt idx="5526">
                  <c:v>40837.5625</c:v>
                </c:pt>
                <c:pt idx="5527">
                  <c:v>40837.572916666664</c:v>
                </c:pt>
                <c:pt idx="5528">
                  <c:v>40837.583333333336</c:v>
                </c:pt>
                <c:pt idx="5529">
                  <c:v>40837.593749999985</c:v>
                </c:pt>
                <c:pt idx="5530">
                  <c:v>40837.604166666621</c:v>
                </c:pt>
                <c:pt idx="5531">
                  <c:v>40837.614583333336</c:v>
                </c:pt>
                <c:pt idx="5532">
                  <c:v>40837.624999999993</c:v>
                </c:pt>
                <c:pt idx="5533">
                  <c:v>40837.635416666621</c:v>
                </c:pt>
                <c:pt idx="5534">
                  <c:v>40837.645833333336</c:v>
                </c:pt>
                <c:pt idx="5535">
                  <c:v>40837.656250000036</c:v>
                </c:pt>
                <c:pt idx="5536">
                  <c:v>40837.666666666621</c:v>
                </c:pt>
                <c:pt idx="5537">
                  <c:v>40837.677083333299</c:v>
                </c:pt>
                <c:pt idx="5538">
                  <c:v>40837.6875</c:v>
                </c:pt>
                <c:pt idx="5539">
                  <c:v>40837.697916666621</c:v>
                </c:pt>
                <c:pt idx="5540">
                  <c:v>40837.708333333336</c:v>
                </c:pt>
                <c:pt idx="5541">
                  <c:v>40837.71875</c:v>
                </c:pt>
                <c:pt idx="5542">
                  <c:v>40837.729166666591</c:v>
                </c:pt>
                <c:pt idx="5543">
                  <c:v>40837.739583333299</c:v>
                </c:pt>
                <c:pt idx="5544">
                  <c:v>40837.75</c:v>
                </c:pt>
                <c:pt idx="5545">
                  <c:v>40837.760416666621</c:v>
                </c:pt>
                <c:pt idx="5546">
                  <c:v>40837.770833333336</c:v>
                </c:pt>
                <c:pt idx="5547">
                  <c:v>40837.78125</c:v>
                </c:pt>
                <c:pt idx="5548">
                  <c:v>40837.791666666591</c:v>
                </c:pt>
                <c:pt idx="5549">
                  <c:v>40837.802083333336</c:v>
                </c:pt>
                <c:pt idx="5550">
                  <c:v>40837.812500000036</c:v>
                </c:pt>
                <c:pt idx="5551">
                  <c:v>40837.822916666664</c:v>
                </c:pt>
                <c:pt idx="5552">
                  <c:v>40837.833333333336</c:v>
                </c:pt>
                <c:pt idx="5553">
                  <c:v>40837.84375</c:v>
                </c:pt>
                <c:pt idx="5554">
                  <c:v>40837.854166666664</c:v>
                </c:pt>
                <c:pt idx="5555">
                  <c:v>40837.864583333336</c:v>
                </c:pt>
                <c:pt idx="5556">
                  <c:v>40837.875</c:v>
                </c:pt>
                <c:pt idx="5557">
                  <c:v>40837.885416666664</c:v>
                </c:pt>
                <c:pt idx="5558">
                  <c:v>40837.895833333336</c:v>
                </c:pt>
                <c:pt idx="5559">
                  <c:v>40837.906250000036</c:v>
                </c:pt>
                <c:pt idx="5560">
                  <c:v>40837.916666666664</c:v>
                </c:pt>
                <c:pt idx="5561">
                  <c:v>40837.927083333299</c:v>
                </c:pt>
                <c:pt idx="5562">
                  <c:v>40837.9375</c:v>
                </c:pt>
                <c:pt idx="5563">
                  <c:v>40837.947916666664</c:v>
                </c:pt>
                <c:pt idx="5564">
                  <c:v>40837.958333333343</c:v>
                </c:pt>
                <c:pt idx="5565">
                  <c:v>40837.96875</c:v>
                </c:pt>
                <c:pt idx="5566">
                  <c:v>40837.979166666621</c:v>
                </c:pt>
                <c:pt idx="5567">
                  <c:v>40837.989583333336</c:v>
                </c:pt>
                <c:pt idx="5568">
                  <c:v>40838</c:v>
                </c:pt>
                <c:pt idx="5569">
                  <c:v>40838.010416666664</c:v>
                </c:pt>
                <c:pt idx="5570">
                  <c:v>40838.020833333336</c:v>
                </c:pt>
                <c:pt idx="5571">
                  <c:v>40838.03125</c:v>
                </c:pt>
                <c:pt idx="5572">
                  <c:v>40838.041666666621</c:v>
                </c:pt>
                <c:pt idx="5573">
                  <c:v>40838.052083333336</c:v>
                </c:pt>
                <c:pt idx="5574">
                  <c:v>40838.0625</c:v>
                </c:pt>
                <c:pt idx="5575">
                  <c:v>40838.072916666664</c:v>
                </c:pt>
                <c:pt idx="5576">
                  <c:v>40838.083333333336</c:v>
                </c:pt>
                <c:pt idx="5577">
                  <c:v>40838.093749999985</c:v>
                </c:pt>
                <c:pt idx="5578">
                  <c:v>40838.104166666621</c:v>
                </c:pt>
                <c:pt idx="5579">
                  <c:v>40838.114583333336</c:v>
                </c:pt>
                <c:pt idx="5580">
                  <c:v>40838.124999999993</c:v>
                </c:pt>
                <c:pt idx="5581">
                  <c:v>40838.135416666621</c:v>
                </c:pt>
                <c:pt idx="5582">
                  <c:v>40838.145833333336</c:v>
                </c:pt>
                <c:pt idx="5583">
                  <c:v>40838.156250000036</c:v>
                </c:pt>
                <c:pt idx="5584">
                  <c:v>40838.166666666621</c:v>
                </c:pt>
                <c:pt idx="5585">
                  <c:v>40838.177083333299</c:v>
                </c:pt>
                <c:pt idx="5586">
                  <c:v>40838.1875</c:v>
                </c:pt>
                <c:pt idx="5587">
                  <c:v>40838.197916666621</c:v>
                </c:pt>
                <c:pt idx="5588">
                  <c:v>40838.208333333336</c:v>
                </c:pt>
                <c:pt idx="5589">
                  <c:v>40838.21875</c:v>
                </c:pt>
                <c:pt idx="5590">
                  <c:v>40838.229166666591</c:v>
                </c:pt>
                <c:pt idx="5591">
                  <c:v>40838.239583333299</c:v>
                </c:pt>
                <c:pt idx="5592">
                  <c:v>40838.25</c:v>
                </c:pt>
                <c:pt idx="5593">
                  <c:v>40838.260416666621</c:v>
                </c:pt>
                <c:pt idx="5594">
                  <c:v>40838.270833333336</c:v>
                </c:pt>
                <c:pt idx="5595">
                  <c:v>40838.28125</c:v>
                </c:pt>
                <c:pt idx="5596">
                  <c:v>40838.291666666591</c:v>
                </c:pt>
                <c:pt idx="5597">
                  <c:v>40838.302083333336</c:v>
                </c:pt>
                <c:pt idx="5598">
                  <c:v>40838.312500000036</c:v>
                </c:pt>
                <c:pt idx="5599">
                  <c:v>40838.322916666664</c:v>
                </c:pt>
                <c:pt idx="5600">
                  <c:v>40838.333333333336</c:v>
                </c:pt>
                <c:pt idx="5601">
                  <c:v>40838.34375</c:v>
                </c:pt>
                <c:pt idx="5602">
                  <c:v>40838.354166666664</c:v>
                </c:pt>
                <c:pt idx="5603">
                  <c:v>40838.364583333336</c:v>
                </c:pt>
                <c:pt idx="5604">
                  <c:v>40838.375</c:v>
                </c:pt>
                <c:pt idx="5605">
                  <c:v>40838.385416666664</c:v>
                </c:pt>
                <c:pt idx="5606">
                  <c:v>40838.395833333336</c:v>
                </c:pt>
                <c:pt idx="5607">
                  <c:v>40838.406250000036</c:v>
                </c:pt>
                <c:pt idx="5608">
                  <c:v>40838.416666666664</c:v>
                </c:pt>
                <c:pt idx="5609">
                  <c:v>40838.427083333299</c:v>
                </c:pt>
                <c:pt idx="5610">
                  <c:v>40838.4375</c:v>
                </c:pt>
                <c:pt idx="5611">
                  <c:v>40838.447916666664</c:v>
                </c:pt>
                <c:pt idx="5612">
                  <c:v>40838.458333333343</c:v>
                </c:pt>
                <c:pt idx="5613">
                  <c:v>40838.46875</c:v>
                </c:pt>
                <c:pt idx="5614">
                  <c:v>40838.479166666621</c:v>
                </c:pt>
                <c:pt idx="5615">
                  <c:v>40838.489583333336</c:v>
                </c:pt>
                <c:pt idx="5616">
                  <c:v>40838.5</c:v>
                </c:pt>
                <c:pt idx="5617">
                  <c:v>40838.510416666664</c:v>
                </c:pt>
                <c:pt idx="5618">
                  <c:v>40838.520833333336</c:v>
                </c:pt>
                <c:pt idx="5619">
                  <c:v>40838.53125</c:v>
                </c:pt>
                <c:pt idx="5620">
                  <c:v>40838.541666666621</c:v>
                </c:pt>
                <c:pt idx="5621">
                  <c:v>40838.552083333336</c:v>
                </c:pt>
                <c:pt idx="5622">
                  <c:v>40838.5625</c:v>
                </c:pt>
                <c:pt idx="5623">
                  <c:v>40838.572916666664</c:v>
                </c:pt>
                <c:pt idx="5624">
                  <c:v>40838.583333333336</c:v>
                </c:pt>
                <c:pt idx="5625">
                  <c:v>40838.593749999985</c:v>
                </c:pt>
                <c:pt idx="5626">
                  <c:v>40838.604166666621</c:v>
                </c:pt>
                <c:pt idx="5627">
                  <c:v>40838.614583333336</c:v>
                </c:pt>
                <c:pt idx="5628">
                  <c:v>40838.624999999993</c:v>
                </c:pt>
                <c:pt idx="5629">
                  <c:v>40838.635416666621</c:v>
                </c:pt>
                <c:pt idx="5630">
                  <c:v>40838.645833333336</c:v>
                </c:pt>
                <c:pt idx="5631">
                  <c:v>40838.656250000036</c:v>
                </c:pt>
                <c:pt idx="5632">
                  <c:v>40838.666666666621</c:v>
                </c:pt>
                <c:pt idx="5633">
                  <c:v>40838.677083333299</c:v>
                </c:pt>
                <c:pt idx="5634">
                  <c:v>40838.6875</c:v>
                </c:pt>
                <c:pt idx="5635">
                  <c:v>40838.697916666621</c:v>
                </c:pt>
                <c:pt idx="5636">
                  <c:v>40838.708333333336</c:v>
                </c:pt>
                <c:pt idx="5637">
                  <c:v>40838.71875</c:v>
                </c:pt>
                <c:pt idx="5638">
                  <c:v>40838.729166666591</c:v>
                </c:pt>
                <c:pt idx="5639">
                  <c:v>40838.739583333299</c:v>
                </c:pt>
                <c:pt idx="5640">
                  <c:v>40838.75</c:v>
                </c:pt>
                <c:pt idx="5641">
                  <c:v>40838.760416666621</c:v>
                </c:pt>
                <c:pt idx="5642">
                  <c:v>40838.770833333336</c:v>
                </c:pt>
                <c:pt idx="5643">
                  <c:v>40838.78125</c:v>
                </c:pt>
                <c:pt idx="5644">
                  <c:v>40838.791666666591</c:v>
                </c:pt>
                <c:pt idx="5645">
                  <c:v>40838.802083333336</c:v>
                </c:pt>
                <c:pt idx="5646">
                  <c:v>40838.812500000036</c:v>
                </c:pt>
                <c:pt idx="5647">
                  <c:v>40838.822916666664</c:v>
                </c:pt>
                <c:pt idx="5648">
                  <c:v>40838.833333333336</c:v>
                </c:pt>
                <c:pt idx="5649">
                  <c:v>40838.84375</c:v>
                </c:pt>
                <c:pt idx="5650">
                  <c:v>40838.854166666664</c:v>
                </c:pt>
                <c:pt idx="5651">
                  <c:v>40838.864583333336</c:v>
                </c:pt>
                <c:pt idx="5652">
                  <c:v>40838.875</c:v>
                </c:pt>
                <c:pt idx="5653">
                  <c:v>40838.885416666664</c:v>
                </c:pt>
                <c:pt idx="5654">
                  <c:v>40838.895833333336</c:v>
                </c:pt>
                <c:pt idx="5655">
                  <c:v>40838.906250000036</c:v>
                </c:pt>
                <c:pt idx="5656">
                  <c:v>40838.916666666664</c:v>
                </c:pt>
                <c:pt idx="5657">
                  <c:v>40838.927083333299</c:v>
                </c:pt>
                <c:pt idx="5658">
                  <c:v>40838.9375</c:v>
                </c:pt>
                <c:pt idx="5659">
                  <c:v>40838.947916666664</c:v>
                </c:pt>
                <c:pt idx="5660">
                  <c:v>40838.958333333343</c:v>
                </c:pt>
                <c:pt idx="5661">
                  <c:v>40838.96875</c:v>
                </c:pt>
                <c:pt idx="5662">
                  <c:v>40838.979166666621</c:v>
                </c:pt>
                <c:pt idx="5663">
                  <c:v>40838.989583333336</c:v>
                </c:pt>
                <c:pt idx="5664">
                  <c:v>40839</c:v>
                </c:pt>
                <c:pt idx="5665">
                  <c:v>40839.010416666664</c:v>
                </c:pt>
                <c:pt idx="5666">
                  <c:v>40839.020833333336</c:v>
                </c:pt>
                <c:pt idx="5667">
                  <c:v>40839.03125</c:v>
                </c:pt>
                <c:pt idx="5668">
                  <c:v>40839.041666666621</c:v>
                </c:pt>
                <c:pt idx="5669">
                  <c:v>40839.052083333336</c:v>
                </c:pt>
                <c:pt idx="5670">
                  <c:v>40839.0625</c:v>
                </c:pt>
                <c:pt idx="5671">
                  <c:v>40839.072916666664</c:v>
                </c:pt>
                <c:pt idx="5672">
                  <c:v>40839.083333333336</c:v>
                </c:pt>
                <c:pt idx="5673">
                  <c:v>40839.093749999985</c:v>
                </c:pt>
                <c:pt idx="5674">
                  <c:v>40839.104166666621</c:v>
                </c:pt>
                <c:pt idx="5675">
                  <c:v>40839.114583333336</c:v>
                </c:pt>
                <c:pt idx="5676">
                  <c:v>40839.124999999993</c:v>
                </c:pt>
                <c:pt idx="5677">
                  <c:v>40839.135416666621</c:v>
                </c:pt>
                <c:pt idx="5678">
                  <c:v>40839.145833333336</c:v>
                </c:pt>
                <c:pt idx="5679">
                  <c:v>40839.156250000036</c:v>
                </c:pt>
                <c:pt idx="5680">
                  <c:v>40839.166666666621</c:v>
                </c:pt>
                <c:pt idx="5681">
                  <c:v>40839.177083333299</c:v>
                </c:pt>
                <c:pt idx="5682">
                  <c:v>40839.1875</c:v>
                </c:pt>
                <c:pt idx="5683">
                  <c:v>40839.197916666621</c:v>
                </c:pt>
                <c:pt idx="5684">
                  <c:v>40839.208333333336</c:v>
                </c:pt>
                <c:pt idx="5685">
                  <c:v>40839.21875</c:v>
                </c:pt>
                <c:pt idx="5686">
                  <c:v>40839.229166666591</c:v>
                </c:pt>
                <c:pt idx="5687">
                  <c:v>40839.239583333299</c:v>
                </c:pt>
                <c:pt idx="5688">
                  <c:v>40839.25</c:v>
                </c:pt>
                <c:pt idx="5689">
                  <c:v>40839.260416666621</c:v>
                </c:pt>
                <c:pt idx="5690">
                  <c:v>40839.270833333336</c:v>
                </c:pt>
                <c:pt idx="5691">
                  <c:v>40839.28125</c:v>
                </c:pt>
                <c:pt idx="5692">
                  <c:v>40839.291666666591</c:v>
                </c:pt>
                <c:pt idx="5693">
                  <c:v>40839.302083333336</c:v>
                </c:pt>
                <c:pt idx="5694">
                  <c:v>40839.312500000036</c:v>
                </c:pt>
                <c:pt idx="5695">
                  <c:v>40839.322916666664</c:v>
                </c:pt>
                <c:pt idx="5696">
                  <c:v>40839.333333333336</c:v>
                </c:pt>
                <c:pt idx="5697">
                  <c:v>40839.34375</c:v>
                </c:pt>
                <c:pt idx="5698">
                  <c:v>40839.354166666664</c:v>
                </c:pt>
                <c:pt idx="5699">
                  <c:v>40839.364583333336</c:v>
                </c:pt>
                <c:pt idx="5700">
                  <c:v>40839.375</c:v>
                </c:pt>
                <c:pt idx="5701">
                  <c:v>40839.385416666664</c:v>
                </c:pt>
                <c:pt idx="5702">
                  <c:v>40839.395833333336</c:v>
                </c:pt>
                <c:pt idx="5703">
                  <c:v>40839.406250000036</c:v>
                </c:pt>
                <c:pt idx="5704">
                  <c:v>40839.416666666664</c:v>
                </c:pt>
                <c:pt idx="5705">
                  <c:v>40839.427083333299</c:v>
                </c:pt>
                <c:pt idx="5706">
                  <c:v>40839.4375</c:v>
                </c:pt>
                <c:pt idx="5707">
                  <c:v>40839.447916666664</c:v>
                </c:pt>
                <c:pt idx="5708">
                  <c:v>40839.458333333343</c:v>
                </c:pt>
                <c:pt idx="5709">
                  <c:v>40839.46875</c:v>
                </c:pt>
                <c:pt idx="5710">
                  <c:v>40839.479166666621</c:v>
                </c:pt>
                <c:pt idx="5711">
                  <c:v>40839.489583333336</c:v>
                </c:pt>
                <c:pt idx="5712">
                  <c:v>40839.5</c:v>
                </c:pt>
                <c:pt idx="5713">
                  <c:v>40839.510416666664</c:v>
                </c:pt>
                <c:pt idx="5714">
                  <c:v>40839.520833333336</c:v>
                </c:pt>
                <c:pt idx="5715">
                  <c:v>40839.53125</c:v>
                </c:pt>
                <c:pt idx="5716">
                  <c:v>40839.541666666621</c:v>
                </c:pt>
                <c:pt idx="5717">
                  <c:v>40839.552083333336</c:v>
                </c:pt>
                <c:pt idx="5718">
                  <c:v>40839.5625</c:v>
                </c:pt>
                <c:pt idx="5719">
                  <c:v>40839.572916666664</c:v>
                </c:pt>
                <c:pt idx="5720">
                  <c:v>40839.583333333336</c:v>
                </c:pt>
                <c:pt idx="5721">
                  <c:v>40839.593749999985</c:v>
                </c:pt>
                <c:pt idx="5722">
                  <c:v>40839.604166666621</c:v>
                </c:pt>
                <c:pt idx="5723">
                  <c:v>40839.614583333336</c:v>
                </c:pt>
                <c:pt idx="5724">
                  <c:v>40839.624999999993</c:v>
                </c:pt>
                <c:pt idx="5725">
                  <c:v>40839.635416666621</c:v>
                </c:pt>
                <c:pt idx="5726">
                  <c:v>40839.645833333336</c:v>
                </c:pt>
                <c:pt idx="5727">
                  <c:v>40839.656250000036</c:v>
                </c:pt>
                <c:pt idx="5728">
                  <c:v>40839.666666666621</c:v>
                </c:pt>
                <c:pt idx="5729">
                  <c:v>40839.677083333299</c:v>
                </c:pt>
                <c:pt idx="5730">
                  <c:v>40839.6875</c:v>
                </c:pt>
                <c:pt idx="5731">
                  <c:v>40839.697916666621</c:v>
                </c:pt>
                <c:pt idx="5732">
                  <c:v>40839.708333333336</c:v>
                </c:pt>
                <c:pt idx="5733">
                  <c:v>40839.71875</c:v>
                </c:pt>
                <c:pt idx="5734">
                  <c:v>40839.729166666591</c:v>
                </c:pt>
                <c:pt idx="5735">
                  <c:v>40839.739583333299</c:v>
                </c:pt>
                <c:pt idx="5736">
                  <c:v>40839.75</c:v>
                </c:pt>
                <c:pt idx="5737">
                  <c:v>40839.760416666621</c:v>
                </c:pt>
                <c:pt idx="5738">
                  <c:v>40839.770833333336</c:v>
                </c:pt>
                <c:pt idx="5739">
                  <c:v>40839.78125</c:v>
                </c:pt>
                <c:pt idx="5740">
                  <c:v>40839.791666666591</c:v>
                </c:pt>
                <c:pt idx="5741">
                  <c:v>40839.802083333336</c:v>
                </c:pt>
                <c:pt idx="5742">
                  <c:v>40839.812500000036</c:v>
                </c:pt>
                <c:pt idx="5743">
                  <c:v>40839.822916666664</c:v>
                </c:pt>
                <c:pt idx="5744">
                  <c:v>40839.833333333336</c:v>
                </c:pt>
                <c:pt idx="5745">
                  <c:v>40839.84375</c:v>
                </c:pt>
                <c:pt idx="5746">
                  <c:v>40839.854166666664</c:v>
                </c:pt>
                <c:pt idx="5747">
                  <c:v>40839.864583333336</c:v>
                </c:pt>
                <c:pt idx="5748">
                  <c:v>40839.875</c:v>
                </c:pt>
                <c:pt idx="5749">
                  <c:v>40839.885416666664</c:v>
                </c:pt>
                <c:pt idx="5750">
                  <c:v>40839.895833333336</c:v>
                </c:pt>
                <c:pt idx="5751">
                  <c:v>40839.906250000036</c:v>
                </c:pt>
                <c:pt idx="5752">
                  <c:v>40839.916666666664</c:v>
                </c:pt>
                <c:pt idx="5753">
                  <c:v>40839.927083333299</c:v>
                </c:pt>
                <c:pt idx="5754">
                  <c:v>40839.9375</c:v>
                </c:pt>
                <c:pt idx="5755">
                  <c:v>40839.947916666664</c:v>
                </c:pt>
                <c:pt idx="5756">
                  <c:v>40839.958333333343</c:v>
                </c:pt>
                <c:pt idx="5757">
                  <c:v>40839.96875</c:v>
                </c:pt>
                <c:pt idx="5758">
                  <c:v>40839.979166666621</c:v>
                </c:pt>
                <c:pt idx="5759">
                  <c:v>40839.989583333336</c:v>
                </c:pt>
                <c:pt idx="5760">
                  <c:v>40840</c:v>
                </c:pt>
                <c:pt idx="5761">
                  <c:v>40840.010416666664</c:v>
                </c:pt>
                <c:pt idx="5762">
                  <c:v>40840.020833333336</c:v>
                </c:pt>
                <c:pt idx="5763">
                  <c:v>40840.03125</c:v>
                </c:pt>
                <c:pt idx="5764">
                  <c:v>40840.041666666621</c:v>
                </c:pt>
                <c:pt idx="5765">
                  <c:v>40840.052083333336</c:v>
                </c:pt>
                <c:pt idx="5766">
                  <c:v>40840.0625</c:v>
                </c:pt>
                <c:pt idx="5767">
                  <c:v>40840.072916666664</c:v>
                </c:pt>
                <c:pt idx="5768">
                  <c:v>40840.083333333336</c:v>
                </c:pt>
                <c:pt idx="5769">
                  <c:v>40840.093749999985</c:v>
                </c:pt>
                <c:pt idx="5770">
                  <c:v>40840.104166666621</c:v>
                </c:pt>
                <c:pt idx="5771">
                  <c:v>40840.114583333336</c:v>
                </c:pt>
                <c:pt idx="5772">
                  <c:v>40840.124999999993</c:v>
                </c:pt>
                <c:pt idx="5773">
                  <c:v>40840.135416666621</c:v>
                </c:pt>
                <c:pt idx="5774">
                  <c:v>40840.145833333336</c:v>
                </c:pt>
                <c:pt idx="5775">
                  <c:v>40840.156250000036</c:v>
                </c:pt>
                <c:pt idx="5776">
                  <c:v>40840.166666666621</c:v>
                </c:pt>
                <c:pt idx="5777">
                  <c:v>40840.177083333299</c:v>
                </c:pt>
                <c:pt idx="5778">
                  <c:v>40840.1875</c:v>
                </c:pt>
                <c:pt idx="5779">
                  <c:v>40840.197916666621</c:v>
                </c:pt>
                <c:pt idx="5780">
                  <c:v>40840.208333333336</c:v>
                </c:pt>
                <c:pt idx="5781">
                  <c:v>40840.21875</c:v>
                </c:pt>
                <c:pt idx="5782">
                  <c:v>40840.229166666591</c:v>
                </c:pt>
                <c:pt idx="5783">
                  <c:v>40840.239583333299</c:v>
                </c:pt>
                <c:pt idx="5784">
                  <c:v>40840.25</c:v>
                </c:pt>
                <c:pt idx="5785">
                  <c:v>40840.260416666621</c:v>
                </c:pt>
                <c:pt idx="5786">
                  <c:v>40840.270833333336</c:v>
                </c:pt>
                <c:pt idx="5787">
                  <c:v>40840.28125</c:v>
                </c:pt>
                <c:pt idx="5788">
                  <c:v>40840.291666666591</c:v>
                </c:pt>
                <c:pt idx="5789">
                  <c:v>40840.302083333336</c:v>
                </c:pt>
                <c:pt idx="5790">
                  <c:v>40840.312500000036</c:v>
                </c:pt>
                <c:pt idx="5791">
                  <c:v>40840.322916666664</c:v>
                </c:pt>
                <c:pt idx="5792">
                  <c:v>40840.333333333336</c:v>
                </c:pt>
                <c:pt idx="5793">
                  <c:v>40840.34375</c:v>
                </c:pt>
                <c:pt idx="5794">
                  <c:v>40840.354166666664</c:v>
                </c:pt>
                <c:pt idx="5795">
                  <c:v>40840.364583333336</c:v>
                </c:pt>
                <c:pt idx="5796">
                  <c:v>40840.375</c:v>
                </c:pt>
                <c:pt idx="5797">
                  <c:v>40840.385416666664</c:v>
                </c:pt>
                <c:pt idx="5798">
                  <c:v>40840.395833333336</c:v>
                </c:pt>
                <c:pt idx="5799">
                  <c:v>40840.406250000036</c:v>
                </c:pt>
                <c:pt idx="5800">
                  <c:v>40840.416666666664</c:v>
                </c:pt>
                <c:pt idx="5801">
                  <c:v>40840.427083333299</c:v>
                </c:pt>
                <c:pt idx="5802">
                  <c:v>40840.4375</c:v>
                </c:pt>
                <c:pt idx="5803">
                  <c:v>40840.447916666664</c:v>
                </c:pt>
                <c:pt idx="5804">
                  <c:v>40840.458333333343</c:v>
                </c:pt>
                <c:pt idx="5805">
                  <c:v>40840.46875</c:v>
                </c:pt>
                <c:pt idx="5806">
                  <c:v>40840.479166666621</c:v>
                </c:pt>
                <c:pt idx="5807">
                  <c:v>40840.489583333336</c:v>
                </c:pt>
                <c:pt idx="5808">
                  <c:v>40840.5</c:v>
                </c:pt>
                <c:pt idx="5809">
                  <c:v>40840.510416666664</c:v>
                </c:pt>
                <c:pt idx="5810">
                  <c:v>40840.520833333336</c:v>
                </c:pt>
                <c:pt idx="5811">
                  <c:v>40840.53125</c:v>
                </c:pt>
                <c:pt idx="5812">
                  <c:v>40840.541666666621</c:v>
                </c:pt>
                <c:pt idx="5813">
                  <c:v>40840.552083333336</c:v>
                </c:pt>
                <c:pt idx="5814">
                  <c:v>40840.5625</c:v>
                </c:pt>
                <c:pt idx="5815">
                  <c:v>40840.572916666664</c:v>
                </c:pt>
                <c:pt idx="5816">
                  <c:v>40840.583333333336</c:v>
                </c:pt>
                <c:pt idx="5817">
                  <c:v>40840.593749999985</c:v>
                </c:pt>
                <c:pt idx="5818">
                  <c:v>40840.604166666621</c:v>
                </c:pt>
                <c:pt idx="5819">
                  <c:v>40840.614583333336</c:v>
                </c:pt>
                <c:pt idx="5820">
                  <c:v>40840.624999999993</c:v>
                </c:pt>
                <c:pt idx="5821">
                  <c:v>40840.635416666621</c:v>
                </c:pt>
                <c:pt idx="5822">
                  <c:v>40840.645833333336</c:v>
                </c:pt>
                <c:pt idx="5823">
                  <c:v>40840.656250000036</c:v>
                </c:pt>
                <c:pt idx="5824">
                  <c:v>40840.666666666621</c:v>
                </c:pt>
                <c:pt idx="5825">
                  <c:v>40840.677083333299</c:v>
                </c:pt>
                <c:pt idx="5826">
                  <c:v>40840.6875</c:v>
                </c:pt>
                <c:pt idx="5827">
                  <c:v>40840.697916666621</c:v>
                </c:pt>
                <c:pt idx="5828">
                  <c:v>40840.708333333336</c:v>
                </c:pt>
                <c:pt idx="5829">
                  <c:v>40840.71875</c:v>
                </c:pt>
                <c:pt idx="5830">
                  <c:v>40840.729166666591</c:v>
                </c:pt>
                <c:pt idx="5831">
                  <c:v>40840.739583333299</c:v>
                </c:pt>
                <c:pt idx="5832">
                  <c:v>40840.75</c:v>
                </c:pt>
                <c:pt idx="5833">
                  <c:v>40840.760416666621</c:v>
                </c:pt>
                <c:pt idx="5834">
                  <c:v>40840.770833333336</c:v>
                </c:pt>
                <c:pt idx="5835">
                  <c:v>40840.78125</c:v>
                </c:pt>
                <c:pt idx="5836">
                  <c:v>40840.791666666591</c:v>
                </c:pt>
                <c:pt idx="5837">
                  <c:v>40840.802083333336</c:v>
                </c:pt>
                <c:pt idx="5838">
                  <c:v>40840.812500000036</c:v>
                </c:pt>
                <c:pt idx="5839">
                  <c:v>40840.822916666664</c:v>
                </c:pt>
                <c:pt idx="5840">
                  <c:v>40840.833333333336</c:v>
                </c:pt>
                <c:pt idx="5841">
                  <c:v>40840.84375</c:v>
                </c:pt>
                <c:pt idx="5842">
                  <c:v>40840.854166666664</c:v>
                </c:pt>
                <c:pt idx="5843">
                  <c:v>40840.864583333336</c:v>
                </c:pt>
                <c:pt idx="5844">
                  <c:v>40840.875</c:v>
                </c:pt>
                <c:pt idx="5845">
                  <c:v>40840.885416666664</c:v>
                </c:pt>
                <c:pt idx="5846">
                  <c:v>40840.895833333336</c:v>
                </c:pt>
                <c:pt idx="5847">
                  <c:v>40840.906250000036</c:v>
                </c:pt>
                <c:pt idx="5848">
                  <c:v>40840.916666666664</c:v>
                </c:pt>
                <c:pt idx="5849">
                  <c:v>40840.927083333299</c:v>
                </c:pt>
                <c:pt idx="5850">
                  <c:v>40840.9375</c:v>
                </c:pt>
                <c:pt idx="5851">
                  <c:v>40840.947916666664</c:v>
                </c:pt>
                <c:pt idx="5852">
                  <c:v>40840.958333333343</c:v>
                </c:pt>
                <c:pt idx="5853">
                  <c:v>40840.96875</c:v>
                </c:pt>
                <c:pt idx="5854">
                  <c:v>40840.979166666621</c:v>
                </c:pt>
                <c:pt idx="5855">
                  <c:v>40840.989583333336</c:v>
                </c:pt>
                <c:pt idx="5856">
                  <c:v>40841</c:v>
                </c:pt>
                <c:pt idx="5857">
                  <c:v>40841.010416666664</c:v>
                </c:pt>
                <c:pt idx="5858">
                  <c:v>40841.020833333336</c:v>
                </c:pt>
                <c:pt idx="5859">
                  <c:v>40841.03125</c:v>
                </c:pt>
                <c:pt idx="5860">
                  <c:v>40841.041666666621</c:v>
                </c:pt>
                <c:pt idx="5861">
                  <c:v>40841.052083333336</c:v>
                </c:pt>
                <c:pt idx="5862">
                  <c:v>40841.0625</c:v>
                </c:pt>
                <c:pt idx="5863">
                  <c:v>40841.072916666664</c:v>
                </c:pt>
                <c:pt idx="5864">
                  <c:v>40841.083333333336</c:v>
                </c:pt>
                <c:pt idx="5865">
                  <c:v>40841.093749999985</c:v>
                </c:pt>
                <c:pt idx="5866">
                  <c:v>40841.104166666621</c:v>
                </c:pt>
                <c:pt idx="5867">
                  <c:v>40841.114583333336</c:v>
                </c:pt>
                <c:pt idx="5868">
                  <c:v>40841.124999999993</c:v>
                </c:pt>
                <c:pt idx="5869">
                  <c:v>40841.135416666621</c:v>
                </c:pt>
                <c:pt idx="5870">
                  <c:v>40841.145833333336</c:v>
                </c:pt>
                <c:pt idx="5871">
                  <c:v>40841.156250000036</c:v>
                </c:pt>
                <c:pt idx="5872">
                  <c:v>40841.166666666621</c:v>
                </c:pt>
                <c:pt idx="5873">
                  <c:v>40841.177083333299</c:v>
                </c:pt>
                <c:pt idx="5874">
                  <c:v>40841.1875</c:v>
                </c:pt>
                <c:pt idx="5875">
                  <c:v>40841.197916666621</c:v>
                </c:pt>
                <c:pt idx="5876">
                  <c:v>40841.208333333336</c:v>
                </c:pt>
                <c:pt idx="5877">
                  <c:v>40841.21875</c:v>
                </c:pt>
                <c:pt idx="5878">
                  <c:v>40841.229166666591</c:v>
                </c:pt>
                <c:pt idx="5879">
                  <c:v>40841.239583333299</c:v>
                </c:pt>
                <c:pt idx="5880">
                  <c:v>40841.25</c:v>
                </c:pt>
                <c:pt idx="5881">
                  <c:v>40841.260416666621</c:v>
                </c:pt>
                <c:pt idx="5882">
                  <c:v>40841.270833333336</c:v>
                </c:pt>
                <c:pt idx="5883">
                  <c:v>40841.28125</c:v>
                </c:pt>
                <c:pt idx="5884">
                  <c:v>40841.291666666591</c:v>
                </c:pt>
                <c:pt idx="5885">
                  <c:v>40841.302083333336</c:v>
                </c:pt>
                <c:pt idx="5886">
                  <c:v>40841.312500000036</c:v>
                </c:pt>
                <c:pt idx="5887">
                  <c:v>40841.322916666664</c:v>
                </c:pt>
                <c:pt idx="5888">
                  <c:v>40841.333333333336</c:v>
                </c:pt>
                <c:pt idx="5889">
                  <c:v>40841.34375</c:v>
                </c:pt>
                <c:pt idx="5890">
                  <c:v>40841.354166666664</c:v>
                </c:pt>
                <c:pt idx="5891">
                  <c:v>40841.364583333336</c:v>
                </c:pt>
                <c:pt idx="5892">
                  <c:v>40841.375</c:v>
                </c:pt>
                <c:pt idx="5893">
                  <c:v>40841.385416666664</c:v>
                </c:pt>
                <c:pt idx="5894">
                  <c:v>40841.395833333336</c:v>
                </c:pt>
                <c:pt idx="5895">
                  <c:v>40841.406250000036</c:v>
                </c:pt>
                <c:pt idx="5896">
                  <c:v>40841.416666666664</c:v>
                </c:pt>
                <c:pt idx="5897">
                  <c:v>40841.427083333299</c:v>
                </c:pt>
                <c:pt idx="5898">
                  <c:v>40841.4375</c:v>
                </c:pt>
                <c:pt idx="5899">
                  <c:v>40841.447916666664</c:v>
                </c:pt>
                <c:pt idx="5900">
                  <c:v>40841.458333333343</c:v>
                </c:pt>
                <c:pt idx="5901">
                  <c:v>40841.46875</c:v>
                </c:pt>
                <c:pt idx="5902">
                  <c:v>40841.479166666621</c:v>
                </c:pt>
                <c:pt idx="5903">
                  <c:v>40841.489583333336</c:v>
                </c:pt>
                <c:pt idx="5904">
                  <c:v>40841.5</c:v>
                </c:pt>
                <c:pt idx="5905">
                  <c:v>40841.510416666664</c:v>
                </c:pt>
                <c:pt idx="5906">
                  <c:v>40841.520833333336</c:v>
                </c:pt>
                <c:pt idx="5907">
                  <c:v>40841.53125</c:v>
                </c:pt>
                <c:pt idx="5908">
                  <c:v>40841.541666666621</c:v>
                </c:pt>
                <c:pt idx="5909">
                  <c:v>40841.552083333336</c:v>
                </c:pt>
                <c:pt idx="5910">
                  <c:v>40841.5625</c:v>
                </c:pt>
                <c:pt idx="5911">
                  <c:v>40841.572916666664</c:v>
                </c:pt>
                <c:pt idx="5912">
                  <c:v>40841.583333333336</c:v>
                </c:pt>
                <c:pt idx="5913">
                  <c:v>40841.593749999985</c:v>
                </c:pt>
                <c:pt idx="5914">
                  <c:v>40841.604166666621</c:v>
                </c:pt>
                <c:pt idx="5915">
                  <c:v>40841.614583333336</c:v>
                </c:pt>
                <c:pt idx="5916">
                  <c:v>40841.624999999993</c:v>
                </c:pt>
                <c:pt idx="5917">
                  <c:v>40841.635416666621</c:v>
                </c:pt>
                <c:pt idx="5918">
                  <c:v>40841.645833333336</c:v>
                </c:pt>
                <c:pt idx="5919">
                  <c:v>40841.656250000036</c:v>
                </c:pt>
                <c:pt idx="5920">
                  <c:v>40841.666666666621</c:v>
                </c:pt>
                <c:pt idx="5921">
                  <c:v>40841.677083333299</c:v>
                </c:pt>
                <c:pt idx="5922">
                  <c:v>40841.6875</c:v>
                </c:pt>
                <c:pt idx="5923">
                  <c:v>40841.697916666621</c:v>
                </c:pt>
                <c:pt idx="5924">
                  <c:v>40841.708333333336</c:v>
                </c:pt>
                <c:pt idx="5925">
                  <c:v>40841.71875</c:v>
                </c:pt>
                <c:pt idx="5926">
                  <c:v>40841.729166666591</c:v>
                </c:pt>
                <c:pt idx="5927">
                  <c:v>40841.739583333299</c:v>
                </c:pt>
                <c:pt idx="5928">
                  <c:v>40841.75</c:v>
                </c:pt>
                <c:pt idx="5929">
                  <c:v>40841.760416666621</c:v>
                </c:pt>
                <c:pt idx="5930">
                  <c:v>40841.770833333336</c:v>
                </c:pt>
                <c:pt idx="5931">
                  <c:v>40841.78125</c:v>
                </c:pt>
                <c:pt idx="5932">
                  <c:v>40841.791666666591</c:v>
                </c:pt>
                <c:pt idx="5933">
                  <c:v>40841.802083333336</c:v>
                </c:pt>
                <c:pt idx="5934">
                  <c:v>40841.812500000036</c:v>
                </c:pt>
                <c:pt idx="5935">
                  <c:v>40841.822916666664</c:v>
                </c:pt>
                <c:pt idx="5936">
                  <c:v>40841.833333333336</c:v>
                </c:pt>
                <c:pt idx="5937">
                  <c:v>40841.84375</c:v>
                </c:pt>
                <c:pt idx="5938">
                  <c:v>40841.854166666664</c:v>
                </c:pt>
                <c:pt idx="5939">
                  <c:v>40841.864583333336</c:v>
                </c:pt>
                <c:pt idx="5940">
                  <c:v>40841.875</c:v>
                </c:pt>
                <c:pt idx="5941">
                  <c:v>40841.885416666664</c:v>
                </c:pt>
                <c:pt idx="5942">
                  <c:v>40841.895833333336</c:v>
                </c:pt>
                <c:pt idx="5943">
                  <c:v>40841.906250000036</c:v>
                </c:pt>
                <c:pt idx="5944">
                  <c:v>40841.916666666664</c:v>
                </c:pt>
                <c:pt idx="5945">
                  <c:v>40841.927083333299</c:v>
                </c:pt>
                <c:pt idx="5946">
                  <c:v>40841.9375</c:v>
                </c:pt>
                <c:pt idx="5947">
                  <c:v>40841.947916666664</c:v>
                </c:pt>
                <c:pt idx="5948">
                  <c:v>40841.958333333343</c:v>
                </c:pt>
                <c:pt idx="5949">
                  <c:v>40841.96875</c:v>
                </c:pt>
                <c:pt idx="5950">
                  <c:v>40841.979166666621</c:v>
                </c:pt>
                <c:pt idx="5951">
                  <c:v>40841.989583333336</c:v>
                </c:pt>
                <c:pt idx="5952">
                  <c:v>40842</c:v>
                </c:pt>
                <c:pt idx="5953">
                  <c:v>40842.010416666664</c:v>
                </c:pt>
                <c:pt idx="5954">
                  <c:v>40842.020833333336</c:v>
                </c:pt>
                <c:pt idx="5955">
                  <c:v>40842.03125</c:v>
                </c:pt>
                <c:pt idx="5956">
                  <c:v>40842.041666666621</c:v>
                </c:pt>
                <c:pt idx="5957">
                  <c:v>40842.052083333336</c:v>
                </c:pt>
                <c:pt idx="5958">
                  <c:v>40842.0625</c:v>
                </c:pt>
                <c:pt idx="5959">
                  <c:v>40842.072916666664</c:v>
                </c:pt>
                <c:pt idx="5960">
                  <c:v>40842.083333333336</c:v>
                </c:pt>
                <c:pt idx="5961">
                  <c:v>40842.093749999985</c:v>
                </c:pt>
                <c:pt idx="5962">
                  <c:v>40842.104166666621</c:v>
                </c:pt>
                <c:pt idx="5963">
                  <c:v>40842.114583333336</c:v>
                </c:pt>
                <c:pt idx="5964">
                  <c:v>40842.124999999993</c:v>
                </c:pt>
                <c:pt idx="5965">
                  <c:v>40842.135416666621</c:v>
                </c:pt>
                <c:pt idx="5966">
                  <c:v>40842.145833333336</c:v>
                </c:pt>
                <c:pt idx="5967">
                  <c:v>40842.156250000036</c:v>
                </c:pt>
                <c:pt idx="5968">
                  <c:v>40842.166666666621</c:v>
                </c:pt>
                <c:pt idx="5969">
                  <c:v>40842.177083333299</c:v>
                </c:pt>
                <c:pt idx="5970">
                  <c:v>40842.1875</c:v>
                </c:pt>
                <c:pt idx="5971">
                  <c:v>40842.197916666621</c:v>
                </c:pt>
                <c:pt idx="5972">
                  <c:v>40842.208333333336</c:v>
                </c:pt>
                <c:pt idx="5973">
                  <c:v>40842.21875</c:v>
                </c:pt>
                <c:pt idx="5974">
                  <c:v>40842.229166666591</c:v>
                </c:pt>
                <c:pt idx="5975">
                  <c:v>40842.239583333299</c:v>
                </c:pt>
                <c:pt idx="5976">
                  <c:v>40842.25</c:v>
                </c:pt>
                <c:pt idx="5977">
                  <c:v>40842.260416666621</c:v>
                </c:pt>
                <c:pt idx="5978">
                  <c:v>40842.270833333336</c:v>
                </c:pt>
                <c:pt idx="5979">
                  <c:v>40842.28125</c:v>
                </c:pt>
                <c:pt idx="5980">
                  <c:v>40842.291666666591</c:v>
                </c:pt>
                <c:pt idx="5981">
                  <c:v>40842.302083333336</c:v>
                </c:pt>
                <c:pt idx="5982">
                  <c:v>40842.312500000036</c:v>
                </c:pt>
                <c:pt idx="5983">
                  <c:v>40842.322916666664</c:v>
                </c:pt>
                <c:pt idx="5984">
                  <c:v>40842.333333333336</c:v>
                </c:pt>
                <c:pt idx="5985">
                  <c:v>40842.34375</c:v>
                </c:pt>
                <c:pt idx="5986">
                  <c:v>40842.354166666664</c:v>
                </c:pt>
                <c:pt idx="5987">
                  <c:v>40842.364583333336</c:v>
                </c:pt>
                <c:pt idx="5988">
                  <c:v>40842.375</c:v>
                </c:pt>
                <c:pt idx="5989">
                  <c:v>40842.385416666664</c:v>
                </c:pt>
                <c:pt idx="5990">
                  <c:v>40842.395833333336</c:v>
                </c:pt>
                <c:pt idx="5991">
                  <c:v>40842.406250000036</c:v>
                </c:pt>
                <c:pt idx="5992">
                  <c:v>40842.416666666664</c:v>
                </c:pt>
                <c:pt idx="5993">
                  <c:v>40842.427083333299</c:v>
                </c:pt>
                <c:pt idx="5994">
                  <c:v>40842.4375</c:v>
                </c:pt>
                <c:pt idx="5995">
                  <c:v>40842.447916666664</c:v>
                </c:pt>
                <c:pt idx="5996">
                  <c:v>40842.458333333343</c:v>
                </c:pt>
                <c:pt idx="5997">
                  <c:v>40842.46875</c:v>
                </c:pt>
                <c:pt idx="5998">
                  <c:v>40842.479166666621</c:v>
                </c:pt>
                <c:pt idx="5999">
                  <c:v>40842.489583333336</c:v>
                </c:pt>
                <c:pt idx="6000">
                  <c:v>40842.5</c:v>
                </c:pt>
                <c:pt idx="6001">
                  <c:v>40842.510416666664</c:v>
                </c:pt>
                <c:pt idx="6002">
                  <c:v>40842.520833333336</c:v>
                </c:pt>
                <c:pt idx="6003">
                  <c:v>40842.53125</c:v>
                </c:pt>
                <c:pt idx="6004">
                  <c:v>40842.541666666621</c:v>
                </c:pt>
                <c:pt idx="6005">
                  <c:v>40842.552083333336</c:v>
                </c:pt>
                <c:pt idx="6006">
                  <c:v>40842.5625</c:v>
                </c:pt>
                <c:pt idx="6007">
                  <c:v>40842.572916666664</c:v>
                </c:pt>
                <c:pt idx="6008">
                  <c:v>40842.583333333336</c:v>
                </c:pt>
                <c:pt idx="6009">
                  <c:v>40842.593749999985</c:v>
                </c:pt>
                <c:pt idx="6010">
                  <c:v>40842.604166666621</c:v>
                </c:pt>
                <c:pt idx="6011">
                  <c:v>40842.614583333336</c:v>
                </c:pt>
                <c:pt idx="6012">
                  <c:v>40842.624999999993</c:v>
                </c:pt>
                <c:pt idx="6013">
                  <c:v>40842.635416666621</c:v>
                </c:pt>
                <c:pt idx="6014">
                  <c:v>40842.645833333336</c:v>
                </c:pt>
                <c:pt idx="6015">
                  <c:v>40842.656250000036</c:v>
                </c:pt>
                <c:pt idx="6016">
                  <c:v>40842.666666666621</c:v>
                </c:pt>
                <c:pt idx="6017">
                  <c:v>40842.677083333299</c:v>
                </c:pt>
                <c:pt idx="6018">
                  <c:v>40842.6875</c:v>
                </c:pt>
                <c:pt idx="6019">
                  <c:v>40842.697916666621</c:v>
                </c:pt>
                <c:pt idx="6020">
                  <c:v>40842.708333333336</c:v>
                </c:pt>
                <c:pt idx="6021">
                  <c:v>40842.71875</c:v>
                </c:pt>
                <c:pt idx="6022">
                  <c:v>40842.729166666591</c:v>
                </c:pt>
                <c:pt idx="6023">
                  <c:v>40842.739583333299</c:v>
                </c:pt>
                <c:pt idx="6024">
                  <c:v>40842.75</c:v>
                </c:pt>
                <c:pt idx="6025">
                  <c:v>40842.760416666621</c:v>
                </c:pt>
                <c:pt idx="6026">
                  <c:v>40842.770833333336</c:v>
                </c:pt>
                <c:pt idx="6027">
                  <c:v>40842.78125</c:v>
                </c:pt>
                <c:pt idx="6028">
                  <c:v>40842.791666666591</c:v>
                </c:pt>
                <c:pt idx="6029">
                  <c:v>40842.802083333336</c:v>
                </c:pt>
                <c:pt idx="6030">
                  <c:v>40842.812500000036</c:v>
                </c:pt>
                <c:pt idx="6031">
                  <c:v>40842.822916666664</c:v>
                </c:pt>
                <c:pt idx="6032">
                  <c:v>40842.833333333336</c:v>
                </c:pt>
                <c:pt idx="6033">
                  <c:v>40842.84375</c:v>
                </c:pt>
                <c:pt idx="6034">
                  <c:v>40842.854166666664</c:v>
                </c:pt>
                <c:pt idx="6035">
                  <c:v>40842.864583333336</c:v>
                </c:pt>
                <c:pt idx="6036">
                  <c:v>40842.875</c:v>
                </c:pt>
                <c:pt idx="6037">
                  <c:v>40842.885416666664</c:v>
                </c:pt>
                <c:pt idx="6038">
                  <c:v>40842.895833333336</c:v>
                </c:pt>
                <c:pt idx="6039">
                  <c:v>40842.906250000036</c:v>
                </c:pt>
                <c:pt idx="6040">
                  <c:v>40842.916666666664</c:v>
                </c:pt>
                <c:pt idx="6041">
                  <c:v>40842.927083333299</c:v>
                </c:pt>
                <c:pt idx="6042">
                  <c:v>40842.9375</c:v>
                </c:pt>
                <c:pt idx="6043">
                  <c:v>40842.947916666664</c:v>
                </c:pt>
                <c:pt idx="6044">
                  <c:v>40842.958333333343</c:v>
                </c:pt>
                <c:pt idx="6045">
                  <c:v>40842.96875</c:v>
                </c:pt>
                <c:pt idx="6046">
                  <c:v>40842.979166666621</c:v>
                </c:pt>
                <c:pt idx="6047">
                  <c:v>40842.989583333336</c:v>
                </c:pt>
                <c:pt idx="6048">
                  <c:v>40843</c:v>
                </c:pt>
                <c:pt idx="6049">
                  <c:v>40843.010416666664</c:v>
                </c:pt>
                <c:pt idx="6050">
                  <c:v>40843.020833333336</c:v>
                </c:pt>
                <c:pt idx="6051">
                  <c:v>40843.03125</c:v>
                </c:pt>
                <c:pt idx="6052">
                  <c:v>40843.041666666621</c:v>
                </c:pt>
                <c:pt idx="6053">
                  <c:v>40843.052083333336</c:v>
                </c:pt>
                <c:pt idx="6054">
                  <c:v>40843.0625</c:v>
                </c:pt>
                <c:pt idx="6055">
                  <c:v>40843.072916666664</c:v>
                </c:pt>
                <c:pt idx="6056">
                  <c:v>40843.083333333336</c:v>
                </c:pt>
                <c:pt idx="6057">
                  <c:v>40843.093749999985</c:v>
                </c:pt>
                <c:pt idx="6058">
                  <c:v>40843.104166666621</c:v>
                </c:pt>
                <c:pt idx="6059">
                  <c:v>40843.114583333336</c:v>
                </c:pt>
                <c:pt idx="6060">
                  <c:v>40843.124999999993</c:v>
                </c:pt>
                <c:pt idx="6061">
                  <c:v>40843.135416666621</c:v>
                </c:pt>
                <c:pt idx="6062">
                  <c:v>40843.145833333336</c:v>
                </c:pt>
                <c:pt idx="6063">
                  <c:v>40843.156250000036</c:v>
                </c:pt>
                <c:pt idx="6064">
                  <c:v>40843.166666666621</c:v>
                </c:pt>
                <c:pt idx="6065">
                  <c:v>40843.177083333299</c:v>
                </c:pt>
                <c:pt idx="6066">
                  <c:v>40843.1875</c:v>
                </c:pt>
                <c:pt idx="6067">
                  <c:v>40843.197916666621</c:v>
                </c:pt>
                <c:pt idx="6068">
                  <c:v>40843.208333333336</c:v>
                </c:pt>
                <c:pt idx="6069">
                  <c:v>40843.21875</c:v>
                </c:pt>
                <c:pt idx="6070">
                  <c:v>40843.229166666591</c:v>
                </c:pt>
                <c:pt idx="6071">
                  <c:v>40843.239583333299</c:v>
                </c:pt>
                <c:pt idx="6072">
                  <c:v>40843.25</c:v>
                </c:pt>
                <c:pt idx="6073">
                  <c:v>40843.260416666621</c:v>
                </c:pt>
                <c:pt idx="6074">
                  <c:v>40843.270833333336</c:v>
                </c:pt>
                <c:pt idx="6075">
                  <c:v>40843.28125</c:v>
                </c:pt>
                <c:pt idx="6076">
                  <c:v>40843.291666666591</c:v>
                </c:pt>
                <c:pt idx="6077">
                  <c:v>40843.302083333336</c:v>
                </c:pt>
                <c:pt idx="6078">
                  <c:v>40843.312500000036</c:v>
                </c:pt>
                <c:pt idx="6079">
                  <c:v>40843.322916666664</c:v>
                </c:pt>
                <c:pt idx="6080">
                  <c:v>40843.333333333336</c:v>
                </c:pt>
                <c:pt idx="6081">
                  <c:v>40843.34375</c:v>
                </c:pt>
                <c:pt idx="6082">
                  <c:v>40843.354166666664</c:v>
                </c:pt>
                <c:pt idx="6083">
                  <c:v>40843.364583333336</c:v>
                </c:pt>
                <c:pt idx="6084">
                  <c:v>40843.375</c:v>
                </c:pt>
                <c:pt idx="6085">
                  <c:v>40843.385416666664</c:v>
                </c:pt>
                <c:pt idx="6086">
                  <c:v>40843.395833333336</c:v>
                </c:pt>
                <c:pt idx="6087">
                  <c:v>40843.406250000036</c:v>
                </c:pt>
                <c:pt idx="6088">
                  <c:v>40843.416666666664</c:v>
                </c:pt>
                <c:pt idx="6089">
                  <c:v>40843.427083333299</c:v>
                </c:pt>
                <c:pt idx="6090">
                  <c:v>40843.4375</c:v>
                </c:pt>
                <c:pt idx="6091">
                  <c:v>40843.447916666664</c:v>
                </c:pt>
                <c:pt idx="6092">
                  <c:v>40843.458333333343</c:v>
                </c:pt>
                <c:pt idx="6093">
                  <c:v>40843.46875</c:v>
                </c:pt>
                <c:pt idx="6094">
                  <c:v>40843.479166666621</c:v>
                </c:pt>
                <c:pt idx="6095">
                  <c:v>40843.489583333336</c:v>
                </c:pt>
                <c:pt idx="6096">
                  <c:v>40843.5</c:v>
                </c:pt>
                <c:pt idx="6097">
                  <c:v>40843.510416666664</c:v>
                </c:pt>
                <c:pt idx="6098">
                  <c:v>40843.520833333336</c:v>
                </c:pt>
                <c:pt idx="6099">
                  <c:v>40843.53125</c:v>
                </c:pt>
                <c:pt idx="6100">
                  <c:v>40843.541666666621</c:v>
                </c:pt>
                <c:pt idx="6101">
                  <c:v>40843.552083333336</c:v>
                </c:pt>
                <c:pt idx="6102">
                  <c:v>40843.5625</c:v>
                </c:pt>
                <c:pt idx="6103">
                  <c:v>40843.572916666664</c:v>
                </c:pt>
                <c:pt idx="6104">
                  <c:v>40843.583333333336</c:v>
                </c:pt>
                <c:pt idx="6105">
                  <c:v>40843.593749999985</c:v>
                </c:pt>
                <c:pt idx="6106">
                  <c:v>40843.604166666621</c:v>
                </c:pt>
                <c:pt idx="6107">
                  <c:v>40843.614583333336</c:v>
                </c:pt>
                <c:pt idx="6108">
                  <c:v>40843.624999999993</c:v>
                </c:pt>
                <c:pt idx="6109">
                  <c:v>40843.635416666621</c:v>
                </c:pt>
                <c:pt idx="6110">
                  <c:v>40843.645833333336</c:v>
                </c:pt>
                <c:pt idx="6111">
                  <c:v>40843.656250000036</c:v>
                </c:pt>
                <c:pt idx="6112">
                  <c:v>40843.666666666621</c:v>
                </c:pt>
                <c:pt idx="6113">
                  <c:v>40843.677083333299</c:v>
                </c:pt>
                <c:pt idx="6114">
                  <c:v>40843.6875</c:v>
                </c:pt>
                <c:pt idx="6115">
                  <c:v>40843.697916666621</c:v>
                </c:pt>
                <c:pt idx="6116">
                  <c:v>40843.708333333336</c:v>
                </c:pt>
                <c:pt idx="6117">
                  <c:v>40843.71875</c:v>
                </c:pt>
                <c:pt idx="6118">
                  <c:v>40843.729166666591</c:v>
                </c:pt>
                <c:pt idx="6119">
                  <c:v>40843.739583333299</c:v>
                </c:pt>
                <c:pt idx="6120">
                  <c:v>40843.75</c:v>
                </c:pt>
                <c:pt idx="6121">
                  <c:v>40843.760416666621</c:v>
                </c:pt>
                <c:pt idx="6122">
                  <c:v>40843.770833333336</c:v>
                </c:pt>
                <c:pt idx="6123">
                  <c:v>40843.78125</c:v>
                </c:pt>
                <c:pt idx="6124">
                  <c:v>40843.791666666591</c:v>
                </c:pt>
                <c:pt idx="6125">
                  <c:v>40843.802083333336</c:v>
                </c:pt>
                <c:pt idx="6126">
                  <c:v>40843.812500000036</c:v>
                </c:pt>
                <c:pt idx="6127">
                  <c:v>40843.822916666664</c:v>
                </c:pt>
                <c:pt idx="6128">
                  <c:v>40843.833333333336</c:v>
                </c:pt>
                <c:pt idx="6129">
                  <c:v>40843.84375</c:v>
                </c:pt>
                <c:pt idx="6130">
                  <c:v>40843.854166666664</c:v>
                </c:pt>
                <c:pt idx="6131">
                  <c:v>40843.864583333336</c:v>
                </c:pt>
                <c:pt idx="6132">
                  <c:v>40843.875</c:v>
                </c:pt>
                <c:pt idx="6133">
                  <c:v>40843.885416666664</c:v>
                </c:pt>
                <c:pt idx="6134">
                  <c:v>40843.895833333336</c:v>
                </c:pt>
                <c:pt idx="6135">
                  <c:v>40843.906250000036</c:v>
                </c:pt>
                <c:pt idx="6136">
                  <c:v>40843.916666666664</c:v>
                </c:pt>
                <c:pt idx="6137">
                  <c:v>40843.927083333299</c:v>
                </c:pt>
                <c:pt idx="6138">
                  <c:v>40843.9375</c:v>
                </c:pt>
                <c:pt idx="6139">
                  <c:v>40843.947916666664</c:v>
                </c:pt>
                <c:pt idx="6140">
                  <c:v>40843.958333333343</c:v>
                </c:pt>
                <c:pt idx="6141">
                  <c:v>40843.96875</c:v>
                </c:pt>
                <c:pt idx="6142">
                  <c:v>40843.979166666621</c:v>
                </c:pt>
                <c:pt idx="6143">
                  <c:v>40843.989583333336</c:v>
                </c:pt>
                <c:pt idx="6144">
                  <c:v>40844</c:v>
                </c:pt>
                <c:pt idx="6145">
                  <c:v>40844.010416666664</c:v>
                </c:pt>
                <c:pt idx="6146">
                  <c:v>40844.020833333336</c:v>
                </c:pt>
                <c:pt idx="6147">
                  <c:v>40844.03125</c:v>
                </c:pt>
                <c:pt idx="6148">
                  <c:v>40844.041666666621</c:v>
                </c:pt>
                <c:pt idx="6149">
                  <c:v>40844.052083333336</c:v>
                </c:pt>
                <c:pt idx="6150">
                  <c:v>40844.0625</c:v>
                </c:pt>
                <c:pt idx="6151">
                  <c:v>40844.072916666664</c:v>
                </c:pt>
                <c:pt idx="6152">
                  <c:v>40844.083333333336</c:v>
                </c:pt>
                <c:pt idx="6153">
                  <c:v>40844.093749999985</c:v>
                </c:pt>
                <c:pt idx="6154">
                  <c:v>40844.104166666621</c:v>
                </c:pt>
                <c:pt idx="6155">
                  <c:v>40844.114583333336</c:v>
                </c:pt>
                <c:pt idx="6156">
                  <c:v>40844.124999999993</c:v>
                </c:pt>
                <c:pt idx="6157">
                  <c:v>40844.135416666621</c:v>
                </c:pt>
                <c:pt idx="6158">
                  <c:v>40844.145833333336</c:v>
                </c:pt>
                <c:pt idx="6159">
                  <c:v>40844.156250000036</c:v>
                </c:pt>
                <c:pt idx="6160">
                  <c:v>40844.166666666621</c:v>
                </c:pt>
                <c:pt idx="6161">
                  <c:v>40844.177083333299</c:v>
                </c:pt>
                <c:pt idx="6162">
                  <c:v>40844.1875</c:v>
                </c:pt>
                <c:pt idx="6163">
                  <c:v>40844.197916666621</c:v>
                </c:pt>
                <c:pt idx="6164">
                  <c:v>40844.208333333336</c:v>
                </c:pt>
                <c:pt idx="6165">
                  <c:v>40844.21875</c:v>
                </c:pt>
                <c:pt idx="6166">
                  <c:v>40844.229166666591</c:v>
                </c:pt>
                <c:pt idx="6167">
                  <c:v>40844.239583333299</c:v>
                </c:pt>
                <c:pt idx="6168">
                  <c:v>40844.25</c:v>
                </c:pt>
                <c:pt idx="6169">
                  <c:v>40844.260416666621</c:v>
                </c:pt>
                <c:pt idx="6170">
                  <c:v>40844.270833333336</c:v>
                </c:pt>
                <c:pt idx="6171">
                  <c:v>40844.28125</c:v>
                </c:pt>
                <c:pt idx="6172">
                  <c:v>40844.291666666591</c:v>
                </c:pt>
                <c:pt idx="6173">
                  <c:v>40844.302083333336</c:v>
                </c:pt>
                <c:pt idx="6174">
                  <c:v>40844.312500000036</c:v>
                </c:pt>
                <c:pt idx="6175">
                  <c:v>40844.322916666664</c:v>
                </c:pt>
                <c:pt idx="6176">
                  <c:v>40844.333333333336</c:v>
                </c:pt>
                <c:pt idx="6177">
                  <c:v>40844.34375</c:v>
                </c:pt>
                <c:pt idx="6178">
                  <c:v>40844.354166666664</c:v>
                </c:pt>
                <c:pt idx="6179">
                  <c:v>40844.364583333336</c:v>
                </c:pt>
                <c:pt idx="6180">
                  <c:v>40844.375</c:v>
                </c:pt>
                <c:pt idx="6181">
                  <c:v>40844.385416666664</c:v>
                </c:pt>
                <c:pt idx="6182">
                  <c:v>40844.395833333336</c:v>
                </c:pt>
                <c:pt idx="6183">
                  <c:v>40844.406250000036</c:v>
                </c:pt>
                <c:pt idx="6184">
                  <c:v>40844.416666666664</c:v>
                </c:pt>
                <c:pt idx="6185">
                  <c:v>40844.427083333299</c:v>
                </c:pt>
                <c:pt idx="6186">
                  <c:v>40844.4375</c:v>
                </c:pt>
                <c:pt idx="6187">
                  <c:v>40844.447916666664</c:v>
                </c:pt>
                <c:pt idx="6188">
                  <c:v>40844.458333333343</c:v>
                </c:pt>
                <c:pt idx="6189">
                  <c:v>40844.46875</c:v>
                </c:pt>
                <c:pt idx="6190">
                  <c:v>40844.479166666621</c:v>
                </c:pt>
                <c:pt idx="6191">
                  <c:v>40844.489583333336</c:v>
                </c:pt>
                <c:pt idx="6192">
                  <c:v>40844.5</c:v>
                </c:pt>
                <c:pt idx="6193">
                  <c:v>40844.510416666664</c:v>
                </c:pt>
                <c:pt idx="6194">
                  <c:v>40844.520833333336</c:v>
                </c:pt>
                <c:pt idx="6195">
                  <c:v>40844.53125</c:v>
                </c:pt>
                <c:pt idx="6196">
                  <c:v>40844.541666666621</c:v>
                </c:pt>
                <c:pt idx="6197">
                  <c:v>40844.552083333336</c:v>
                </c:pt>
                <c:pt idx="6198">
                  <c:v>40844.5625</c:v>
                </c:pt>
                <c:pt idx="6199">
                  <c:v>40844.572916666664</c:v>
                </c:pt>
                <c:pt idx="6200">
                  <c:v>40844.583333333336</c:v>
                </c:pt>
                <c:pt idx="6201">
                  <c:v>40844.593749999985</c:v>
                </c:pt>
                <c:pt idx="6202">
                  <c:v>40844.604166666621</c:v>
                </c:pt>
                <c:pt idx="6203">
                  <c:v>40844.614583333336</c:v>
                </c:pt>
                <c:pt idx="6204">
                  <c:v>40844.624999999993</c:v>
                </c:pt>
                <c:pt idx="6205">
                  <c:v>40844.635416666621</c:v>
                </c:pt>
                <c:pt idx="6206">
                  <c:v>40844.645833333336</c:v>
                </c:pt>
                <c:pt idx="6207">
                  <c:v>40844.656250000036</c:v>
                </c:pt>
                <c:pt idx="6208">
                  <c:v>40844.666666666621</c:v>
                </c:pt>
                <c:pt idx="6209">
                  <c:v>40844.677083333299</c:v>
                </c:pt>
                <c:pt idx="6210">
                  <c:v>40844.6875</c:v>
                </c:pt>
                <c:pt idx="6211">
                  <c:v>40844.697916666621</c:v>
                </c:pt>
                <c:pt idx="6212">
                  <c:v>40844.708333333336</c:v>
                </c:pt>
                <c:pt idx="6213">
                  <c:v>40844.71875</c:v>
                </c:pt>
                <c:pt idx="6214">
                  <c:v>40844.729166666591</c:v>
                </c:pt>
                <c:pt idx="6215">
                  <c:v>40844.739583333299</c:v>
                </c:pt>
                <c:pt idx="6216">
                  <c:v>40844.75</c:v>
                </c:pt>
                <c:pt idx="6217">
                  <c:v>40844.760416666621</c:v>
                </c:pt>
                <c:pt idx="6218">
                  <c:v>40844.770833333336</c:v>
                </c:pt>
                <c:pt idx="6219">
                  <c:v>40844.78125</c:v>
                </c:pt>
                <c:pt idx="6220">
                  <c:v>40844.791666666591</c:v>
                </c:pt>
                <c:pt idx="6221">
                  <c:v>40844.802083333336</c:v>
                </c:pt>
                <c:pt idx="6222">
                  <c:v>40844.812500000036</c:v>
                </c:pt>
                <c:pt idx="6223">
                  <c:v>40844.822916666664</c:v>
                </c:pt>
                <c:pt idx="6224">
                  <c:v>40844.833333333336</c:v>
                </c:pt>
                <c:pt idx="6225">
                  <c:v>40844.84375</c:v>
                </c:pt>
                <c:pt idx="6226">
                  <c:v>40844.854166666664</c:v>
                </c:pt>
                <c:pt idx="6227">
                  <c:v>40844.864583333336</c:v>
                </c:pt>
                <c:pt idx="6228">
                  <c:v>40844.875</c:v>
                </c:pt>
                <c:pt idx="6229">
                  <c:v>40844.885416666664</c:v>
                </c:pt>
                <c:pt idx="6230">
                  <c:v>40844.895833333336</c:v>
                </c:pt>
                <c:pt idx="6231">
                  <c:v>40844.906250000036</c:v>
                </c:pt>
                <c:pt idx="6232">
                  <c:v>40844.916666666664</c:v>
                </c:pt>
                <c:pt idx="6233">
                  <c:v>40844.927083333299</c:v>
                </c:pt>
                <c:pt idx="6234">
                  <c:v>40844.9375</c:v>
                </c:pt>
                <c:pt idx="6235">
                  <c:v>40844.947916666664</c:v>
                </c:pt>
                <c:pt idx="6236">
                  <c:v>40844.958333333343</c:v>
                </c:pt>
                <c:pt idx="6237">
                  <c:v>40844.96875</c:v>
                </c:pt>
                <c:pt idx="6238">
                  <c:v>40844.979166666621</c:v>
                </c:pt>
                <c:pt idx="6239">
                  <c:v>40844.989583333336</c:v>
                </c:pt>
                <c:pt idx="6240">
                  <c:v>40845</c:v>
                </c:pt>
                <c:pt idx="6241">
                  <c:v>40845.010416666664</c:v>
                </c:pt>
                <c:pt idx="6242">
                  <c:v>40845.020833333336</c:v>
                </c:pt>
                <c:pt idx="6243">
                  <c:v>40845.03125</c:v>
                </c:pt>
                <c:pt idx="6244">
                  <c:v>40845.041666666621</c:v>
                </c:pt>
                <c:pt idx="6245">
                  <c:v>40845.052083333336</c:v>
                </c:pt>
                <c:pt idx="6246">
                  <c:v>40845.0625</c:v>
                </c:pt>
                <c:pt idx="6247">
                  <c:v>40845.072916666664</c:v>
                </c:pt>
                <c:pt idx="6248">
                  <c:v>40845.083333333336</c:v>
                </c:pt>
                <c:pt idx="6249">
                  <c:v>40845.093749999985</c:v>
                </c:pt>
                <c:pt idx="6250">
                  <c:v>40845.104166666621</c:v>
                </c:pt>
                <c:pt idx="6251">
                  <c:v>40845.114583333336</c:v>
                </c:pt>
                <c:pt idx="6252">
                  <c:v>40845.124999999993</c:v>
                </c:pt>
                <c:pt idx="6253">
                  <c:v>40845.135416666621</c:v>
                </c:pt>
                <c:pt idx="6254">
                  <c:v>40845.145833333336</c:v>
                </c:pt>
                <c:pt idx="6255">
                  <c:v>40845.156250000036</c:v>
                </c:pt>
                <c:pt idx="6256">
                  <c:v>40845.166666666621</c:v>
                </c:pt>
                <c:pt idx="6257">
                  <c:v>40845.177083333299</c:v>
                </c:pt>
                <c:pt idx="6258">
                  <c:v>40845.1875</c:v>
                </c:pt>
                <c:pt idx="6259">
                  <c:v>40845.197916666621</c:v>
                </c:pt>
                <c:pt idx="6260">
                  <c:v>40845.208333333336</c:v>
                </c:pt>
                <c:pt idx="6261">
                  <c:v>40845.21875</c:v>
                </c:pt>
                <c:pt idx="6262">
                  <c:v>40845.229166666591</c:v>
                </c:pt>
                <c:pt idx="6263">
                  <c:v>40845.239583333299</c:v>
                </c:pt>
                <c:pt idx="6264">
                  <c:v>40845.25</c:v>
                </c:pt>
                <c:pt idx="6265">
                  <c:v>40845.260416666621</c:v>
                </c:pt>
                <c:pt idx="6266">
                  <c:v>40845.270833333336</c:v>
                </c:pt>
                <c:pt idx="6267">
                  <c:v>40845.28125</c:v>
                </c:pt>
                <c:pt idx="6268">
                  <c:v>40845.291666666591</c:v>
                </c:pt>
                <c:pt idx="6269">
                  <c:v>40845.302083333336</c:v>
                </c:pt>
                <c:pt idx="6270">
                  <c:v>40845.312500000036</c:v>
                </c:pt>
                <c:pt idx="6271">
                  <c:v>40845.322916666664</c:v>
                </c:pt>
                <c:pt idx="6272">
                  <c:v>40845.333333333336</c:v>
                </c:pt>
                <c:pt idx="6273">
                  <c:v>40845.34375</c:v>
                </c:pt>
                <c:pt idx="6274">
                  <c:v>40845.354166666664</c:v>
                </c:pt>
                <c:pt idx="6275">
                  <c:v>40845.364583333336</c:v>
                </c:pt>
                <c:pt idx="6276">
                  <c:v>40845.375</c:v>
                </c:pt>
                <c:pt idx="6277">
                  <c:v>40845.385416666664</c:v>
                </c:pt>
                <c:pt idx="6278">
                  <c:v>40845.395833333336</c:v>
                </c:pt>
                <c:pt idx="6279">
                  <c:v>40845.406250000036</c:v>
                </c:pt>
                <c:pt idx="6280">
                  <c:v>40845.416666666664</c:v>
                </c:pt>
                <c:pt idx="6281">
                  <c:v>40845.427083333299</c:v>
                </c:pt>
                <c:pt idx="6282">
                  <c:v>40845.4375</c:v>
                </c:pt>
                <c:pt idx="6283">
                  <c:v>40845.447916666664</c:v>
                </c:pt>
                <c:pt idx="6284">
                  <c:v>40845.458333333343</c:v>
                </c:pt>
                <c:pt idx="6285">
                  <c:v>40845.46875</c:v>
                </c:pt>
                <c:pt idx="6286">
                  <c:v>40845.479166666621</c:v>
                </c:pt>
                <c:pt idx="6287">
                  <c:v>40845.489583333336</c:v>
                </c:pt>
                <c:pt idx="6288">
                  <c:v>40845.5</c:v>
                </c:pt>
                <c:pt idx="6289">
                  <c:v>40845.510416666664</c:v>
                </c:pt>
                <c:pt idx="6290">
                  <c:v>40845.520833333336</c:v>
                </c:pt>
                <c:pt idx="6291">
                  <c:v>40845.53125</c:v>
                </c:pt>
                <c:pt idx="6292">
                  <c:v>40845.541666666621</c:v>
                </c:pt>
                <c:pt idx="6293">
                  <c:v>40845.552083333336</c:v>
                </c:pt>
                <c:pt idx="6294">
                  <c:v>40845.5625</c:v>
                </c:pt>
                <c:pt idx="6295">
                  <c:v>40845.572916666664</c:v>
                </c:pt>
                <c:pt idx="6296">
                  <c:v>40845.583333333336</c:v>
                </c:pt>
                <c:pt idx="6297">
                  <c:v>40845.593749999985</c:v>
                </c:pt>
                <c:pt idx="6298">
                  <c:v>40845.604166666621</c:v>
                </c:pt>
                <c:pt idx="6299">
                  <c:v>40845.614583333336</c:v>
                </c:pt>
                <c:pt idx="6300">
                  <c:v>40845.624999999993</c:v>
                </c:pt>
                <c:pt idx="6301">
                  <c:v>40845.635416666621</c:v>
                </c:pt>
                <c:pt idx="6302">
                  <c:v>40845.645833333336</c:v>
                </c:pt>
                <c:pt idx="6303">
                  <c:v>40845.656250000036</c:v>
                </c:pt>
                <c:pt idx="6304">
                  <c:v>40845.666666666621</c:v>
                </c:pt>
                <c:pt idx="6305">
                  <c:v>40845.677083333299</c:v>
                </c:pt>
                <c:pt idx="6306">
                  <c:v>40845.6875</c:v>
                </c:pt>
                <c:pt idx="6307">
                  <c:v>40845.697916666621</c:v>
                </c:pt>
                <c:pt idx="6308">
                  <c:v>40845.708333333336</c:v>
                </c:pt>
                <c:pt idx="6309">
                  <c:v>40845.71875</c:v>
                </c:pt>
                <c:pt idx="6310">
                  <c:v>40845.729166666591</c:v>
                </c:pt>
                <c:pt idx="6311">
                  <c:v>40845.739583333299</c:v>
                </c:pt>
                <c:pt idx="6312">
                  <c:v>40845.75</c:v>
                </c:pt>
                <c:pt idx="6313">
                  <c:v>40845.760416666621</c:v>
                </c:pt>
                <c:pt idx="6314">
                  <c:v>40845.770833333336</c:v>
                </c:pt>
                <c:pt idx="6315">
                  <c:v>40845.78125</c:v>
                </c:pt>
                <c:pt idx="6316">
                  <c:v>40845.791666666591</c:v>
                </c:pt>
                <c:pt idx="6317">
                  <c:v>40845.802083333336</c:v>
                </c:pt>
                <c:pt idx="6318">
                  <c:v>40845.812500000036</c:v>
                </c:pt>
                <c:pt idx="6319">
                  <c:v>40845.822916666664</c:v>
                </c:pt>
                <c:pt idx="6320">
                  <c:v>40845.833333333336</c:v>
                </c:pt>
                <c:pt idx="6321">
                  <c:v>40845.84375</c:v>
                </c:pt>
                <c:pt idx="6322">
                  <c:v>40845.854166666664</c:v>
                </c:pt>
                <c:pt idx="6323">
                  <c:v>40845.864583333336</c:v>
                </c:pt>
                <c:pt idx="6324">
                  <c:v>40845.875</c:v>
                </c:pt>
                <c:pt idx="6325">
                  <c:v>40845.885416666664</c:v>
                </c:pt>
                <c:pt idx="6326">
                  <c:v>40845.895833333336</c:v>
                </c:pt>
                <c:pt idx="6327">
                  <c:v>40845.906250000036</c:v>
                </c:pt>
                <c:pt idx="6328">
                  <c:v>40845.916666666664</c:v>
                </c:pt>
                <c:pt idx="6329">
                  <c:v>40845.927083333299</c:v>
                </c:pt>
                <c:pt idx="6330">
                  <c:v>40845.9375</c:v>
                </c:pt>
                <c:pt idx="6331">
                  <c:v>40845.947916666664</c:v>
                </c:pt>
                <c:pt idx="6332">
                  <c:v>40845.958333333343</c:v>
                </c:pt>
                <c:pt idx="6333">
                  <c:v>40845.96875</c:v>
                </c:pt>
                <c:pt idx="6334">
                  <c:v>40845.979166666621</c:v>
                </c:pt>
                <c:pt idx="6335">
                  <c:v>40845.989583333336</c:v>
                </c:pt>
                <c:pt idx="6336">
                  <c:v>40846</c:v>
                </c:pt>
                <c:pt idx="6337">
                  <c:v>40846.010416666664</c:v>
                </c:pt>
                <c:pt idx="6338">
                  <c:v>40846.020833333336</c:v>
                </c:pt>
                <c:pt idx="6339">
                  <c:v>40846.03125</c:v>
                </c:pt>
                <c:pt idx="6340">
                  <c:v>40846.041666666621</c:v>
                </c:pt>
                <c:pt idx="6341">
                  <c:v>40846.052083333336</c:v>
                </c:pt>
                <c:pt idx="6342">
                  <c:v>40846.0625</c:v>
                </c:pt>
                <c:pt idx="6343">
                  <c:v>40846.072916666664</c:v>
                </c:pt>
                <c:pt idx="6344">
                  <c:v>40846.083333333336</c:v>
                </c:pt>
                <c:pt idx="6345">
                  <c:v>40846.093749999985</c:v>
                </c:pt>
                <c:pt idx="6346">
                  <c:v>40846.104166666621</c:v>
                </c:pt>
                <c:pt idx="6347">
                  <c:v>40846.114583333336</c:v>
                </c:pt>
                <c:pt idx="6348">
                  <c:v>40846.124999999993</c:v>
                </c:pt>
                <c:pt idx="6349">
                  <c:v>40846.135416666621</c:v>
                </c:pt>
                <c:pt idx="6350">
                  <c:v>40846.145833333336</c:v>
                </c:pt>
                <c:pt idx="6351">
                  <c:v>40846.156250000036</c:v>
                </c:pt>
                <c:pt idx="6352">
                  <c:v>40846.166666666621</c:v>
                </c:pt>
                <c:pt idx="6353">
                  <c:v>40846.177083333299</c:v>
                </c:pt>
                <c:pt idx="6354">
                  <c:v>40846.1875</c:v>
                </c:pt>
                <c:pt idx="6355">
                  <c:v>40846.197916666621</c:v>
                </c:pt>
                <c:pt idx="6356">
                  <c:v>40846.208333333336</c:v>
                </c:pt>
                <c:pt idx="6357">
                  <c:v>40846.21875</c:v>
                </c:pt>
                <c:pt idx="6358">
                  <c:v>40846.229166666591</c:v>
                </c:pt>
                <c:pt idx="6359">
                  <c:v>40846.239583333299</c:v>
                </c:pt>
                <c:pt idx="6360">
                  <c:v>40846.25</c:v>
                </c:pt>
                <c:pt idx="6361">
                  <c:v>40846.260416666621</c:v>
                </c:pt>
                <c:pt idx="6362">
                  <c:v>40846.270833333336</c:v>
                </c:pt>
                <c:pt idx="6363">
                  <c:v>40846.28125</c:v>
                </c:pt>
                <c:pt idx="6364">
                  <c:v>40846.291666666591</c:v>
                </c:pt>
                <c:pt idx="6365">
                  <c:v>40846.302083333336</c:v>
                </c:pt>
                <c:pt idx="6366">
                  <c:v>40846.312500000036</c:v>
                </c:pt>
                <c:pt idx="6367">
                  <c:v>40846.322916666664</c:v>
                </c:pt>
                <c:pt idx="6368">
                  <c:v>40846.333333333336</c:v>
                </c:pt>
                <c:pt idx="6369">
                  <c:v>40846.34375</c:v>
                </c:pt>
                <c:pt idx="6370">
                  <c:v>40846.354166666664</c:v>
                </c:pt>
                <c:pt idx="6371">
                  <c:v>40846.364583333336</c:v>
                </c:pt>
                <c:pt idx="6372">
                  <c:v>40846.375</c:v>
                </c:pt>
                <c:pt idx="6373">
                  <c:v>40846.385416666664</c:v>
                </c:pt>
                <c:pt idx="6374">
                  <c:v>40846.395833333336</c:v>
                </c:pt>
                <c:pt idx="6375">
                  <c:v>40846.406250000036</c:v>
                </c:pt>
                <c:pt idx="6376">
                  <c:v>40846.416666666664</c:v>
                </c:pt>
                <c:pt idx="6377">
                  <c:v>40846.427083333299</c:v>
                </c:pt>
                <c:pt idx="6378">
                  <c:v>40846.4375</c:v>
                </c:pt>
                <c:pt idx="6379">
                  <c:v>40846.447916666664</c:v>
                </c:pt>
                <c:pt idx="6380">
                  <c:v>40846.458333333343</c:v>
                </c:pt>
                <c:pt idx="6381">
                  <c:v>40846.46875</c:v>
                </c:pt>
                <c:pt idx="6382">
                  <c:v>40846.479166666621</c:v>
                </c:pt>
                <c:pt idx="6383">
                  <c:v>40846.489583333336</c:v>
                </c:pt>
                <c:pt idx="6384">
                  <c:v>40846.5</c:v>
                </c:pt>
                <c:pt idx="6385">
                  <c:v>40846.510416666664</c:v>
                </c:pt>
                <c:pt idx="6386">
                  <c:v>40846.520833333336</c:v>
                </c:pt>
                <c:pt idx="6387">
                  <c:v>40846.53125</c:v>
                </c:pt>
                <c:pt idx="6388">
                  <c:v>40846.541666666621</c:v>
                </c:pt>
                <c:pt idx="6389">
                  <c:v>40846.552083333336</c:v>
                </c:pt>
                <c:pt idx="6390">
                  <c:v>40846.5625</c:v>
                </c:pt>
                <c:pt idx="6391">
                  <c:v>40846.572916666664</c:v>
                </c:pt>
                <c:pt idx="6392">
                  <c:v>40846.583333333336</c:v>
                </c:pt>
                <c:pt idx="6393">
                  <c:v>40846.593749999985</c:v>
                </c:pt>
                <c:pt idx="6394">
                  <c:v>40846.604166666621</c:v>
                </c:pt>
                <c:pt idx="6395">
                  <c:v>40846.614583333336</c:v>
                </c:pt>
                <c:pt idx="6396">
                  <c:v>40846.624999999993</c:v>
                </c:pt>
                <c:pt idx="6397">
                  <c:v>40846.635416666621</c:v>
                </c:pt>
                <c:pt idx="6398">
                  <c:v>40846.645833333336</c:v>
                </c:pt>
                <c:pt idx="6399">
                  <c:v>40846.656250000036</c:v>
                </c:pt>
                <c:pt idx="6400">
                  <c:v>40846.666666666621</c:v>
                </c:pt>
                <c:pt idx="6401">
                  <c:v>40846.677083333299</c:v>
                </c:pt>
                <c:pt idx="6402">
                  <c:v>40846.6875</c:v>
                </c:pt>
                <c:pt idx="6403">
                  <c:v>40846.697916666621</c:v>
                </c:pt>
                <c:pt idx="6404">
                  <c:v>40846.708333333336</c:v>
                </c:pt>
                <c:pt idx="6405">
                  <c:v>40846.71875</c:v>
                </c:pt>
                <c:pt idx="6406">
                  <c:v>40846.729166666591</c:v>
                </c:pt>
                <c:pt idx="6407">
                  <c:v>40846.739583333299</c:v>
                </c:pt>
                <c:pt idx="6408">
                  <c:v>40846.75</c:v>
                </c:pt>
                <c:pt idx="6409">
                  <c:v>40846.760416666621</c:v>
                </c:pt>
                <c:pt idx="6410">
                  <c:v>40846.770833333336</c:v>
                </c:pt>
                <c:pt idx="6411">
                  <c:v>40846.78125</c:v>
                </c:pt>
                <c:pt idx="6412">
                  <c:v>40846.791666666591</c:v>
                </c:pt>
                <c:pt idx="6413">
                  <c:v>40846.802083333336</c:v>
                </c:pt>
                <c:pt idx="6414">
                  <c:v>40846.812500000036</c:v>
                </c:pt>
                <c:pt idx="6415">
                  <c:v>40846.822916666664</c:v>
                </c:pt>
                <c:pt idx="6416">
                  <c:v>40846.833333333336</c:v>
                </c:pt>
                <c:pt idx="6417">
                  <c:v>40846.84375</c:v>
                </c:pt>
                <c:pt idx="6418">
                  <c:v>40846.854166666664</c:v>
                </c:pt>
                <c:pt idx="6419">
                  <c:v>40846.864583333336</c:v>
                </c:pt>
                <c:pt idx="6420">
                  <c:v>40846.875</c:v>
                </c:pt>
                <c:pt idx="6421">
                  <c:v>40846.885416666664</c:v>
                </c:pt>
                <c:pt idx="6422">
                  <c:v>40846.895833333336</c:v>
                </c:pt>
                <c:pt idx="6423">
                  <c:v>40846.906250000036</c:v>
                </c:pt>
                <c:pt idx="6424">
                  <c:v>40846.916666666664</c:v>
                </c:pt>
                <c:pt idx="6425">
                  <c:v>40846.927083333299</c:v>
                </c:pt>
                <c:pt idx="6426">
                  <c:v>40846.9375</c:v>
                </c:pt>
                <c:pt idx="6427">
                  <c:v>40846.947916666664</c:v>
                </c:pt>
                <c:pt idx="6428">
                  <c:v>40846.958333333343</c:v>
                </c:pt>
                <c:pt idx="6429">
                  <c:v>40846.96875</c:v>
                </c:pt>
                <c:pt idx="6430">
                  <c:v>40846.979166666621</c:v>
                </c:pt>
                <c:pt idx="6431">
                  <c:v>40846.989583333336</c:v>
                </c:pt>
                <c:pt idx="6432">
                  <c:v>40847</c:v>
                </c:pt>
                <c:pt idx="6433">
                  <c:v>40847.010416666664</c:v>
                </c:pt>
                <c:pt idx="6434">
                  <c:v>40847.020833333336</c:v>
                </c:pt>
                <c:pt idx="6435">
                  <c:v>40847.03125</c:v>
                </c:pt>
                <c:pt idx="6436">
                  <c:v>40847.041666666621</c:v>
                </c:pt>
                <c:pt idx="6437">
                  <c:v>40847.052083333336</c:v>
                </c:pt>
                <c:pt idx="6438">
                  <c:v>40847.0625</c:v>
                </c:pt>
                <c:pt idx="6439">
                  <c:v>40847.072916666664</c:v>
                </c:pt>
                <c:pt idx="6440">
                  <c:v>40847.083333333336</c:v>
                </c:pt>
                <c:pt idx="6441">
                  <c:v>40847.093749999985</c:v>
                </c:pt>
                <c:pt idx="6442">
                  <c:v>40847.104166666621</c:v>
                </c:pt>
                <c:pt idx="6443">
                  <c:v>40847.114583333336</c:v>
                </c:pt>
                <c:pt idx="6444">
                  <c:v>40847.124999999993</c:v>
                </c:pt>
                <c:pt idx="6445">
                  <c:v>40847.135416666621</c:v>
                </c:pt>
                <c:pt idx="6446">
                  <c:v>40847.145833333336</c:v>
                </c:pt>
                <c:pt idx="6447">
                  <c:v>40847.156250000036</c:v>
                </c:pt>
                <c:pt idx="6448">
                  <c:v>40847.166666666621</c:v>
                </c:pt>
                <c:pt idx="6449">
                  <c:v>40847.177083333299</c:v>
                </c:pt>
                <c:pt idx="6450">
                  <c:v>40847.1875</c:v>
                </c:pt>
                <c:pt idx="6451">
                  <c:v>40847.197916666621</c:v>
                </c:pt>
                <c:pt idx="6452">
                  <c:v>40847.208333333336</c:v>
                </c:pt>
                <c:pt idx="6453">
                  <c:v>40847.21875</c:v>
                </c:pt>
                <c:pt idx="6454">
                  <c:v>40847.229166666591</c:v>
                </c:pt>
                <c:pt idx="6455">
                  <c:v>40847.239583333299</c:v>
                </c:pt>
                <c:pt idx="6456">
                  <c:v>40847.25</c:v>
                </c:pt>
                <c:pt idx="6457">
                  <c:v>40847.260416666621</c:v>
                </c:pt>
                <c:pt idx="6458">
                  <c:v>40847.270833333336</c:v>
                </c:pt>
                <c:pt idx="6459">
                  <c:v>40847.28125</c:v>
                </c:pt>
                <c:pt idx="6460">
                  <c:v>40847.291666666591</c:v>
                </c:pt>
                <c:pt idx="6461">
                  <c:v>40847.302083333336</c:v>
                </c:pt>
                <c:pt idx="6462">
                  <c:v>40847.312500000036</c:v>
                </c:pt>
                <c:pt idx="6463">
                  <c:v>40847.322916666664</c:v>
                </c:pt>
                <c:pt idx="6464">
                  <c:v>40847.333333333336</c:v>
                </c:pt>
                <c:pt idx="6465">
                  <c:v>40847.34375</c:v>
                </c:pt>
                <c:pt idx="6466">
                  <c:v>40847.354166666664</c:v>
                </c:pt>
                <c:pt idx="6467">
                  <c:v>40847.364583333336</c:v>
                </c:pt>
                <c:pt idx="6468">
                  <c:v>40847.375</c:v>
                </c:pt>
                <c:pt idx="6469">
                  <c:v>40847.385416666664</c:v>
                </c:pt>
                <c:pt idx="6470">
                  <c:v>40847.395833333336</c:v>
                </c:pt>
                <c:pt idx="6471">
                  <c:v>40847.406250000036</c:v>
                </c:pt>
                <c:pt idx="6472">
                  <c:v>40847.416666666664</c:v>
                </c:pt>
                <c:pt idx="6473">
                  <c:v>40847.427083333299</c:v>
                </c:pt>
                <c:pt idx="6474">
                  <c:v>40847.4375</c:v>
                </c:pt>
                <c:pt idx="6475">
                  <c:v>40847.447916666664</c:v>
                </c:pt>
                <c:pt idx="6476">
                  <c:v>40847.458333333343</c:v>
                </c:pt>
                <c:pt idx="6477">
                  <c:v>40847.46875</c:v>
                </c:pt>
                <c:pt idx="6478">
                  <c:v>40847.479166666621</c:v>
                </c:pt>
                <c:pt idx="6479">
                  <c:v>40847.489583333336</c:v>
                </c:pt>
                <c:pt idx="6480">
                  <c:v>40847.5</c:v>
                </c:pt>
                <c:pt idx="6481">
                  <c:v>40847.510416666664</c:v>
                </c:pt>
                <c:pt idx="6482">
                  <c:v>40847.520833333336</c:v>
                </c:pt>
                <c:pt idx="6483">
                  <c:v>40847.53125</c:v>
                </c:pt>
                <c:pt idx="6484">
                  <c:v>40847.541666666621</c:v>
                </c:pt>
                <c:pt idx="6485">
                  <c:v>40847.552083333336</c:v>
                </c:pt>
                <c:pt idx="6486">
                  <c:v>40847.5625</c:v>
                </c:pt>
                <c:pt idx="6487">
                  <c:v>40847.572916666664</c:v>
                </c:pt>
                <c:pt idx="6488">
                  <c:v>40847.583333333336</c:v>
                </c:pt>
                <c:pt idx="6489">
                  <c:v>40847.593749999985</c:v>
                </c:pt>
                <c:pt idx="6490">
                  <c:v>40847.604166666621</c:v>
                </c:pt>
                <c:pt idx="6491">
                  <c:v>40847.614583333336</c:v>
                </c:pt>
                <c:pt idx="6492">
                  <c:v>40847.624999999993</c:v>
                </c:pt>
                <c:pt idx="6493">
                  <c:v>40847.635416666621</c:v>
                </c:pt>
                <c:pt idx="6494">
                  <c:v>40847.645833333336</c:v>
                </c:pt>
                <c:pt idx="6495">
                  <c:v>40847.656250000036</c:v>
                </c:pt>
                <c:pt idx="6496">
                  <c:v>40847.666666666621</c:v>
                </c:pt>
                <c:pt idx="6497">
                  <c:v>40847.677083333299</c:v>
                </c:pt>
                <c:pt idx="6498">
                  <c:v>40847.6875</c:v>
                </c:pt>
                <c:pt idx="6499">
                  <c:v>40847.697916666621</c:v>
                </c:pt>
                <c:pt idx="6500">
                  <c:v>40847.708333333336</c:v>
                </c:pt>
                <c:pt idx="6501">
                  <c:v>40847.71875</c:v>
                </c:pt>
                <c:pt idx="6502">
                  <c:v>40847.729166666591</c:v>
                </c:pt>
                <c:pt idx="6503">
                  <c:v>40847.739583333299</c:v>
                </c:pt>
                <c:pt idx="6504">
                  <c:v>40847.75</c:v>
                </c:pt>
                <c:pt idx="6505">
                  <c:v>40847.760416666621</c:v>
                </c:pt>
                <c:pt idx="6506">
                  <c:v>40847.770833333336</c:v>
                </c:pt>
                <c:pt idx="6507">
                  <c:v>40847.78125</c:v>
                </c:pt>
                <c:pt idx="6508">
                  <c:v>40847.791666666591</c:v>
                </c:pt>
                <c:pt idx="6509">
                  <c:v>40847.802083333336</c:v>
                </c:pt>
                <c:pt idx="6510">
                  <c:v>40847.812500000036</c:v>
                </c:pt>
                <c:pt idx="6511">
                  <c:v>40847.822916666664</c:v>
                </c:pt>
                <c:pt idx="6512">
                  <c:v>40847.833333333336</c:v>
                </c:pt>
                <c:pt idx="6513">
                  <c:v>40847.84375</c:v>
                </c:pt>
                <c:pt idx="6514">
                  <c:v>40847.854166666664</c:v>
                </c:pt>
                <c:pt idx="6515">
                  <c:v>40847.864583333336</c:v>
                </c:pt>
                <c:pt idx="6516">
                  <c:v>40847.875</c:v>
                </c:pt>
                <c:pt idx="6517">
                  <c:v>40847.885416666664</c:v>
                </c:pt>
                <c:pt idx="6518">
                  <c:v>40847.895833333336</c:v>
                </c:pt>
                <c:pt idx="6519">
                  <c:v>40847.906250000036</c:v>
                </c:pt>
                <c:pt idx="6520">
                  <c:v>40847.916666666664</c:v>
                </c:pt>
                <c:pt idx="6521">
                  <c:v>40847.927083333299</c:v>
                </c:pt>
                <c:pt idx="6522">
                  <c:v>40847.9375</c:v>
                </c:pt>
                <c:pt idx="6523">
                  <c:v>40847.947916666664</c:v>
                </c:pt>
                <c:pt idx="6524">
                  <c:v>40847.958333333343</c:v>
                </c:pt>
                <c:pt idx="6525">
                  <c:v>40847.96875</c:v>
                </c:pt>
                <c:pt idx="6526">
                  <c:v>40847.979166666621</c:v>
                </c:pt>
                <c:pt idx="6527">
                  <c:v>40847.989583333336</c:v>
                </c:pt>
                <c:pt idx="6528">
                  <c:v>40848</c:v>
                </c:pt>
                <c:pt idx="6529">
                  <c:v>40848.010416666664</c:v>
                </c:pt>
                <c:pt idx="6530">
                  <c:v>40848.020833333336</c:v>
                </c:pt>
                <c:pt idx="6531">
                  <c:v>40848.03125</c:v>
                </c:pt>
                <c:pt idx="6532">
                  <c:v>40848.041666666621</c:v>
                </c:pt>
                <c:pt idx="6533">
                  <c:v>40848.052083333336</c:v>
                </c:pt>
                <c:pt idx="6534">
                  <c:v>40848.0625</c:v>
                </c:pt>
                <c:pt idx="6535">
                  <c:v>40848.072916666664</c:v>
                </c:pt>
                <c:pt idx="6536">
                  <c:v>40848.083333333336</c:v>
                </c:pt>
                <c:pt idx="6537">
                  <c:v>40848.093749999985</c:v>
                </c:pt>
                <c:pt idx="6538">
                  <c:v>40848.104166666621</c:v>
                </c:pt>
                <c:pt idx="6539">
                  <c:v>40848.114583333336</c:v>
                </c:pt>
                <c:pt idx="6540">
                  <c:v>40848.124999999993</c:v>
                </c:pt>
                <c:pt idx="6541">
                  <c:v>40848.135416666621</c:v>
                </c:pt>
                <c:pt idx="6542">
                  <c:v>40848.145833333336</c:v>
                </c:pt>
                <c:pt idx="6543">
                  <c:v>40848.156250000036</c:v>
                </c:pt>
                <c:pt idx="6544">
                  <c:v>40848.166666666621</c:v>
                </c:pt>
                <c:pt idx="6545">
                  <c:v>40848.177083333299</c:v>
                </c:pt>
                <c:pt idx="6546">
                  <c:v>40848.1875</c:v>
                </c:pt>
                <c:pt idx="6547">
                  <c:v>40848.197916666621</c:v>
                </c:pt>
                <c:pt idx="6548">
                  <c:v>40848.208333333336</c:v>
                </c:pt>
                <c:pt idx="6549">
                  <c:v>40848.21875</c:v>
                </c:pt>
                <c:pt idx="6550">
                  <c:v>40848.229166666591</c:v>
                </c:pt>
                <c:pt idx="6551">
                  <c:v>40848.239583333299</c:v>
                </c:pt>
                <c:pt idx="6552">
                  <c:v>40848.25</c:v>
                </c:pt>
                <c:pt idx="6553">
                  <c:v>40848.260416666621</c:v>
                </c:pt>
                <c:pt idx="6554">
                  <c:v>40848.270833333336</c:v>
                </c:pt>
                <c:pt idx="6555">
                  <c:v>40848.28125</c:v>
                </c:pt>
                <c:pt idx="6556">
                  <c:v>40848.291666666591</c:v>
                </c:pt>
                <c:pt idx="6557">
                  <c:v>40848.302083333336</c:v>
                </c:pt>
                <c:pt idx="6558">
                  <c:v>40848.312500000036</c:v>
                </c:pt>
                <c:pt idx="6559">
                  <c:v>40848.322916666664</c:v>
                </c:pt>
                <c:pt idx="6560">
                  <c:v>40848.333333333336</c:v>
                </c:pt>
                <c:pt idx="6561">
                  <c:v>40848.34375</c:v>
                </c:pt>
                <c:pt idx="6562">
                  <c:v>40848.354166666664</c:v>
                </c:pt>
                <c:pt idx="6563">
                  <c:v>40848.364583333336</c:v>
                </c:pt>
                <c:pt idx="6564">
                  <c:v>40848.375</c:v>
                </c:pt>
                <c:pt idx="6565">
                  <c:v>40848.385416666664</c:v>
                </c:pt>
                <c:pt idx="6566">
                  <c:v>40848.395833333336</c:v>
                </c:pt>
                <c:pt idx="6567">
                  <c:v>40848.406250000036</c:v>
                </c:pt>
                <c:pt idx="6568">
                  <c:v>40848.416666666664</c:v>
                </c:pt>
                <c:pt idx="6569">
                  <c:v>40848.427083333299</c:v>
                </c:pt>
                <c:pt idx="6570">
                  <c:v>40848.4375</c:v>
                </c:pt>
                <c:pt idx="6571">
                  <c:v>40848.447916666664</c:v>
                </c:pt>
                <c:pt idx="6572">
                  <c:v>40848.458333333343</c:v>
                </c:pt>
                <c:pt idx="6573">
                  <c:v>40848.46875</c:v>
                </c:pt>
                <c:pt idx="6574">
                  <c:v>40848.479166666621</c:v>
                </c:pt>
                <c:pt idx="6575">
                  <c:v>40848.489583333336</c:v>
                </c:pt>
                <c:pt idx="6576">
                  <c:v>40848.5</c:v>
                </c:pt>
                <c:pt idx="6577">
                  <c:v>40848.510416666664</c:v>
                </c:pt>
                <c:pt idx="6578">
                  <c:v>40848.520833333336</c:v>
                </c:pt>
                <c:pt idx="6579">
                  <c:v>40848.53125</c:v>
                </c:pt>
                <c:pt idx="6580">
                  <c:v>40848.541666666621</c:v>
                </c:pt>
                <c:pt idx="6581">
                  <c:v>40848.552083333336</c:v>
                </c:pt>
                <c:pt idx="6582">
                  <c:v>40848.5625</c:v>
                </c:pt>
                <c:pt idx="6583">
                  <c:v>40848.572916666664</c:v>
                </c:pt>
                <c:pt idx="6584">
                  <c:v>40848.583333333336</c:v>
                </c:pt>
                <c:pt idx="6585">
                  <c:v>40848.593749999985</c:v>
                </c:pt>
                <c:pt idx="6586">
                  <c:v>40848.604166666621</c:v>
                </c:pt>
                <c:pt idx="6587">
                  <c:v>40848.614583333336</c:v>
                </c:pt>
                <c:pt idx="6588">
                  <c:v>40848.624999999993</c:v>
                </c:pt>
                <c:pt idx="6589">
                  <c:v>40848.635416666621</c:v>
                </c:pt>
                <c:pt idx="6590">
                  <c:v>40848.645833333336</c:v>
                </c:pt>
                <c:pt idx="6591">
                  <c:v>40848.656250000036</c:v>
                </c:pt>
                <c:pt idx="6592">
                  <c:v>40848.666666666621</c:v>
                </c:pt>
                <c:pt idx="6593">
                  <c:v>40848.677083333299</c:v>
                </c:pt>
                <c:pt idx="6594">
                  <c:v>40848.6875</c:v>
                </c:pt>
                <c:pt idx="6595">
                  <c:v>40848.697916666621</c:v>
                </c:pt>
                <c:pt idx="6596">
                  <c:v>40848.708333333336</c:v>
                </c:pt>
                <c:pt idx="6597">
                  <c:v>40848.71875</c:v>
                </c:pt>
                <c:pt idx="6598">
                  <c:v>40848.729166666591</c:v>
                </c:pt>
                <c:pt idx="6599">
                  <c:v>40848.739583333299</c:v>
                </c:pt>
                <c:pt idx="6600">
                  <c:v>40848.75</c:v>
                </c:pt>
                <c:pt idx="6601">
                  <c:v>40848.760416666621</c:v>
                </c:pt>
                <c:pt idx="6602">
                  <c:v>40848.770833333336</c:v>
                </c:pt>
                <c:pt idx="6603">
                  <c:v>40848.78125</c:v>
                </c:pt>
                <c:pt idx="6604">
                  <c:v>40848.791666666591</c:v>
                </c:pt>
                <c:pt idx="6605">
                  <c:v>40848.802083333336</c:v>
                </c:pt>
                <c:pt idx="6606">
                  <c:v>40848.812500000036</c:v>
                </c:pt>
                <c:pt idx="6607">
                  <c:v>40848.822916666664</c:v>
                </c:pt>
                <c:pt idx="6608">
                  <c:v>40848.833333333336</c:v>
                </c:pt>
                <c:pt idx="6609">
                  <c:v>40848.84375</c:v>
                </c:pt>
                <c:pt idx="6610">
                  <c:v>40848.854166666664</c:v>
                </c:pt>
                <c:pt idx="6611">
                  <c:v>40848.864583333336</c:v>
                </c:pt>
                <c:pt idx="6612">
                  <c:v>40848.875</c:v>
                </c:pt>
                <c:pt idx="6613">
                  <c:v>40848.885416666664</c:v>
                </c:pt>
                <c:pt idx="6614">
                  <c:v>40848.895833333336</c:v>
                </c:pt>
                <c:pt idx="6615">
                  <c:v>40848.906250000036</c:v>
                </c:pt>
                <c:pt idx="6616">
                  <c:v>40848.916666666664</c:v>
                </c:pt>
                <c:pt idx="6617">
                  <c:v>40848.927083333299</c:v>
                </c:pt>
                <c:pt idx="6618">
                  <c:v>40848.9375</c:v>
                </c:pt>
                <c:pt idx="6619">
                  <c:v>40848.947916666664</c:v>
                </c:pt>
                <c:pt idx="6620">
                  <c:v>40848.958333333343</c:v>
                </c:pt>
                <c:pt idx="6621">
                  <c:v>40848.96875</c:v>
                </c:pt>
                <c:pt idx="6622">
                  <c:v>40848.979166666621</c:v>
                </c:pt>
                <c:pt idx="6623">
                  <c:v>40848.989583333336</c:v>
                </c:pt>
                <c:pt idx="6624">
                  <c:v>40849</c:v>
                </c:pt>
                <c:pt idx="6625">
                  <c:v>40849.010416666664</c:v>
                </c:pt>
                <c:pt idx="6626">
                  <c:v>40849.020833333336</c:v>
                </c:pt>
                <c:pt idx="6627">
                  <c:v>40849.03125</c:v>
                </c:pt>
                <c:pt idx="6628">
                  <c:v>40849.041666666621</c:v>
                </c:pt>
                <c:pt idx="6629">
                  <c:v>40849.052083333336</c:v>
                </c:pt>
                <c:pt idx="6630">
                  <c:v>40849.0625</c:v>
                </c:pt>
                <c:pt idx="6631">
                  <c:v>40849.072916666664</c:v>
                </c:pt>
                <c:pt idx="6632">
                  <c:v>40849.083333333336</c:v>
                </c:pt>
                <c:pt idx="6633">
                  <c:v>40849.093749999985</c:v>
                </c:pt>
                <c:pt idx="6634">
                  <c:v>40849.104166666621</c:v>
                </c:pt>
                <c:pt idx="6635">
                  <c:v>40849.114583333336</c:v>
                </c:pt>
                <c:pt idx="6636">
                  <c:v>40849.124999999993</c:v>
                </c:pt>
                <c:pt idx="6637">
                  <c:v>40849.135416666621</c:v>
                </c:pt>
                <c:pt idx="6638">
                  <c:v>40849.145833333336</c:v>
                </c:pt>
                <c:pt idx="6639">
                  <c:v>40849.156250000036</c:v>
                </c:pt>
                <c:pt idx="6640">
                  <c:v>40849.166666666621</c:v>
                </c:pt>
                <c:pt idx="6641">
                  <c:v>40849.177083333299</c:v>
                </c:pt>
                <c:pt idx="6642">
                  <c:v>40849.1875</c:v>
                </c:pt>
                <c:pt idx="6643">
                  <c:v>40849.197916666621</c:v>
                </c:pt>
                <c:pt idx="6644">
                  <c:v>40849.208333333336</c:v>
                </c:pt>
                <c:pt idx="6645">
                  <c:v>40849.21875</c:v>
                </c:pt>
                <c:pt idx="6646">
                  <c:v>40849.229166666591</c:v>
                </c:pt>
                <c:pt idx="6647">
                  <c:v>40849.239583333299</c:v>
                </c:pt>
                <c:pt idx="6648">
                  <c:v>40849.25</c:v>
                </c:pt>
                <c:pt idx="6649">
                  <c:v>40849.260416666621</c:v>
                </c:pt>
                <c:pt idx="6650">
                  <c:v>40849.270833333336</c:v>
                </c:pt>
                <c:pt idx="6651">
                  <c:v>40849.28125</c:v>
                </c:pt>
                <c:pt idx="6652">
                  <c:v>40849.291666666591</c:v>
                </c:pt>
                <c:pt idx="6653">
                  <c:v>40849.302083333336</c:v>
                </c:pt>
                <c:pt idx="6654">
                  <c:v>40849.312500000036</c:v>
                </c:pt>
                <c:pt idx="6655">
                  <c:v>40849.322916666664</c:v>
                </c:pt>
                <c:pt idx="6656">
                  <c:v>40849.333333333336</c:v>
                </c:pt>
                <c:pt idx="6657">
                  <c:v>40849.34375</c:v>
                </c:pt>
                <c:pt idx="6658">
                  <c:v>40849.354166666664</c:v>
                </c:pt>
                <c:pt idx="6659">
                  <c:v>40849.364583333336</c:v>
                </c:pt>
                <c:pt idx="6660">
                  <c:v>40849.375</c:v>
                </c:pt>
                <c:pt idx="6661">
                  <c:v>40849.385416666664</c:v>
                </c:pt>
                <c:pt idx="6662">
                  <c:v>40849.395833333336</c:v>
                </c:pt>
                <c:pt idx="6663">
                  <c:v>40849.406250000036</c:v>
                </c:pt>
                <c:pt idx="6664">
                  <c:v>40849.416666666664</c:v>
                </c:pt>
                <c:pt idx="6665">
                  <c:v>40849.427083333299</c:v>
                </c:pt>
                <c:pt idx="6666">
                  <c:v>40849.4375</c:v>
                </c:pt>
                <c:pt idx="6667">
                  <c:v>40849.447916666664</c:v>
                </c:pt>
                <c:pt idx="6668">
                  <c:v>40849.458333333343</c:v>
                </c:pt>
                <c:pt idx="6669">
                  <c:v>40849.46875</c:v>
                </c:pt>
                <c:pt idx="6670">
                  <c:v>40849.479166666621</c:v>
                </c:pt>
                <c:pt idx="6671">
                  <c:v>40849.489583333336</c:v>
                </c:pt>
                <c:pt idx="6672">
                  <c:v>40849.5</c:v>
                </c:pt>
                <c:pt idx="6673">
                  <c:v>40849.510416666664</c:v>
                </c:pt>
                <c:pt idx="6674">
                  <c:v>40849.520833333336</c:v>
                </c:pt>
                <c:pt idx="6675">
                  <c:v>40849.53125</c:v>
                </c:pt>
                <c:pt idx="6676">
                  <c:v>40849.541666666621</c:v>
                </c:pt>
                <c:pt idx="6677">
                  <c:v>40849.552083333336</c:v>
                </c:pt>
                <c:pt idx="6678">
                  <c:v>40849.5625</c:v>
                </c:pt>
                <c:pt idx="6679">
                  <c:v>40849.572916666664</c:v>
                </c:pt>
                <c:pt idx="6680">
                  <c:v>40849.583333333336</c:v>
                </c:pt>
                <c:pt idx="6681">
                  <c:v>40849.593749999985</c:v>
                </c:pt>
                <c:pt idx="6682">
                  <c:v>40849.604166666621</c:v>
                </c:pt>
                <c:pt idx="6683">
                  <c:v>40849.614583333336</c:v>
                </c:pt>
                <c:pt idx="6684">
                  <c:v>40849.624999999993</c:v>
                </c:pt>
                <c:pt idx="6685">
                  <c:v>40849.635416666621</c:v>
                </c:pt>
                <c:pt idx="6686">
                  <c:v>40849.645833333336</c:v>
                </c:pt>
                <c:pt idx="6687">
                  <c:v>40849.656250000036</c:v>
                </c:pt>
                <c:pt idx="6688">
                  <c:v>40849.666666666621</c:v>
                </c:pt>
                <c:pt idx="6689">
                  <c:v>40849.677083333299</c:v>
                </c:pt>
                <c:pt idx="6690">
                  <c:v>40849.6875</c:v>
                </c:pt>
                <c:pt idx="6691">
                  <c:v>40849.697916666621</c:v>
                </c:pt>
                <c:pt idx="6692">
                  <c:v>40849.708333333336</c:v>
                </c:pt>
                <c:pt idx="6693">
                  <c:v>40849.71875</c:v>
                </c:pt>
                <c:pt idx="6694">
                  <c:v>40849.729166666591</c:v>
                </c:pt>
                <c:pt idx="6695">
                  <c:v>40849.739583333299</c:v>
                </c:pt>
                <c:pt idx="6696">
                  <c:v>40849.75</c:v>
                </c:pt>
                <c:pt idx="6697">
                  <c:v>40849.760416666621</c:v>
                </c:pt>
                <c:pt idx="6698">
                  <c:v>40849.770833333336</c:v>
                </c:pt>
                <c:pt idx="6699">
                  <c:v>40849.78125</c:v>
                </c:pt>
                <c:pt idx="6700">
                  <c:v>40849.791666666591</c:v>
                </c:pt>
                <c:pt idx="6701">
                  <c:v>40849.802083333336</c:v>
                </c:pt>
                <c:pt idx="6702">
                  <c:v>40849.812500000036</c:v>
                </c:pt>
                <c:pt idx="6703">
                  <c:v>40849.822916666664</c:v>
                </c:pt>
                <c:pt idx="6704">
                  <c:v>40849.833333333336</c:v>
                </c:pt>
                <c:pt idx="6705">
                  <c:v>40849.84375</c:v>
                </c:pt>
                <c:pt idx="6706">
                  <c:v>40849.854166666664</c:v>
                </c:pt>
                <c:pt idx="6707">
                  <c:v>40849.864583333336</c:v>
                </c:pt>
                <c:pt idx="6708">
                  <c:v>40849.875</c:v>
                </c:pt>
                <c:pt idx="6709">
                  <c:v>40849.885416666664</c:v>
                </c:pt>
                <c:pt idx="6710">
                  <c:v>40849.895833333336</c:v>
                </c:pt>
                <c:pt idx="6711">
                  <c:v>40849.906250000036</c:v>
                </c:pt>
                <c:pt idx="6712">
                  <c:v>40849.916666666664</c:v>
                </c:pt>
                <c:pt idx="6713">
                  <c:v>40849.927083333299</c:v>
                </c:pt>
                <c:pt idx="6714">
                  <c:v>40849.9375</c:v>
                </c:pt>
                <c:pt idx="6715">
                  <c:v>40849.947916666664</c:v>
                </c:pt>
                <c:pt idx="6716">
                  <c:v>40849.958333333343</c:v>
                </c:pt>
                <c:pt idx="6717">
                  <c:v>40849.96875</c:v>
                </c:pt>
                <c:pt idx="6718">
                  <c:v>40849.979166666621</c:v>
                </c:pt>
                <c:pt idx="6719">
                  <c:v>40849.989583333336</c:v>
                </c:pt>
                <c:pt idx="6720">
                  <c:v>40850</c:v>
                </c:pt>
                <c:pt idx="6721">
                  <c:v>40850.010416666664</c:v>
                </c:pt>
                <c:pt idx="6722">
                  <c:v>40850.020833333336</c:v>
                </c:pt>
                <c:pt idx="6723">
                  <c:v>40850.03125</c:v>
                </c:pt>
                <c:pt idx="6724">
                  <c:v>40850.041666666621</c:v>
                </c:pt>
                <c:pt idx="6725">
                  <c:v>40850.052083333336</c:v>
                </c:pt>
                <c:pt idx="6726">
                  <c:v>40850.0625</c:v>
                </c:pt>
                <c:pt idx="6727">
                  <c:v>40850.072916666664</c:v>
                </c:pt>
                <c:pt idx="6728">
                  <c:v>40850.083333333336</c:v>
                </c:pt>
                <c:pt idx="6729">
                  <c:v>40850.093749999985</c:v>
                </c:pt>
                <c:pt idx="6730">
                  <c:v>40850.104166666621</c:v>
                </c:pt>
                <c:pt idx="6731">
                  <c:v>40850.114583333336</c:v>
                </c:pt>
                <c:pt idx="6732">
                  <c:v>40850.124999999993</c:v>
                </c:pt>
                <c:pt idx="6733">
                  <c:v>40850.135416666621</c:v>
                </c:pt>
                <c:pt idx="6734">
                  <c:v>40850.145833333336</c:v>
                </c:pt>
                <c:pt idx="6735">
                  <c:v>40850.156250000036</c:v>
                </c:pt>
                <c:pt idx="6736">
                  <c:v>40850.166666666621</c:v>
                </c:pt>
                <c:pt idx="6737">
                  <c:v>40850.177083333299</c:v>
                </c:pt>
                <c:pt idx="6738">
                  <c:v>40850.1875</c:v>
                </c:pt>
                <c:pt idx="6739">
                  <c:v>40850.197916666621</c:v>
                </c:pt>
                <c:pt idx="6740">
                  <c:v>40850.208333333336</c:v>
                </c:pt>
                <c:pt idx="6741">
                  <c:v>40850.21875</c:v>
                </c:pt>
                <c:pt idx="6742">
                  <c:v>40850.229166666591</c:v>
                </c:pt>
                <c:pt idx="6743">
                  <c:v>40850.239583333299</c:v>
                </c:pt>
                <c:pt idx="6744">
                  <c:v>40850.25</c:v>
                </c:pt>
                <c:pt idx="6745">
                  <c:v>40850.260416666621</c:v>
                </c:pt>
                <c:pt idx="6746">
                  <c:v>40850.270833333336</c:v>
                </c:pt>
                <c:pt idx="6747">
                  <c:v>40850.28125</c:v>
                </c:pt>
                <c:pt idx="6748">
                  <c:v>40850.291666666591</c:v>
                </c:pt>
                <c:pt idx="6749">
                  <c:v>40850.302083333336</c:v>
                </c:pt>
                <c:pt idx="6750">
                  <c:v>40850.312500000036</c:v>
                </c:pt>
                <c:pt idx="6751">
                  <c:v>40850.322916666664</c:v>
                </c:pt>
                <c:pt idx="6752">
                  <c:v>40850.333333333336</c:v>
                </c:pt>
                <c:pt idx="6753">
                  <c:v>40850.34375</c:v>
                </c:pt>
                <c:pt idx="6754">
                  <c:v>40850.354166666664</c:v>
                </c:pt>
                <c:pt idx="6755">
                  <c:v>40850.364583333336</c:v>
                </c:pt>
                <c:pt idx="6756">
                  <c:v>40850.375</c:v>
                </c:pt>
                <c:pt idx="6757">
                  <c:v>40850.385416666664</c:v>
                </c:pt>
                <c:pt idx="6758">
                  <c:v>40850.395833333336</c:v>
                </c:pt>
                <c:pt idx="6759">
                  <c:v>40850.406250000036</c:v>
                </c:pt>
                <c:pt idx="6760">
                  <c:v>40850.416666666664</c:v>
                </c:pt>
                <c:pt idx="6761">
                  <c:v>40850.427083333299</c:v>
                </c:pt>
                <c:pt idx="6762">
                  <c:v>40850.4375</c:v>
                </c:pt>
                <c:pt idx="6763">
                  <c:v>40850.447916666664</c:v>
                </c:pt>
                <c:pt idx="6764">
                  <c:v>40850.458333333343</c:v>
                </c:pt>
                <c:pt idx="6765">
                  <c:v>40850.46875</c:v>
                </c:pt>
                <c:pt idx="6766">
                  <c:v>40850.479166666621</c:v>
                </c:pt>
                <c:pt idx="6767">
                  <c:v>40850.489583333336</c:v>
                </c:pt>
                <c:pt idx="6768">
                  <c:v>40850.5</c:v>
                </c:pt>
                <c:pt idx="6769">
                  <c:v>40850.510416666664</c:v>
                </c:pt>
                <c:pt idx="6770">
                  <c:v>40850.520833333336</c:v>
                </c:pt>
                <c:pt idx="6771">
                  <c:v>40850.53125</c:v>
                </c:pt>
                <c:pt idx="6772">
                  <c:v>40850.541666666621</c:v>
                </c:pt>
                <c:pt idx="6773">
                  <c:v>40850.552083333336</c:v>
                </c:pt>
                <c:pt idx="6774">
                  <c:v>40850.5625</c:v>
                </c:pt>
                <c:pt idx="6775">
                  <c:v>40850.572916666664</c:v>
                </c:pt>
                <c:pt idx="6776">
                  <c:v>40850.583333333336</c:v>
                </c:pt>
                <c:pt idx="6777">
                  <c:v>40850.593749999985</c:v>
                </c:pt>
                <c:pt idx="6778">
                  <c:v>40850.604166666621</c:v>
                </c:pt>
                <c:pt idx="6779">
                  <c:v>40850.614583333336</c:v>
                </c:pt>
                <c:pt idx="6780">
                  <c:v>40850.624999999993</c:v>
                </c:pt>
                <c:pt idx="6781">
                  <c:v>40850.635416666621</c:v>
                </c:pt>
                <c:pt idx="6782">
                  <c:v>40850.645833333336</c:v>
                </c:pt>
                <c:pt idx="6783">
                  <c:v>40850.656250000036</c:v>
                </c:pt>
                <c:pt idx="6784">
                  <c:v>40850.666666666621</c:v>
                </c:pt>
                <c:pt idx="6785">
                  <c:v>40850.677083333299</c:v>
                </c:pt>
                <c:pt idx="6786">
                  <c:v>40850.6875</c:v>
                </c:pt>
                <c:pt idx="6787">
                  <c:v>40850.697916666621</c:v>
                </c:pt>
                <c:pt idx="6788">
                  <c:v>40850.708333333336</c:v>
                </c:pt>
                <c:pt idx="6789">
                  <c:v>40850.71875</c:v>
                </c:pt>
                <c:pt idx="6790">
                  <c:v>40850.729166666591</c:v>
                </c:pt>
                <c:pt idx="6791">
                  <c:v>40850.739583333299</c:v>
                </c:pt>
                <c:pt idx="6792">
                  <c:v>40850.75</c:v>
                </c:pt>
                <c:pt idx="6793">
                  <c:v>40850.760416666621</c:v>
                </c:pt>
                <c:pt idx="6794">
                  <c:v>40850.770833333336</c:v>
                </c:pt>
                <c:pt idx="6795">
                  <c:v>40850.78125</c:v>
                </c:pt>
                <c:pt idx="6796">
                  <c:v>40850.791666666591</c:v>
                </c:pt>
                <c:pt idx="6797">
                  <c:v>40850.802083333336</c:v>
                </c:pt>
                <c:pt idx="6798">
                  <c:v>40850.812500000036</c:v>
                </c:pt>
                <c:pt idx="6799">
                  <c:v>40850.822916666664</c:v>
                </c:pt>
                <c:pt idx="6800">
                  <c:v>40850.833333333336</c:v>
                </c:pt>
                <c:pt idx="6801">
                  <c:v>40850.84375</c:v>
                </c:pt>
                <c:pt idx="6802">
                  <c:v>40850.854166666664</c:v>
                </c:pt>
                <c:pt idx="6803">
                  <c:v>40850.864583333336</c:v>
                </c:pt>
                <c:pt idx="6804">
                  <c:v>40850.875</c:v>
                </c:pt>
                <c:pt idx="6805">
                  <c:v>40850.885416666664</c:v>
                </c:pt>
                <c:pt idx="6806">
                  <c:v>40850.895833333336</c:v>
                </c:pt>
                <c:pt idx="6807">
                  <c:v>40850.906250000036</c:v>
                </c:pt>
                <c:pt idx="6808">
                  <c:v>40850.916666666664</c:v>
                </c:pt>
                <c:pt idx="6809">
                  <c:v>40850.927083333299</c:v>
                </c:pt>
                <c:pt idx="6810">
                  <c:v>40850.9375</c:v>
                </c:pt>
                <c:pt idx="6811">
                  <c:v>40850.947916666664</c:v>
                </c:pt>
                <c:pt idx="6812">
                  <c:v>40850.958333333343</c:v>
                </c:pt>
                <c:pt idx="6813">
                  <c:v>40850.96875</c:v>
                </c:pt>
                <c:pt idx="6814">
                  <c:v>40850.979166666621</c:v>
                </c:pt>
                <c:pt idx="6815">
                  <c:v>40850.989583333336</c:v>
                </c:pt>
                <c:pt idx="6816">
                  <c:v>40851</c:v>
                </c:pt>
                <c:pt idx="6817">
                  <c:v>40851.010416666664</c:v>
                </c:pt>
                <c:pt idx="6818">
                  <c:v>40851.020833333336</c:v>
                </c:pt>
                <c:pt idx="6819">
                  <c:v>40851.03125</c:v>
                </c:pt>
                <c:pt idx="6820">
                  <c:v>40851.041666666621</c:v>
                </c:pt>
                <c:pt idx="6821">
                  <c:v>40851.052083333336</c:v>
                </c:pt>
                <c:pt idx="6822">
                  <c:v>40851.0625</c:v>
                </c:pt>
                <c:pt idx="6823">
                  <c:v>40851.072916666664</c:v>
                </c:pt>
                <c:pt idx="6824">
                  <c:v>40851.083333333336</c:v>
                </c:pt>
                <c:pt idx="6825">
                  <c:v>40851.093749999985</c:v>
                </c:pt>
                <c:pt idx="6826">
                  <c:v>40851.104166666621</c:v>
                </c:pt>
                <c:pt idx="6827">
                  <c:v>40851.114583333336</c:v>
                </c:pt>
                <c:pt idx="6828">
                  <c:v>40851.124999999993</c:v>
                </c:pt>
                <c:pt idx="6829">
                  <c:v>40851.135416666621</c:v>
                </c:pt>
                <c:pt idx="6830">
                  <c:v>40851.145833333336</c:v>
                </c:pt>
                <c:pt idx="6831">
                  <c:v>40851.156250000036</c:v>
                </c:pt>
                <c:pt idx="6832">
                  <c:v>40851.166666666621</c:v>
                </c:pt>
                <c:pt idx="6833">
                  <c:v>40851.177083333299</c:v>
                </c:pt>
                <c:pt idx="6834">
                  <c:v>40851.1875</c:v>
                </c:pt>
                <c:pt idx="6835">
                  <c:v>40851.197916666621</c:v>
                </c:pt>
                <c:pt idx="6836">
                  <c:v>40851.208333333336</c:v>
                </c:pt>
                <c:pt idx="6837">
                  <c:v>40851.21875</c:v>
                </c:pt>
                <c:pt idx="6838">
                  <c:v>40851.229166666591</c:v>
                </c:pt>
                <c:pt idx="6839">
                  <c:v>40851.239583333299</c:v>
                </c:pt>
                <c:pt idx="6840">
                  <c:v>40851.25</c:v>
                </c:pt>
                <c:pt idx="6841">
                  <c:v>40851.260416666621</c:v>
                </c:pt>
                <c:pt idx="6842">
                  <c:v>40851.270833333336</c:v>
                </c:pt>
                <c:pt idx="6843">
                  <c:v>40851.28125</c:v>
                </c:pt>
                <c:pt idx="6844">
                  <c:v>40851.291666666591</c:v>
                </c:pt>
                <c:pt idx="6845">
                  <c:v>40851.302083333336</c:v>
                </c:pt>
                <c:pt idx="6846">
                  <c:v>40851.312500000036</c:v>
                </c:pt>
                <c:pt idx="6847">
                  <c:v>40851.322916666664</c:v>
                </c:pt>
                <c:pt idx="6848">
                  <c:v>40851.333333333336</c:v>
                </c:pt>
                <c:pt idx="6849">
                  <c:v>40851.34375</c:v>
                </c:pt>
                <c:pt idx="6850">
                  <c:v>40851.354166666664</c:v>
                </c:pt>
                <c:pt idx="6851">
                  <c:v>40851.364583333336</c:v>
                </c:pt>
                <c:pt idx="6852">
                  <c:v>40851.375</c:v>
                </c:pt>
                <c:pt idx="6853">
                  <c:v>40851.385416666664</c:v>
                </c:pt>
                <c:pt idx="6854">
                  <c:v>40851.395833333336</c:v>
                </c:pt>
                <c:pt idx="6855">
                  <c:v>40851.406250000036</c:v>
                </c:pt>
                <c:pt idx="6856">
                  <c:v>40851.416666666664</c:v>
                </c:pt>
                <c:pt idx="6857">
                  <c:v>40851.427083333299</c:v>
                </c:pt>
                <c:pt idx="6858">
                  <c:v>40851.4375</c:v>
                </c:pt>
                <c:pt idx="6859">
                  <c:v>40851.447916666664</c:v>
                </c:pt>
                <c:pt idx="6860">
                  <c:v>40851.458333333343</c:v>
                </c:pt>
                <c:pt idx="6861">
                  <c:v>40851.46875</c:v>
                </c:pt>
                <c:pt idx="6862">
                  <c:v>40851.479166666621</c:v>
                </c:pt>
                <c:pt idx="6863">
                  <c:v>40851.489583333336</c:v>
                </c:pt>
                <c:pt idx="6864">
                  <c:v>40851.5</c:v>
                </c:pt>
                <c:pt idx="6865">
                  <c:v>40851.510416666664</c:v>
                </c:pt>
                <c:pt idx="6866">
                  <c:v>40851.520833333336</c:v>
                </c:pt>
                <c:pt idx="6867">
                  <c:v>40851.53125</c:v>
                </c:pt>
                <c:pt idx="6868">
                  <c:v>40851.541666666621</c:v>
                </c:pt>
                <c:pt idx="6869">
                  <c:v>40851.552083333336</c:v>
                </c:pt>
                <c:pt idx="6870">
                  <c:v>40851.5625</c:v>
                </c:pt>
                <c:pt idx="6871">
                  <c:v>40851.572916666664</c:v>
                </c:pt>
                <c:pt idx="6872">
                  <c:v>40851.583333333336</c:v>
                </c:pt>
                <c:pt idx="6873">
                  <c:v>40851.593749999985</c:v>
                </c:pt>
                <c:pt idx="6874">
                  <c:v>40851.604166666621</c:v>
                </c:pt>
                <c:pt idx="6875">
                  <c:v>40851.614583333336</c:v>
                </c:pt>
                <c:pt idx="6876">
                  <c:v>40851.624999999993</c:v>
                </c:pt>
                <c:pt idx="6877">
                  <c:v>40851.635416666621</c:v>
                </c:pt>
                <c:pt idx="6878">
                  <c:v>40851.645833333336</c:v>
                </c:pt>
                <c:pt idx="6879">
                  <c:v>40851.656250000036</c:v>
                </c:pt>
                <c:pt idx="6880">
                  <c:v>40851.666666666621</c:v>
                </c:pt>
                <c:pt idx="6881">
                  <c:v>40851.677083333299</c:v>
                </c:pt>
                <c:pt idx="6882">
                  <c:v>40851.6875</c:v>
                </c:pt>
                <c:pt idx="6883">
                  <c:v>40851.697916666621</c:v>
                </c:pt>
                <c:pt idx="6884">
                  <c:v>40851.708333333336</c:v>
                </c:pt>
                <c:pt idx="6885">
                  <c:v>40851.71875</c:v>
                </c:pt>
                <c:pt idx="6886">
                  <c:v>40851.729166666591</c:v>
                </c:pt>
                <c:pt idx="6887">
                  <c:v>40851.739583333299</c:v>
                </c:pt>
                <c:pt idx="6888">
                  <c:v>40851.75</c:v>
                </c:pt>
                <c:pt idx="6889">
                  <c:v>40851.760416666621</c:v>
                </c:pt>
                <c:pt idx="6890">
                  <c:v>40851.770833333336</c:v>
                </c:pt>
                <c:pt idx="6891">
                  <c:v>40851.78125</c:v>
                </c:pt>
                <c:pt idx="6892">
                  <c:v>40851.791666666591</c:v>
                </c:pt>
                <c:pt idx="6893">
                  <c:v>40851.802083333336</c:v>
                </c:pt>
                <c:pt idx="6894">
                  <c:v>40851.812500000036</c:v>
                </c:pt>
                <c:pt idx="6895">
                  <c:v>40851.822916666664</c:v>
                </c:pt>
                <c:pt idx="6896">
                  <c:v>40851.833333333336</c:v>
                </c:pt>
                <c:pt idx="6897">
                  <c:v>40851.84375</c:v>
                </c:pt>
                <c:pt idx="6898">
                  <c:v>40851.854166666664</c:v>
                </c:pt>
                <c:pt idx="6899">
                  <c:v>40851.864583333336</c:v>
                </c:pt>
                <c:pt idx="6900">
                  <c:v>40851.875</c:v>
                </c:pt>
                <c:pt idx="6901">
                  <c:v>40851.885416666664</c:v>
                </c:pt>
                <c:pt idx="6902">
                  <c:v>40851.895833333336</c:v>
                </c:pt>
                <c:pt idx="6903">
                  <c:v>40851.906250000036</c:v>
                </c:pt>
                <c:pt idx="6904">
                  <c:v>40851.916666666664</c:v>
                </c:pt>
                <c:pt idx="6905">
                  <c:v>40851.927083333299</c:v>
                </c:pt>
                <c:pt idx="6906">
                  <c:v>40851.9375</c:v>
                </c:pt>
                <c:pt idx="6907">
                  <c:v>40851.947916666664</c:v>
                </c:pt>
                <c:pt idx="6908">
                  <c:v>40851.958333333343</c:v>
                </c:pt>
                <c:pt idx="6909">
                  <c:v>40851.96875</c:v>
                </c:pt>
                <c:pt idx="6910">
                  <c:v>40851.979166666621</c:v>
                </c:pt>
                <c:pt idx="6911">
                  <c:v>40851.989583333336</c:v>
                </c:pt>
                <c:pt idx="6912">
                  <c:v>40852</c:v>
                </c:pt>
                <c:pt idx="6913">
                  <c:v>40852.010416666664</c:v>
                </c:pt>
                <c:pt idx="6914">
                  <c:v>40852.020833333336</c:v>
                </c:pt>
                <c:pt idx="6915">
                  <c:v>40852.03125</c:v>
                </c:pt>
                <c:pt idx="6916">
                  <c:v>40852.041666666621</c:v>
                </c:pt>
                <c:pt idx="6917">
                  <c:v>40852.052083333336</c:v>
                </c:pt>
                <c:pt idx="6918">
                  <c:v>40852.0625</c:v>
                </c:pt>
                <c:pt idx="6919">
                  <c:v>40852.072916666664</c:v>
                </c:pt>
                <c:pt idx="6920">
                  <c:v>40852.083333333336</c:v>
                </c:pt>
                <c:pt idx="6921">
                  <c:v>40852.093749999985</c:v>
                </c:pt>
                <c:pt idx="6922">
                  <c:v>40852.104166666621</c:v>
                </c:pt>
                <c:pt idx="6923">
                  <c:v>40852.114583333336</c:v>
                </c:pt>
                <c:pt idx="6924">
                  <c:v>40852.124999999993</c:v>
                </c:pt>
                <c:pt idx="6925">
                  <c:v>40852.135416666621</c:v>
                </c:pt>
                <c:pt idx="6926">
                  <c:v>40852.145833333336</c:v>
                </c:pt>
                <c:pt idx="6927">
                  <c:v>40852.156250000036</c:v>
                </c:pt>
                <c:pt idx="6928">
                  <c:v>40852.166666666621</c:v>
                </c:pt>
                <c:pt idx="6929">
                  <c:v>40852.177083333299</c:v>
                </c:pt>
                <c:pt idx="6930">
                  <c:v>40852.1875</c:v>
                </c:pt>
                <c:pt idx="6931">
                  <c:v>40852.197916666621</c:v>
                </c:pt>
                <c:pt idx="6932">
                  <c:v>40852.208333333336</c:v>
                </c:pt>
                <c:pt idx="6933">
                  <c:v>40852.21875</c:v>
                </c:pt>
                <c:pt idx="6934">
                  <c:v>40852.229166666591</c:v>
                </c:pt>
                <c:pt idx="6935">
                  <c:v>40852.239583333299</c:v>
                </c:pt>
                <c:pt idx="6936">
                  <c:v>40852.25</c:v>
                </c:pt>
                <c:pt idx="6937">
                  <c:v>40852.260416666621</c:v>
                </c:pt>
                <c:pt idx="6938">
                  <c:v>40852.270833333336</c:v>
                </c:pt>
                <c:pt idx="6939">
                  <c:v>40852.28125</c:v>
                </c:pt>
                <c:pt idx="6940">
                  <c:v>40852.291666666591</c:v>
                </c:pt>
                <c:pt idx="6941">
                  <c:v>40852.302083333336</c:v>
                </c:pt>
                <c:pt idx="6942">
                  <c:v>40852.312500000036</c:v>
                </c:pt>
                <c:pt idx="6943">
                  <c:v>40852.322916666664</c:v>
                </c:pt>
                <c:pt idx="6944">
                  <c:v>40852.333333333336</c:v>
                </c:pt>
                <c:pt idx="6945">
                  <c:v>40852.34375</c:v>
                </c:pt>
                <c:pt idx="6946">
                  <c:v>40852.354166666664</c:v>
                </c:pt>
                <c:pt idx="6947">
                  <c:v>40852.364583333336</c:v>
                </c:pt>
                <c:pt idx="6948">
                  <c:v>40852.375</c:v>
                </c:pt>
                <c:pt idx="6949">
                  <c:v>40852.385416666664</c:v>
                </c:pt>
                <c:pt idx="6950">
                  <c:v>40852.395833333336</c:v>
                </c:pt>
                <c:pt idx="6951">
                  <c:v>40852.406250000036</c:v>
                </c:pt>
                <c:pt idx="6952">
                  <c:v>40852.416666666664</c:v>
                </c:pt>
                <c:pt idx="6953">
                  <c:v>40852.427083333299</c:v>
                </c:pt>
                <c:pt idx="6954">
                  <c:v>40852.4375</c:v>
                </c:pt>
                <c:pt idx="6955">
                  <c:v>40852.447916666664</c:v>
                </c:pt>
                <c:pt idx="6956">
                  <c:v>40852.458333333343</c:v>
                </c:pt>
                <c:pt idx="6957">
                  <c:v>40852.46875</c:v>
                </c:pt>
                <c:pt idx="6958">
                  <c:v>40852.479166666621</c:v>
                </c:pt>
                <c:pt idx="6959">
                  <c:v>40852.489583333336</c:v>
                </c:pt>
                <c:pt idx="6960">
                  <c:v>40852.5</c:v>
                </c:pt>
                <c:pt idx="6961">
                  <c:v>40852.510416666664</c:v>
                </c:pt>
                <c:pt idx="6962">
                  <c:v>40852.520833333336</c:v>
                </c:pt>
                <c:pt idx="6963">
                  <c:v>40852.53125</c:v>
                </c:pt>
                <c:pt idx="6964">
                  <c:v>40852.541666666621</c:v>
                </c:pt>
                <c:pt idx="6965">
                  <c:v>40852.552083333336</c:v>
                </c:pt>
                <c:pt idx="6966">
                  <c:v>40852.5625</c:v>
                </c:pt>
                <c:pt idx="6967">
                  <c:v>40852.572916666664</c:v>
                </c:pt>
                <c:pt idx="6968">
                  <c:v>40852.583333333336</c:v>
                </c:pt>
                <c:pt idx="6969">
                  <c:v>40852.593749999985</c:v>
                </c:pt>
                <c:pt idx="6970">
                  <c:v>40852.604166666621</c:v>
                </c:pt>
                <c:pt idx="6971">
                  <c:v>40852.614583333336</c:v>
                </c:pt>
                <c:pt idx="6972">
                  <c:v>40852.624999999993</c:v>
                </c:pt>
                <c:pt idx="6973">
                  <c:v>40852.635416666621</c:v>
                </c:pt>
                <c:pt idx="6974">
                  <c:v>40852.645833333336</c:v>
                </c:pt>
                <c:pt idx="6975">
                  <c:v>40852.656250000036</c:v>
                </c:pt>
                <c:pt idx="6976">
                  <c:v>40852.666666666621</c:v>
                </c:pt>
                <c:pt idx="6977">
                  <c:v>40852.677083333299</c:v>
                </c:pt>
                <c:pt idx="6978">
                  <c:v>40852.6875</c:v>
                </c:pt>
                <c:pt idx="6979">
                  <c:v>40852.697916666621</c:v>
                </c:pt>
                <c:pt idx="6980">
                  <c:v>40852.708333333336</c:v>
                </c:pt>
                <c:pt idx="6981">
                  <c:v>40852.71875</c:v>
                </c:pt>
                <c:pt idx="6982">
                  <c:v>40852.729166666591</c:v>
                </c:pt>
                <c:pt idx="6983">
                  <c:v>40852.739583333299</c:v>
                </c:pt>
                <c:pt idx="6984">
                  <c:v>40852.75</c:v>
                </c:pt>
                <c:pt idx="6985">
                  <c:v>40852.760416666621</c:v>
                </c:pt>
                <c:pt idx="6986">
                  <c:v>40852.770833333336</c:v>
                </c:pt>
                <c:pt idx="6987">
                  <c:v>40852.78125</c:v>
                </c:pt>
                <c:pt idx="6988">
                  <c:v>40852.791666666591</c:v>
                </c:pt>
                <c:pt idx="6989">
                  <c:v>40852.802083333336</c:v>
                </c:pt>
                <c:pt idx="6990">
                  <c:v>40852.812500000036</c:v>
                </c:pt>
                <c:pt idx="6991">
                  <c:v>40852.822916666664</c:v>
                </c:pt>
                <c:pt idx="6992">
                  <c:v>40852.833333333336</c:v>
                </c:pt>
                <c:pt idx="6993">
                  <c:v>40852.84375</c:v>
                </c:pt>
                <c:pt idx="6994">
                  <c:v>40852.854166666664</c:v>
                </c:pt>
                <c:pt idx="6995">
                  <c:v>40852.864583333336</c:v>
                </c:pt>
                <c:pt idx="6996">
                  <c:v>40852.875</c:v>
                </c:pt>
                <c:pt idx="6997">
                  <c:v>40852.885416666664</c:v>
                </c:pt>
                <c:pt idx="6998">
                  <c:v>40852.895833333336</c:v>
                </c:pt>
                <c:pt idx="6999">
                  <c:v>40852.906250000036</c:v>
                </c:pt>
                <c:pt idx="7000">
                  <c:v>40852.916666666664</c:v>
                </c:pt>
                <c:pt idx="7001">
                  <c:v>40852.927083333299</c:v>
                </c:pt>
                <c:pt idx="7002">
                  <c:v>40852.9375</c:v>
                </c:pt>
                <c:pt idx="7003">
                  <c:v>40852.947916666664</c:v>
                </c:pt>
                <c:pt idx="7004">
                  <c:v>40852.958333333343</c:v>
                </c:pt>
                <c:pt idx="7005">
                  <c:v>40852.96875</c:v>
                </c:pt>
                <c:pt idx="7006">
                  <c:v>40852.979166666621</c:v>
                </c:pt>
                <c:pt idx="7007">
                  <c:v>40852.989583333336</c:v>
                </c:pt>
                <c:pt idx="7008">
                  <c:v>40853</c:v>
                </c:pt>
                <c:pt idx="7009">
                  <c:v>40853.010416666664</c:v>
                </c:pt>
                <c:pt idx="7010">
                  <c:v>40853.020833333336</c:v>
                </c:pt>
                <c:pt idx="7011">
                  <c:v>40853.03125</c:v>
                </c:pt>
                <c:pt idx="7012">
                  <c:v>40853.041666666621</c:v>
                </c:pt>
                <c:pt idx="7013">
                  <c:v>40853.052083333336</c:v>
                </c:pt>
                <c:pt idx="7014">
                  <c:v>40853.0625</c:v>
                </c:pt>
                <c:pt idx="7015">
                  <c:v>40853.072916666664</c:v>
                </c:pt>
                <c:pt idx="7016">
                  <c:v>40853.041666666621</c:v>
                </c:pt>
                <c:pt idx="7017">
                  <c:v>40853.052083333336</c:v>
                </c:pt>
                <c:pt idx="7018">
                  <c:v>40853.0625</c:v>
                </c:pt>
                <c:pt idx="7019">
                  <c:v>40853.072916666664</c:v>
                </c:pt>
                <c:pt idx="7020">
                  <c:v>40853.083333333336</c:v>
                </c:pt>
                <c:pt idx="7021">
                  <c:v>40853.093749999985</c:v>
                </c:pt>
                <c:pt idx="7022">
                  <c:v>40853.104166666621</c:v>
                </c:pt>
                <c:pt idx="7023">
                  <c:v>40853.114583333336</c:v>
                </c:pt>
                <c:pt idx="7024">
                  <c:v>40853.124999999993</c:v>
                </c:pt>
                <c:pt idx="7025">
                  <c:v>40853.135416666621</c:v>
                </c:pt>
                <c:pt idx="7026">
                  <c:v>40853.145833333336</c:v>
                </c:pt>
                <c:pt idx="7027">
                  <c:v>40853.156250000036</c:v>
                </c:pt>
                <c:pt idx="7028">
                  <c:v>40853.166666666621</c:v>
                </c:pt>
                <c:pt idx="7029">
                  <c:v>40853.177083333299</c:v>
                </c:pt>
                <c:pt idx="7030">
                  <c:v>40853.1875</c:v>
                </c:pt>
                <c:pt idx="7031">
                  <c:v>40853.197916666621</c:v>
                </c:pt>
                <c:pt idx="7032">
                  <c:v>40853.208333333336</c:v>
                </c:pt>
                <c:pt idx="7033">
                  <c:v>40853.21875</c:v>
                </c:pt>
                <c:pt idx="7034">
                  <c:v>40853.229166666591</c:v>
                </c:pt>
                <c:pt idx="7035">
                  <c:v>40853.239583333299</c:v>
                </c:pt>
                <c:pt idx="7036">
                  <c:v>40853.25</c:v>
                </c:pt>
                <c:pt idx="7037">
                  <c:v>40853.260416666621</c:v>
                </c:pt>
                <c:pt idx="7038">
                  <c:v>40853.270833333336</c:v>
                </c:pt>
                <c:pt idx="7039">
                  <c:v>40853.28125</c:v>
                </c:pt>
                <c:pt idx="7040">
                  <c:v>40853.291666666591</c:v>
                </c:pt>
                <c:pt idx="7041">
                  <c:v>40853.302083333336</c:v>
                </c:pt>
                <c:pt idx="7042">
                  <c:v>40853.312500000036</c:v>
                </c:pt>
                <c:pt idx="7043">
                  <c:v>40853.322916666664</c:v>
                </c:pt>
                <c:pt idx="7044">
                  <c:v>40853.333333333336</c:v>
                </c:pt>
                <c:pt idx="7045">
                  <c:v>40853.34375</c:v>
                </c:pt>
                <c:pt idx="7046">
                  <c:v>40853.354166666664</c:v>
                </c:pt>
                <c:pt idx="7047">
                  <c:v>40853.364583333336</c:v>
                </c:pt>
                <c:pt idx="7048">
                  <c:v>40853.375</c:v>
                </c:pt>
                <c:pt idx="7049">
                  <c:v>40853.385416666664</c:v>
                </c:pt>
                <c:pt idx="7050">
                  <c:v>40853.395833333336</c:v>
                </c:pt>
                <c:pt idx="7051">
                  <c:v>40853.406250000036</c:v>
                </c:pt>
                <c:pt idx="7052">
                  <c:v>40853.416666666664</c:v>
                </c:pt>
                <c:pt idx="7053">
                  <c:v>40853.427083333299</c:v>
                </c:pt>
                <c:pt idx="7054">
                  <c:v>40853.4375</c:v>
                </c:pt>
                <c:pt idx="7055">
                  <c:v>40853.447916666664</c:v>
                </c:pt>
                <c:pt idx="7056">
                  <c:v>40853.458333333343</c:v>
                </c:pt>
                <c:pt idx="7057">
                  <c:v>40853.46875</c:v>
                </c:pt>
                <c:pt idx="7058">
                  <c:v>40853.479166666621</c:v>
                </c:pt>
                <c:pt idx="7059">
                  <c:v>40853.489583333336</c:v>
                </c:pt>
                <c:pt idx="7060">
                  <c:v>40853.5</c:v>
                </c:pt>
                <c:pt idx="7061">
                  <c:v>40853.510416666664</c:v>
                </c:pt>
                <c:pt idx="7062">
                  <c:v>40853.520833333336</c:v>
                </c:pt>
                <c:pt idx="7063">
                  <c:v>40853.53125</c:v>
                </c:pt>
                <c:pt idx="7064">
                  <c:v>40853.541666666621</c:v>
                </c:pt>
                <c:pt idx="7065">
                  <c:v>40853.552083333336</c:v>
                </c:pt>
                <c:pt idx="7066">
                  <c:v>40853.5625</c:v>
                </c:pt>
                <c:pt idx="7067">
                  <c:v>40853.572916666664</c:v>
                </c:pt>
                <c:pt idx="7068">
                  <c:v>40853.583333333336</c:v>
                </c:pt>
                <c:pt idx="7069">
                  <c:v>40853.593749999985</c:v>
                </c:pt>
                <c:pt idx="7070">
                  <c:v>40853.604166666621</c:v>
                </c:pt>
                <c:pt idx="7071">
                  <c:v>40853.614583333336</c:v>
                </c:pt>
                <c:pt idx="7072">
                  <c:v>40853.624999999993</c:v>
                </c:pt>
                <c:pt idx="7073">
                  <c:v>40853.635416666621</c:v>
                </c:pt>
                <c:pt idx="7074">
                  <c:v>40853.645833333336</c:v>
                </c:pt>
                <c:pt idx="7075">
                  <c:v>40853.656250000036</c:v>
                </c:pt>
                <c:pt idx="7076">
                  <c:v>40853.666666666621</c:v>
                </c:pt>
                <c:pt idx="7077">
                  <c:v>40853.677083333299</c:v>
                </c:pt>
                <c:pt idx="7078">
                  <c:v>40853.6875</c:v>
                </c:pt>
                <c:pt idx="7079">
                  <c:v>40853.697916666621</c:v>
                </c:pt>
                <c:pt idx="7080">
                  <c:v>40853.708333333336</c:v>
                </c:pt>
                <c:pt idx="7081">
                  <c:v>40853.71875</c:v>
                </c:pt>
                <c:pt idx="7082">
                  <c:v>40853.729166666591</c:v>
                </c:pt>
                <c:pt idx="7083">
                  <c:v>40853.739583333299</c:v>
                </c:pt>
                <c:pt idx="7084">
                  <c:v>40853.75</c:v>
                </c:pt>
                <c:pt idx="7085">
                  <c:v>40853.760416666621</c:v>
                </c:pt>
                <c:pt idx="7086">
                  <c:v>40853.770833333336</c:v>
                </c:pt>
                <c:pt idx="7087">
                  <c:v>40853.78125</c:v>
                </c:pt>
                <c:pt idx="7088">
                  <c:v>40853.791666666591</c:v>
                </c:pt>
                <c:pt idx="7089">
                  <c:v>40853.802083333336</c:v>
                </c:pt>
                <c:pt idx="7090">
                  <c:v>40853.812500000036</c:v>
                </c:pt>
                <c:pt idx="7091">
                  <c:v>40853.822916666664</c:v>
                </c:pt>
                <c:pt idx="7092">
                  <c:v>40853.833333333336</c:v>
                </c:pt>
                <c:pt idx="7093">
                  <c:v>40853.84375</c:v>
                </c:pt>
                <c:pt idx="7094">
                  <c:v>40853.854166666664</c:v>
                </c:pt>
                <c:pt idx="7095">
                  <c:v>40853.864583333336</c:v>
                </c:pt>
                <c:pt idx="7096">
                  <c:v>40853.875</c:v>
                </c:pt>
                <c:pt idx="7097">
                  <c:v>40853.885416666664</c:v>
                </c:pt>
                <c:pt idx="7098">
                  <c:v>40853.895833333336</c:v>
                </c:pt>
                <c:pt idx="7099">
                  <c:v>40853.906250000036</c:v>
                </c:pt>
                <c:pt idx="7100">
                  <c:v>40853.916666666664</c:v>
                </c:pt>
                <c:pt idx="7101">
                  <c:v>40853.927083333299</c:v>
                </c:pt>
                <c:pt idx="7102">
                  <c:v>40853.9375</c:v>
                </c:pt>
                <c:pt idx="7103">
                  <c:v>40853.947916666664</c:v>
                </c:pt>
                <c:pt idx="7104">
                  <c:v>40853.958333333343</c:v>
                </c:pt>
                <c:pt idx="7105">
                  <c:v>40853.96875</c:v>
                </c:pt>
                <c:pt idx="7106">
                  <c:v>40853.979166666621</c:v>
                </c:pt>
                <c:pt idx="7107">
                  <c:v>40853.989583333336</c:v>
                </c:pt>
                <c:pt idx="7108">
                  <c:v>40854</c:v>
                </c:pt>
                <c:pt idx="7109">
                  <c:v>40854.010416666664</c:v>
                </c:pt>
                <c:pt idx="7110">
                  <c:v>40854.020833333336</c:v>
                </c:pt>
                <c:pt idx="7111">
                  <c:v>40854.03125</c:v>
                </c:pt>
                <c:pt idx="7112">
                  <c:v>40854.041666666621</c:v>
                </c:pt>
                <c:pt idx="7113">
                  <c:v>40854.052083333336</c:v>
                </c:pt>
                <c:pt idx="7114">
                  <c:v>40854.0625</c:v>
                </c:pt>
                <c:pt idx="7115">
                  <c:v>40854.072916666664</c:v>
                </c:pt>
                <c:pt idx="7116">
                  <c:v>40854.083333333336</c:v>
                </c:pt>
                <c:pt idx="7117">
                  <c:v>40854.093749999985</c:v>
                </c:pt>
                <c:pt idx="7118">
                  <c:v>40854.104166666621</c:v>
                </c:pt>
                <c:pt idx="7119">
                  <c:v>40854.114583333336</c:v>
                </c:pt>
                <c:pt idx="7120">
                  <c:v>40854.124999999993</c:v>
                </c:pt>
                <c:pt idx="7121">
                  <c:v>40854.135416666621</c:v>
                </c:pt>
                <c:pt idx="7122">
                  <c:v>40854.145833333336</c:v>
                </c:pt>
                <c:pt idx="7123">
                  <c:v>40854.156250000036</c:v>
                </c:pt>
                <c:pt idx="7124">
                  <c:v>40854.166666666621</c:v>
                </c:pt>
                <c:pt idx="7125">
                  <c:v>40854.177083333299</c:v>
                </c:pt>
                <c:pt idx="7126">
                  <c:v>40854.1875</c:v>
                </c:pt>
                <c:pt idx="7127">
                  <c:v>40854.197916666621</c:v>
                </c:pt>
                <c:pt idx="7128">
                  <c:v>40854.208333333336</c:v>
                </c:pt>
                <c:pt idx="7129">
                  <c:v>40854.21875</c:v>
                </c:pt>
                <c:pt idx="7130">
                  <c:v>40854.229166666591</c:v>
                </c:pt>
                <c:pt idx="7131">
                  <c:v>40854.239583333299</c:v>
                </c:pt>
                <c:pt idx="7132">
                  <c:v>40854.25</c:v>
                </c:pt>
                <c:pt idx="7133">
                  <c:v>40854.260416666621</c:v>
                </c:pt>
                <c:pt idx="7134">
                  <c:v>40854.270833333336</c:v>
                </c:pt>
                <c:pt idx="7135">
                  <c:v>40854.28125</c:v>
                </c:pt>
                <c:pt idx="7136">
                  <c:v>40854.291666666591</c:v>
                </c:pt>
                <c:pt idx="7137">
                  <c:v>40854.302083333336</c:v>
                </c:pt>
                <c:pt idx="7138">
                  <c:v>40854.312500000036</c:v>
                </c:pt>
                <c:pt idx="7139">
                  <c:v>40854.322916666664</c:v>
                </c:pt>
                <c:pt idx="7140">
                  <c:v>40854.333333333336</c:v>
                </c:pt>
                <c:pt idx="7141">
                  <c:v>40854.34375</c:v>
                </c:pt>
                <c:pt idx="7142">
                  <c:v>40854.354166666664</c:v>
                </c:pt>
                <c:pt idx="7143">
                  <c:v>40854.364583333336</c:v>
                </c:pt>
                <c:pt idx="7144">
                  <c:v>40854.375</c:v>
                </c:pt>
                <c:pt idx="7145">
                  <c:v>40854.385416666664</c:v>
                </c:pt>
                <c:pt idx="7146">
                  <c:v>40854.395833333336</c:v>
                </c:pt>
                <c:pt idx="7147">
                  <c:v>40854.406250000036</c:v>
                </c:pt>
                <c:pt idx="7148">
                  <c:v>40854.416666666664</c:v>
                </c:pt>
                <c:pt idx="7149">
                  <c:v>40854.427083333299</c:v>
                </c:pt>
                <c:pt idx="7150">
                  <c:v>40854.4375</c:v>
                </c:pt>
                <c:pt idx="7151">
                  <c:v>40854.447916666664</c:v>
                </c:pt>
                <c:pt idx="7152">
                  <c:v>40854.458333333343</c:v>
                </c:pt>
                <c:pt idx="7153">
                  <c:v>40854.46875</c:v>
                </c:pt>
                <c:pt idx="7154">
                  <c:v>40854.479166666621</c:v>
                </c:pt>
                <c:pt idx="7155">
                  <c:v>40854.489583333336</c:v>
                </c:pt>
                <c:pt idx="7156">
                  <c:v>40854.5</c:v>
                </c:pt>
                <c:pt idx="7157">
                  <c:v>40854.510416666664</c:v>
                </c:pt>
                <c:pt idx="7158">
                  <c:v>40854.520833333336</c:v>
                </c:pt>
                <c:pt idx="7159">
                  <c:v>40854.53125</c:v>
                </c:pt>
                <c:pt idx="7160">
                  <c:v>40854.541666666621</c:v>
                </c:pt>
                <c:pt idx="7161">
                  <c:v>40854.552083333336</c:v>
                </c:pt>
                <c:pt idx="7162">
                  <c:v>40854.5625</c:v>
                </c:pt>
                <c:pt idx="7163">
                  <c:v>40854.572916666664</c:v>
                </c:pt>
                <c:pt idx="7164">
                  <c:v>40854.583333333336</c:v>
                </c:pt>
                <c:pt idx="7165">
                  <c:v>40854.593749999985</c:v>
                </c:pt>
                <c:pt idx="7166">
                  <c:v>40854.604166666621</c:v>
                </c:pt>
                <c:pt idx="7167">
                  <c:v>40854.614583333336</c:v>
                </c:pt>
                <c:pt idx="7168">
                  <c:v>40854.624999999993</c:v>
                </c:pt>
                <c:pt idx="7169">
                  <c:v>40854.635416666621</c:v>
                </c:pt>
                <c:pt idx="7170">
                  <c:v>40854.645833333336</c:v>
                </c:pt>
                <c:pt idx="7171">
                  <c:v>40854.656250000036</c:v>
                </c:pt>
                <c:pt idx="7172">
                  <c:v>40854.666666666621</c:v>
                </c:pt>
                <c:pt idx="7173">
                  <c:v>40854.677083333299</c:v>
                </c:pt>
                <c:pt idx="7174">
                  <c:v>40854.6875</c:v>
                </c:pt>
                <c:pt idx="7175">
                  <c:v>40854.697916666621</c:v>
                </c:pt>
                <c:pt idx="7176">
                  <c:v>40854.708333333336</c:v>
                </c:pt>
                <c:pt idx="7177">
                  <c:v>40854.71875</c:v>
                </c:pt>
                <c:pt idx="7178">
                  <c:v>40854.729166666591</c:v>
                </c:pt>
                <c:pt idx="7179">
                  <c:v>40854.739583333299</c:v>
                </c:pt>
                <c:pt idx="7180">
                  <c:v>40854.75</c:v>
                </c:pt>
                <c:pt idx="7181">
                  <c:v>40854.760416666621</c:v>
                </c:pt>
                <c:pt idx="7182">
                  <c:v>40854.770833333336</c:v>
                </c:pt>
                <c:pt idx="7183">
                  <c:v>40854.78125</c:v>
                </c:pt>
                <c:pt idx="7184">
                  <c:v>40854.791666666591</c:v>
                </c:pt>
                <c:pt idx="7185">
                  <c:v>40854.802083333336</c:v>
                </c:pt>
                <c:pt idx="7186">
                  <c:v>40854.812500000036</c:v>
                </c:pt>
                <c:pt idx="7187">
                  <c:v>40854.822916666664</c:v>
                </c:pt>
                <c:pt idx="7188">
                  <c:v>40854.833333333336</c:v>
                </c:pt>
                <c:pt idx="7189">
                  <c:v>40854.84375</c:v>
                </c:pt>
                <c:pt idx="7190">
                  <c:v>40854.854166666664</c:v>
                </c:pt>
                <c:pt idx="7191">
                  <c:v>40854.864583333336</c:v>
                </c:pt>
                <c:pt idx="7192">
                  <c:v>40854.875</c:v>
                </c:pt>
                <c:pt idx="7193">
                  <c:v>40854.885416666664</c:v>
                </c:pt>
                <c:pt idx="7194">
                  <c:v>40854.895833333336</c:v>
                </c:pt>
                <c:pt idx="7195">
                  <c:v>40854.906250000036</c:v>
                </c:pt>
                <c:pt idx="7196">
                  <c:v>40854.916666666664</c:v>
                </c:pt>
                <c:pt idx="7197">
                  <c:v>40854.927083333299</c:v>
                </c:pt>
                <c:pt idx="7198">
                  <c:v>40854.9375</c:v>
                </c:pt>
                <c:pt idx="7199">
                  <c:v>40854.947916666664</c:v>
                </c:pt>
                <c:pt idx="7200">
                  <c:v>40854.958333333343</c:v>
                </c:pt>
                <c:pt idx="7201">
                  <c:v>40854.96875</c:v>
                </c:pt>
                <c:pt idx="7202">
                  <c:v>40854.979166666621</c:v>
                </c:pt>
                <c:pt idx="7203">
                  <c:v>40854.989583333336</c:v>
                </c:pt>
                <c:pt idx="7204">
                  <c:v>40855</c:v>
                </c:pt>
                <c:pt idx="7205">
                  <c:v>40855.010416666664</c:v>
                </c:pt>
                <c:pt idx="7206">
                  <c:v>40855.020833333336</c:v>
                </c:pt>
                <c:pt idx="7207">
                  <c:v>40855.03125</c:v>
                </c:pt>
                <c:pt idx="7208">
                  <c:v>40855.041666666621</c:v>
                </c:pt>
                <c:pt idx="7209">
                  <c:v>40855.052083333336</c:v>
                </c:pt>
                <c:pt idx="7210">
                  <c:v>40855.0625</c:v>
                </c:pt>
                <c:pt idx="7211">
                  <c:v>40855.072916666664</c:v>
                </c:pt>
                <c:pt idx="7212">
                  <c:v>40855.083333333336</c:v>
                </c:pt>
                <c:pt idx="7213">
                  <c:v>40855.093749999985</c:v>
                </c:pt>
                <c:pt idx="7214">
                  <c:v>40855.104166666621</c:v>
                </c:pt>
                <c:pt idx="7215">
                  <c:v>40855.114583333336</c:v>
                </c:pt>
                <c:pt idx="7216">
                  <c:v>40855.124999999993</c:v>
                </c:pt>
                <c:pt idx="7217">
                  <c:v>40855.135416666621</c:v>
                </c:pt>
                <c:pt idx="7218">
                  <c:v>40855.145833333336</c:v>
                </c:pt>
                <c:pt idx="7219">
                  <c:v>40855.156250000036</c:v>
                </c:pt>
                <c:pt idx="7220">
                  <c:v>40855.166666666621</c:v>
                </c:pt>
                <c:pt idx="7221">
                  <c:v>40855.177083333299</c:v>
                </c:pt>
                <c:pt idx="7222">
                  <c:v>40855.1875</c:v>
                </c:pt>
                <c:pt idx="7223">
                  <c:v>40855.197916666621</c:v>
                </c:pt>
                <c:pt idx="7224">
                  <c:v>40855.208333333336</c:v>
                </c:pt>
                <c:pt idx="7225">
                  <c:v>40855.21875</c:v>
                </c:pt>
                <c:pt idx="7226">
                  <c:v>40855.229166666591</c:v>
                </c:pt>
                <c:pt idx="7227">
                  <c:v>40855.239583333299</c:v>
                </c:pt>
                <c:pt idx="7228">
                  <c:v>40855.25</c:v>
                </c:pt>
                <c:pt idx="7229">
                  <c:v>40855.260416666621</c:v>
                </c:pt>
                <c:pt idx="7230">
                  <c:v>40855.270833333336</c:v>
                </c:pt>
                <c:pt idx="7231">
                  <c:v>40855.28125</c:v>
                </c:pt>
                <c:pt idx="7232">
                  <c:v>40855.291666666591</c:v>
                </c:pt>
                <c:pt idx="7233">
                  <c:v>40855.302083333336</c:v>
                </c:pt>
                <c:pt idx="7234">
                  <c:v>40855.312500000036</c:v>
                </c:pt>
                <c:pt idx="7235">
                  <c:v>40855.322916666664</c:v>
                </c:pt>
                <c:pt idx="7236">
                  <c:v>40855.333333333336</c:v>
                </c:pt>
                <c:pt idx="7237">
                  <c:v>40855.34375</c:v>
                </c:pt>
                <c:pt idx="7238">
                  <c:v>40855.354166666664</c:v>
                </c:pt>
                <c:pt idx="7239">
                  <c:v>40855.364583333336</c:v>
                </c:pt>
                <c:pt idx="7240">
                  <c:v>40855.375</c:v>
                </c:pt>
                <c:pt idx="7241">
                  <c:v>40855.385416666664</c:v>
                </c:pt>
                <c:pt idx="7242">
                  <c:v>40855.395833333336</c:v>
                </c:pt>
                <c:pt idx="7243">
                  <c:v>40855.406250000036</c:v>
                </c:pt>
                <c:pt idx="7244">
                  <c:v>40855.416666666664</c:v>
                </c:pt>
                <c:pt idx="7245">
                  <c:v>40855.427083333299</c:v>
                </c:pt>
                <c:pt idx="7246">
                  <c:v>40855.4375</c:v>
                </c:pt>
                <c:pt idx="7247">
                  <c:v>40855.447916666664</c:v>
                </c:pt>
                <c:pt idx="7248">
                  <c:v>40855.458333333343</c:v>
                </c:pt>
                <c:pt idx="7249">
                  <c:v>40855.46875</c:v>
                </c:pt>
                <c:pt idx="7250">
                  <c:v>40855.479166666621</c:v>
                </c:pt>
                <c:pt idx="7251">
                  <c:v>40855.489583333336</c:v>
                </c:pt>
                <c:pt idx="7252">
                  <c:v>40855.5</c:v>
                </c:pt>
                <c:pt idx="7253">
                  <c:v>40855.510416666664</c:v>
                </c:pt>
                <c:pt idx="7254">
                  <c:v>40855.520833333336</c:v>
                </c:pt>
                <c:pt idx="7255">
                  <c:v>40855.53125</c:v>
                </c:pt>
                <c:pt idx="7256">
                  <c:v>40855.541666666621</c:v>
                </c:pt>
                <c:pt idx="7257">
                  <c:v>40855.552083333336</c:v>
                </c:pt>
                <c:pt idx="7258">
                  <c:v>40855.5625</c:v>
                </c:pt>
                <c:pt idx="7259">
                  <c:v>40855.572916666664</c:v>
                </c:pt>
                <c:pt idx="7260">
                  <c:v>40855.583333333336</c:v>
                </c:pt>
                <c:pt idx="7261">
                  <c:v>40855.593749999985</c:v>
                </c:pt>
                <c:pt idx="7262">
                  <c:v>40855.604166666621</c:v>
                </c:pt>
                <c:pt idx="7263">
                  <c:v>40855.614583333336</c:v>
                </c:pt>
                <c:pt idx="7264">
                  <c:v>40855.624999999993</c:v>
                </c:pt>
                <c:pt idx="7265">
                  <c:v>40855.635416666621</c:v>
                </c:pt>
                <c:pt idx="7266">
                  <c:v>40855.645833333336</c:v>
                </c:pt>
                <c:pt idx="7267">
                  <c:v>40855.656250000036</c:v>
                </c:pt>
                <c:pt idx="7268">
                  <c:v>40855.666666666621</c:v>
                </c:pt>
                <c:pt idx="7269">
                  <c:v>40855.677083333299</c:v>
                </c:pt>
                <c:pt idx="7270">
                  <c:v>40855.6875</c:v>
                </c:pt>
                <c:pt idx="7271">
                  <c:v>40855.697916666621</c:v>
                </c:pt>
                <c:pt idx="7272">
                  <c:v>40855.708333333336</c:v>
                </c:pt>
                <c:pt idx="7273">
                  <c:v>40855.71875</c:v>
                </c:pt>
                <c:pt idx="7274">
                  <c:v>40855.729166666591</c:v>
                </c:pt>
                <c:pt idx="7275">
                  <c:v>40855.739583333299</c:v>
                </c:pt>
                <c:pt idx="7276">
                  <c:v>40855.75</c:v>
                </c:pt>
                <c:pt idx="7277">
                  <c:v>40855.760416666621</c:v>
                </c:pt>
                <c:pt idx="7278">
                  <c:v>40855.770833333336</c:v>
                </c:pt>
                <c:pt idx="7279">
                  <c:v>40855.78125</c:v>
                </c:pt>
                <c:pt idx="7280">
                  <c:v>40855.791666666591</c:v>
                </c:pt>
                <c:pt idx="7281">
                  <c:v>40855.802083333336</c:v>
                </c:pt>
                <c:pt idx="7282">
                  <c:v>40855.812500000036</c:v>
                </c:pt>
                <c:pt idx="7283">
                  <c:v>40855.822916666664</c:v>
                </c:pt>
                <c:pt idx="7284">
                  <c:v>40855.833333333336</c:v>
                </c:pt>
                <c:pt idx="7285">
                  <c:v>40855.84375</c:v>
                </c:pt>
                <c:pt idx="7286">
                  <c:v>40855.854166666664</c:v>
                </c:pt>
                <c:pt idx="7287">
                  <c:v>40855.864583333336</c:v>
                </c:pt>
                <c:pt idx="7288">
                  <c:v>40855.875</c:v>
                </c:pt>
                <c:pt idx="7289">
                  <c:v>40855.885416666664</c:v>
                </c:pt>
                <c:pt idx="7290">
                  <c:v>40855.895833333336</c:v>
                </c:pt>
                <c:pt idx="7291">
                  <c:v>40855.906250000036</c:v>
                </c:pt>
                <c:pt idx="7292">
                  <c:v>40855.916666666664</c:v>
                </c:pt>
                <c:pt idx="7293">
                  <c:v>40855.927083333299</c:v>
                </c:pt>
                <c:pt idx="7294">
                  <c:v>40855.9375</c:v>
                </c:pt>
                <c:pt idx="7295">
                  <c:v>40855.947916666664</c:v>
                </c:pt>
                <c:pt idx="7296">
                  <c:v>40855.958333333343</c:v>
                </c:pt>
                <c:pt idx="7297">
                  <c:v>40855.96875</c:v>
                </c:pt>
                <c:pt idx="7298">
                  <c:v>40855.979166666621</c:v>
                </c:pt>
                <c:pt idx="7299">
                  <c:v>40855.989583333336</c:v>
                </c:pt>
                <c:pt idx="7300">
                  <c:v>40856</c:v>
                </c:pt>
                <c:pt idx="7301">
                  <c:v>40856.010416666664</c:v>
                </c:pt>
                <c:pt idx="7302">
                  <c:v>40856.020833333336</c:v>
                </c:pt>
                <c:pt idx="7303">
                  <c:v>40856.03125</c:v>
                </c:pt>
                <c:pt idx="7304">
                  <c:v>40856.041666666621</c:v>
                </c:pt>
                <c:pt idx="7305">
                  <c:v>40856.052083333336</c:v>
                </c:pt>
                <c:pt idx="7306">
                  <c:v>40856.0625</c:v>
                </c:pt>
                <c:pt idx="7307">
                  <c:v>40856.072916666664</c:v>
                </c:pt>
                <c:pt idx="7308">
                  <c:v>40856.083333333336</c:v>
                </c:pt>
                <c:pt idx="7309">
                  <c:v>40856.093749999985</c:v>
                </c:pt>
                <c:pt idx="7310">
                  <c:v>40856.104166666621</c:v>
                </c:pt>
                <c:pt idx="7311">
                  <c:v>40856.114583333336</c:v>
                </c:pt>
                <c:pt idx="7312">
                  <c:v>40856.124999999993</c:v>
                </c:pt>
                <c:pt idx="7313">
                  <c:v>40856.135416666621</c:v>
                </c:pt>
                <c:pt idx="7314">
                  <c:v>40856.145833333336</c:v>
                </c:pt>
                <c:pt idx="7315">
                  <c:v>40856.156250000036</c:v>
                </c:pt>
                <c:pt idx="7316">
                  <c:v>40856.166666666621</c:v>
                </c:pt>
                <c:pt idx="7317">
                  <c:v>40856.177083333299</c:v>
                </c:pt>
                <c:pt idx="7318">
                  <c:v>40856.1875</c:v>
                </c:pt>
                <c:pt idx="7319">
                  <c:v>40856.197916666621</c:v>
                </c:pt>
                <c:pt idx="7320">
                  <c:v>40856.208333333336</c:v>
                </c:pt>
                <c:pt idx="7321">
                  <c:v>40856.21875</c:v>
                </c:pt>
                <c:pt idx="7322">
                  <c:v>40856.229166666591</c:v>
                </c:pt>
                <c:pt idx="7323">
                  <c:v>40856.239583333299</c:v>
                </c:pt>
                <c:pt idx="7324">
                  <c:v>40856.25</c:v>
                </c:pt>
                <c:pt idx="7325">
                  <c:v>40856.260416666621</c:v>
                </c:pt>
                <c:pt idx="7326">
                  <c:v>40856.270833333336</c:v>
                </c:pt>
                <c:pt idx="7327">
                  <c:v>40856.28125</c:v>
                </c:pt>
                <c:pt idx="7328">
                  <c:v>40856.291666666591</c:v>
                </c:pt>
                <c:pt idx="7329">
                  <c:v>40856.302083333336</c:v>
                </c:pt>
                <c:pt idx="7330">
                  <c:v>40856.312500000036</c:v>
                </c:pt>
                <c:pt idx="7331">
                  <c:v>40856.322916666664</c:v>
                </c:pt>
                <c:pt idx="7332">
                  <c:v>40856.333333333336</c:v>
                </c:pt>
                <c:pt idx="7333">
                  <c:v>40856.34375</c:v>
                </c:pt>
                <c:pt idx="7334">
                  <c:v>40856.354166666664</c:v>
                </c:pt>
                <c:pt idx="7335">
                  <c:v>40856.364583333336</c:v>
                </c:pt>
                <c:pt idx="7336">
                  <c:v>40856.375</c:v>
                </c:pt>
                <c:pt idx="7337">
                  <c:v>40856.385416666664</c:v>
                </c:pt>
                <c:pt idx="7338">
                  <c:v>40856.395833333336</c:v>
                </c:pt>
                <c:pt idx="7339">
                  <c:v>40856.406250000036</c:v>
                </c:pt>
                <c:pt idx="7340">
                  <c:v>40856.416666666664</c:v>
                </c:pt>
                <c:pt idx="7341">
                  <c:v>40856.427083333299</c:v>
                </c:pt>
                <c:pt idx="7342">
                  <c:v>40856.4375</c:v>
                </c:pt>
                <c:pt idx="7343">
                  <c:v>40856.447916666664</c:v>
                </c:pt>
                <c:pt idx="7344">
                  <c:v>40856.458333333343</c:v>
                </c:pt>
                <c:pt idx="7345">
                  <c:v>40856.46875</c:v>
                </c:pt>
                <c:pt idx="7346">
                  <c:v>40856.479166666621</c:v>
                </c:pt>
                <c:pt idx="7347">
                  <c:v>40856.489583333336</c:v>
                </c:pt>
                <c:pt idx="7348">
                  <c:v>40856.5</c:v>
                </c:pt>
                <c:pt idx="7349">
                  <c:v>40856.510416666664</c:v>
                </c:pt>
                <c:pt idx="7350">
                  <c:v>40856.520833333336</c:v>
                </c:pt>
                <c:pt idx="7351">
                  <c:v>40856.53125</c:v>
                </c:pt>
                <c:pt idx="7352">
                  <c:v>40856.541666666621</c:v>
                </c:pt>
                <c:pt idx="7353">
                  <c:v>40856.552083333336</c:v>
                </c:pt>
                <c:pt idx="7354">
                  <c:v>40856.5625</c:v>
                </c:pt>
                <c:pt idx="7355">
                  <c:v>40856.572916666664</c:v>
                </c:pt>
                <c:pt idx="7356">
                  <c:v>40856.583333333336</c:v>
                </c:pt>
                <c:pt idx="7357">
                  <c:v>40856.593749999985</c:v>
                </c:pt>
                <c:pt idx="7358">
                  <c:v>40856.604166666621</c:v>
                </c:pt>
                <c:pt idx="7359">
                  <c:v>40856.614583333336</c:v>
                </c:pt>
                <c:pt idx="7360">
                  <c:v>40856.624999999993</c:v>
                </c:pt>
                <c:pt idx="7361">
                  <c:v>40856.635416666621</c:v>
                </c:pt>
                <c:pt idx="7362">
                  <c:v>40856.645833333336</c:v>
                </c:pt>
                <c:pt idx="7363">
                  <c:v>40856.656250000036</c:v>
                </c:pt>
                <c:pt idx="7364">
                  <c:v>40856.666666666621</c:v>
                </c:pt>
                <c:pt idx="7365">
                  <c:v>40856.677083333299</c:v>
                </c:pt>
                <c:pt idx="7366">
                  <c:v>40856.6875</c:v>
                </c:pt>
                <c:pt idx="7367">
                  <c:v>40856.697916666621</c:v>
                </c:pt>
                <c:pt idx="7368">
                  <c:v>40856.708333333336</c:v>
                </c:pt>
                <c:pt idx="7369">
                  <c:v>40856.71875</c:v>
                </c:pt>
                <c:pt idx="7370">
                  <c:v>40856.729166666591</c:v>
                </c:pt>
                <c:pt idx="7371">
                  <c:v>40856.739583333299</c:v>
                </c:pt>
                <c:pt idx="7372">
                  <c:v>40856.75</c:v>
                </c:pt>
                <c:pt idx="7373">
                  <c:v>40856.760416666621</c:v>
                </c:pt>
                <c:pt idx="7374">
                  <c:v>40856.770833333336</c:v>
                </c:pt>
                <c:pt idx="7375">
                  <c:v>40856.78125</c:v>
                </c:pt>
                <c:pt idx="7376">
                  <c:v>40856.791666666591</c:v>
                </c:pt>
                <c:pt idx="7377">
                  <c:v>40856.802083333336</c:v>
                </c:pt>
                <c:pt idx="7378">
                  <c:v>40856.812500000036</c:v>
                </c:pt>
                <c:pt idx="7379">
                  <c:v>40856.822916666664</c:v>
                </c:pt>
                <c:pt idx="7380">
                  <c:v>40856.833333333336</c:v>
                </c:pt>
                <c:pt idx="7381">
                  <c:v>40856.84375</c:v>
                </c:pt>
                <c:pt idx="7382">
                  <c:v>40856.854166666664</c:v>
                </c:pt>
                <c:pt idx="7383">
                  <c:v>40856.864583333336</c:v>
                </c:pt>
                <c:pt idx="7384">
                  <c:v>40856.875</c:v>
                </c:pt>
                <c:pt idx="7385">
                  <c:v>40856.885416666664</c:v>
                </c:pt>
                <c:pt idx="7386">
                  <c:v>40856.895833333336</c:v>
                </c:pt>
                <c:pt idx="7387">
                  <c:v>40856.906250000036</c:v>
                </c:pt>
                <c:pt idx="7388">
                  <c:v>40856.916666666664</c:v>
                </c:pt>
                <c:pt idx="7389">
                  <c:v>40856.927083333299</c:v>
                </c:pt>
                <c:pt idx="7390">
                  <c:v>40856.9375</c:v>
                </c:pt>
                <c:pt idx="7391">
                  <c:v>40856.947916666664</c:v>
                </c:pt>
                <c:pt idx="7392">
                  <c:v>40856.958333333343</c:v>
                </c:pt>
                <c:pt idx="7393">
                  <c:v>40856.96875</c:v>
                </c:pt>
                <c:pt idx="7394">
                  <c:v>40856.979166666621</c:v>
                </c:pt>
                <c:pt idx="7395">
                  <c:v>40856.989583333336</c:v>
                </c:pt>
                <c:pt idx="7396">
                  <c:v>40857</c:v>
                </c:pt>
                <c:pt idx="7397">
                  <c:v>40857.010416666664</c:v>
                </c:pt>
                <c:pt idx="7398">
                  <c:v>40857.020833333336</c:v>
                </c:pt>
                <c:pt idx="7399">
                  <c:v>40857.03125</c:v>
                </c:pt>
                <c:pt idx="7400">
                  <c:v>40857.041666666621</c:v>
                </c:pt>
                <c:pt idx="7401">
                  <c:v>40857.052083333336</c:v>
                </c:pt>
                <c:pt idx="7402">
                  <c:v>40857.0625</c:v>
                </c:pt>
                <c:pt idx="7403">
                  <c:v>40857.072916666664</c:v>
                </c:pt>
                <c:pt idx="7404">
                  <c:v>40857.083333333336</c:v>
                </c:pt>
                <c:pt idx="7405">
                  <c:v>40857.093749999985</c:v>
                </c:pt>
                <c:pt idx="7406">
                  <c:v>40857.104166666621</c:v>
                </c:pt>
                <c:pt idx="7407">
                  <c:v>40857.114583333336</c:v>
                </c:pt>
                <c:pt idx="7408">
                  <c:v>40857.124999999993</c:v>
                </c:pt>
                <c:pt idx="7409">
                  <c:v>40857.135416666621</c:v>
                </c:pt>
                <c:pt idx="7410">
                  <c:v>40857.145833333336</c:v>
                </c:pt>
                <c:pt idx="7411">
                  <c:v>40857.156250000036</c:v>
                </c:pt>
                <c:pt idx="7412">
                  <c:v>40857.166666666621</c:v>
                </c:pt>
                <c:pt idx="7413">
                  <c:v>40857.177083333299</c:v>
                </c:pt>
                <c:pt idx="7414">
                  <c:v>40857.1875</c:v>
                </c:pt>
                <c:pt idx="7415">
                  <c:v>40857.197916666621</c:v>
                </c:pt>
                <c:pt idx="7416">
                  <c:v>40857.208333333336</c:v>
                </c:pt>
                <c:pt idx="7417">
                  <c:v>40857.21875</c:v>
                </c:pt>
                <c:pt idx="7418">
                  <c:v>40857.229166666591</c:v>
                </c:pt>
                <c:pt idx="7419">
                  <c:v>40857.239583333299</c:v>
                </c:pt>
                <c:pt idx="7420">
                  <c:v>40857.25</c:v>
                </c:pt>
                <c:pt idx="7421">
                  <c:v>40857.260416666621</c:v>
                </c:pt>
                <c:pt idx="7422">
                  <c:v>40857.270833333336</c:v>
                </c:pt>
                <c:pt idx="7423">
                  <c:v>40857.28125</c:v>
                </c:pt>
                <c:pt idx="7424">
                  <c:v>40857.291666666591</c:v>
                </c:pt>
                <c:pt idx="7425">
                  <c:v>40857.302083333336</c:v>
                </c:pt>
                <c:pt idx="7426">
                  <c:v>40857.312500000036</c:v>
                </c:pt>
                <c:pt idx="7427">
                  <c:v>40857.322916666664</c:v>
                </c:pt>
                <c:pt idx="7428">
                  <c:v>40857.333333333336</c:v>
                </c:pt>
                <c:pt idx="7429">
                  <c:v>40857.34375</c:v>
                </c:pt>
                <c:pt idx="7430">
                  <c:v>40857.354166666664</c:v>
                </c:pt>
                <c:pt idx="7431">
                  <c:v>40857.364583333336</c:v>
                </c:pt>
                <c:pt idx="7432">
                  <c:v>40857.375</c:v>
                </c:pt>
                <c:pt idx="7433">
                  <c:v>40857.385416666664</c:v>
                </c:pt>
                <c:pt idx="7434">
                  <c:v>40857.395833333336</c:v>
                </c:pt>
                <c:pt idx="7435">
                  <c:v>40857.406250000036</c:v>
                </c:pt>
                <c:pt idx="7436">
                  <c:v>40857.416666666664</c:v>
                </c:pt>
                <c:pt idx="7437">
                  <c:v>40857.427083333299</c:v>
                </c:pt>
                <c:pt idx="7438">
                  <c:v>40857.4375</c:v>
                </c:pt>
                <c:pt idx="7439">
                  <c:v>40857.447916666664</c:v>
                </c:pt>
                <c:pt idx="7440">
                  <c:v>40857.458333333343</c:v>
                </c:pt>
                <c:pt idx="7441">
                  <c:v>40857.46875</c:v>
                </c:pt>
                <c:pt idx="7442">
                  <c:v>40857.479166666621</c:v>
                </c:pt>
                <c:pt idx="7443">
                  <c:v>40857.489583333336</c:v>
                </c:pt>
                <c:pt idx="7444">
                  <c:v>40857.5</c:v>
                </c:pt>
                <c:pt idx="7445">
                  <c:v>40857.510416666664</c:v>
                </c:pt>
                <c:pt idx="7446">
                  <c:v>40857.520833333336</c:v>
                </c:pt>
                <c:pt idx="7447">
                  <c:v>40857.53125</c:v>
                </c:pt>
                <c:pt idx="7448">
                  <c:v>40857.541666666621</c:v>
                </c:pt>
                <c:pt idx="7449">
                  <c:v>40857.552083333336</c:v>
                </c:pt>
                <c:pt idx="7450">
                  <c:v>40857.5625</c:v>
                </c:pt>
                <c:pt idx="7451">
                  <c:v>40857.572916666664</c:v>
                </c:pt>
                <c:pt idx="7452">
                  <c:v>40857.583333333336</c:v>
                </c:pt>
                <c:pt idx="7453">
                  <c:v>40857.593749999985</c:v>
                </c:pt>
                <c:pt idx="7454">
                  <c:v>40857.604166666621</c:v>
                </c:pt>
                <c:pt idx="7455">
                  <c:v>40857.614583333336</c:v>
                </c:pt>
                <c:pt idx="7456">
                  <c:v>40857.624999999993</c:v>
                </c:pt>
                <c:pt idx="7457">
                  <c:v>40857.635416666621</c:v>
                </c:pt>
                <c:pt idx="7458">
                  <c:v>40857.645833333336</c:v>
                </c:pt>
                <c:pt idx="7459">
                  <c:v>40857.656250000036</c:v>
                </c:pt>
                <c:pt idx="7460">
                  <c:v>40857.666666666621</c:v>
                </c:pt>
                <c:pt idx="7461">
                  <c:v>40857.677083333299</c:v>
                </c:pt>
                <c:pt idx="7462">
                  <c:v>40857.6875</c:v>
                </c:pt>
                <c:pt idx="7463">
                  <c:v>40857.697916666621</c:v>
                </c:pt>
                <c:pt idx="7464">
                  <c:v>40857.708333333336</c:v>
                </c:pt>
                <c:pt idx="7465">
                  <c:v>40857.71875</c:v>
                </c:pt>
                <c:pt idx="7466">
                  <c:v>40857.729166666591</c:v>
                </c:pt>
                <c:pt idx="7467">
                  <c:v>40857.739583333299</c:v>
                </c:pt>
                <c:pt idx="7468">
                  <c:v>40857.75</c:v>
                </c:pt>
                <c:pt idx="7469">
                  <c:v>40857.760416666621</c:v>
                </c:pt>
                <c:pt idx="7470">
                  <c:v>40857.770833333336</c:v>
                </c:pt>
                <c:pt idx="7471">
                  <c:v>40857.78125</c:v>
                </c:pt>
                <c:pt idx="7472">
                  <c:v>40857.791666666591</c:v>
                </c:pt>
                <c:pt idx="7473">
                  <c:v>40857.802083333336</c:v>
                </c:pt>
                <c:pt idx="7474">
                  <c:v>40857.812500000036</c:v>
                </c:pt>
                <c:pt idx="7475">
                  <c:v>40857.822916666664</c:v>
                </c:pt>
                <c:pt idx="7476">
                  <c:v>40857.833333333336</c:v>
                </c:pt>
                <c:pt idx="7477">
                  <c:v>40857.84375</c:v>
                </c:pt>
                <c:pt idx="7478">
                  <c:v>40857.854166666664</c:v>
                </c:pt>
                <c:pt idx="7479">
                  <c:v>40857.864583333336</c:v>
                </c:pt>
                <c:pt idx="7480">
                  <c:v>40857.875</c:v>
                </c:pt>
                <c:pt idx="7481">
                  <c:v>40857.885416666664</c:v>
                </c:pt>
                <c:pt idx="7482">
                  <c:v>40857.895833333336</c:v>
                </c:pt>
                <c:pt idx="7483">
                  <c:v>40857.906250000036</c:v>
                </c:pt>
                <c:pt idx="7484">
                  <c:v>40857.916666666664</c:v>
                </c:pt>
                <c:pt idx="7485">
                  <c:v>40857.927083333299</c:v>
                </c:pt>
                <c:pt idx="7486">
                  <c:v>40857.9375</c:v>
                </c:pt>
                <c:pt idx="7487">
                  <c:v>40857.947916666664</c:v>
                </c:pt>
                <c:pt idx="7488">
                  <c:v>40857.958333333343</c:v>
                </c:pt>
                <c:pt idx="7489">
                  <c:v>40857.96875</c:v>
                </c:pt>
                <c:pt idx="7490">
                  <c:v>40857.979166666621</c:v>
                </c:pt>
                <c:pt idx="7491">
                  <c:v>40857.989583333336</c:v>
                </c:pt>
                <c:pt idx="7492">
                  <c:v>40858</c:v>
                </c:pt>
                <c:pt idx="7493">
                  <c:v>40858.010416666664</c:v>
                </c:pt>
                <c:pt idx="7494">
                  <c:v>40858.020833333336</c:v>
                </c:pt>
                <c:pt idx="7495">
                  <c:v>40858.03125</c:v>
                </c:pt>
                <c:pt idx="7496">
                  <c:v>40858.041666666621</c:v>
                </c:pt>
                <c:pt idx="7497">
                  <c:v>40858.052083333336</c:v>
                </c:pt>
                <c:pt idx="7498">
                  <c:v>40858.0625</c:v>
                </c:pt>
                <c:pt idx="7499">
                  <c:v>40858.072916666664</c:v>
                </c:pt>
                <c:pt idx="7500">
                  <c:v>40858.083333333336</c:v>
                </c:pt>
                <c:pt idx="7501">
                  <c:v>40858.093749999985</c:v>
                </c:pt>
                <c:pt idx="7502">
                  <c:v>40858.104166666621</c:v>
                </c:pt>
                <c:pt idx="7503">
                  <c:v>40858.114583333336</c:v>
                </c:pt>
                <c:pt idx="7504">
                  <c:v>40858.124999999993</c:v>
                </c:pt>
                <c:pt idx="7505">
                  <c:v>40858.135416666621</c:v>
                </c:pt>
                <c:pt idx="7506">
                  <c:v>40858.145833333336</c:v>
                </c:pt>
                <c:pt idx="7507">
                  <c:v>40858.156250000036</c:v>
                </c:pt>
                <c:pt idx="7508">
                  <c:v>40858.166666666621</c:v>
                </c:pt>
                <c:pt idx="7509">
                  <c:v>40858.177083333299</c:v>
                </c:pt>
                <c:pt idx="7510">
                  <c:v>40858.1875</c:v>
                </c:pt>
                <c:pt idx="7511">
                  <c:v>40858.197916666621</c:v>
                </c:pt>
                <c:pt idx="7512">
                  <c:v>40858.208333333336</c:v>
                </c:pt>
                <c:pt idx="7513">
                  <c:v>40858.21875</c:v>
                </c:pt>
                <c:pt idx="7514">
                  <c:v>40858.229166666591</c:v>
                </c:pt>
                <c:pt idx="7515">
                  <c:v>40858.239583333299</c:v>
                </c:pt>
                <c:pt idx="7516">
                  <c:v>40858.25</c:v>
                </c:pt>
                <c:pt idx="7517">
                  <c:v>40858.260416666621</c:v>
                </c:pt>
                <c:pt idx="7518">
                  <c:v>40858.270833333336</c:v>
                </c:pt>
                <c:pt idx="7519">
                  <c:v>40858.28125</c:v>
                </c:pt>
                <c:pt idx="7520">
                  <c:v>40858.291666666591</c:v>
                </c:pt>
                <c:pt idx="7521">
                  <c:v>40858.302083333336</c:v>
                </c:pt>
                <c:pt idx="7522">
                  <c:v>40858.312500000036</c:v>
                </c:pt>
                <c:pt idx="7523">
                  <c:v>40858.322916666664</c:v>
                </c:pt>
                <c:pt idx="7524">
                  <c:v>40858.333333333336</c:v>
                </c:pt>
                <c:pt idx="7525">
                  <c:v>40858.34375</c:v>
                </c:pt>
                <c:pt idx="7526">
                  <c:v>40858.354166666664</c:v>
                </c:pt>
                <c:pt idx="7527">
                  <c:v>40858.364583333336</c:v>
                </c:pt>
                <c:pt idx="7528">
                  <c:v>40858.375</c:v>
                </c:pt>
                <c:pt idx="7529">
                  <c:v>40858.385416666664</c:v>
                </c:pt>
                <c:pt idx="7530">
                  <c:v>40858.395833333336</c:v>
                </c:pt>
                <c:pt idx="7531">
                  <c:v>40858.406250000036</c:v>
                </c:pt>
                <c:pt idx="7532">
                  <c:v>40858.416666666664</c:v>
                </c:pt>
                <c:pt idx="7533">
                  <c:v>40858.427083333299</c:v>
                </c:pt>
                <c:pt idx="7534">
                  <c:v>40858.4375</c:v>
                </c:pt>
                <c:pt idx="7535">
                  <c:v>40858.447916666664</c:v>
                </c:pt>
                <c:pt idx="7536">
                  <c:v>40858.458333333343</c:v>
                </c:pt>
                <c:pt idx="7537">
                  <c:v>40858.46875</c:v>
                </c:pt>
                <c:pt idx="7538">
                  <c:v>40858.479166666621</c:v>
                </c:pt>
                <c:pt idx="7539">
                  <c:v>40858.489583333336</c:v>
                </c:pt>
                <c:pt idx="7540">
                  <c:v>40858.5</c:v>
                </c:pt>
                <c:pt idx="7541">
                  <c:v>40858.510416666664</c:v>
                </c:pt>
                <c:pt idx="7542">
                  <c:v>40858.520833333336</c:v>
                </c:pt>
                <c:pt idx="7543">
                  <c:v>40858.53125</c:v>
                </c:pt>
                <c:pt idx="7544">
                  <c:v>40858.541666666621</c:v>
                </c:pt>
                <c:pt idx="7545">
                  <c:v>40858.552083333336</c:v>
                </c:pt>
                <c:pt idx="7546">
                  <c:v>40858.5625</c:v>
                </c:pt>
                <c:pt idx="7547">
                  <c:v>40858.572916666664</c:v>
                </c:pt>
                <c:pt idx="7548">
                  <c:v>40858.583333333336</c:v>
                </c:pt>
                <c:pt idx="7549">
                  <c:v>40858.593749999985</c:v>
                </c:pt>
                <c:pt idx="7550">
                  <c:v>40858.604166666621</c:v>
                </c:pt>
                <c:pt idx="7551">
                  <c:v>40858.614583333336</c:v>
                </c:pt>
                <c:pt idx="7552">
                  <c:v>40858.624999999993</c:v>
                </c:pt>
                <c:pt idx="7553">
                  <c:v>40858.635416666621</c:v>
                </c:pt>
                <c:pt idx="7554">
                  <c:v>40858.645833333336</c:v>
                </c:pt>
                <c:pt idx="7555">
                  <c:v>40858.656250000036</c:v>
                </c:pt>
                <c:pt idx="7556">
                  <c:v>40858.666666666621</c:v>
                </c:pt>
                <c:pt idx="7557">
                  <c:v>40858.677083333299</c:v>
                </c:pt>
                <c:pt idx="7558">
                  <c:v>40858.6875</c:v>
                </c:pt>
                <c:pt idx="7559">
                  <c:v>40858.697916666621</c:v>
                </c:pt>
                <c:pt idx="7560">
                  <c:v>40858.708333333336</c:v>
                </c:pt>
                <c:pt idx="7561">
                  <c:v>40858.71875</c:v>
                </c:pt>
                <c:pt idx="7562">
                  <c:v>40858.729166666591</c:v>
                </c:pt>
                <c:pt idx="7563">
                  <c:v>40858.739583333299</c:v>
                </c:pt>
                <c:pt idx="7564">
                  <c:v>40858.75</c:v>
                </c:pt>
                <c:pt idx="7565">
                  <c:v>40858.760416666621</c:v>
                </c:pt>
                <c:pt idx="7566">
                  <c:v>40858.770833333336</c:v>
                </c:pt>
                <c:pt idx="7567">
                  <c:v>40858.78125</c:v>
                </c:pt>
                <c:pt idx="7568">
                  <c:v>40858.791666666591</c:v>
                </c:pt>
                <c:pt idx="7569">
                  <c:v>40858.802083333336</c:v>
                </c:pt>
                <c:pt idx="7570">
                  <c:v>40858.812500000036</c:v>
                </c:pt>
                <c:pt idx="7571">
                  <c:v>40858.822916666664</c:v>
                </c:pt>
                <c:pt idx="7572">
                  <c:v>40858.833333333336</c:v>
                </c:pt>
                <c:pt idx="7573">
                  <c:v>40858.84375</c:v>
                </c:pt>
                <c:pt idx="7574">
                  <c:v>40858.854166666664</c:v>
                </c:pt>
                <c:pt idx="7575">
                  <c:v>40858.864583333336</c:v>
                </c:pt>
                <c:pt idx="7576">
                  <c:v>40858.875</c:v>
                </c:pt>
                <c:pt idx="7577">
                  <c:v>40858.885416666664</c:v>
                </c:pt>
                <c:pt idx="7578">
                  <c:v>40858.895833333336</c:v>
                </c:pt>
                <c:pt idx="7579">
                  <c:v>40858.906250000036</c:v>
                </c:pt>
                <c:pt idx="7580">
                  <c:v>40858.916666666664</c:v>
                </c:pt>
                <c:pt idx="7581">
                  <c:v>40858.927083333299</c:v>
                </c:pt>
                <c:pt idx="7582">
                  <c:v>40858.9375</c:v>
                </c:pt>
                <c:pt idx="7583">
                  <c:v>40858.947916666664</c:v>
                </c:pt>
                <c:pt idx="7584">
                  <c:v>40858.958333333343</c:v>
                </c:pt>
                <c:pt idx="7585">
                  <c:v>40858.96875</c:v>
                </c:pt>
                <c:pt idx="7586">
                  <c:v>40858.979166666621</c:v>
                </c:pt>
                <c:pt idx="7587">
                  <c:v>40858.989583333336</c:v>
                </c:pt>
                <c:pt idx="7588">
                  <c:v>40859</c:v>
                </c:pt>
                <c:pt idx="7589">
                  <c:v>40859.010416666664</c:v>
                </c:pt>
                <c:pt idx="7590">
                  <c:v>40859.020833333336</c:v>
                </c:pt>
                <c:pt idx="7591">
                  <c:v>40859.03125</c:v>
                </c:pt>
                <c:pt idx="7592">
                  <c:v>40859.041666666621</c:v>
                </c:pt>
                <c:pt idx="7593">
                  <c:v>40859.052083333336</c:v>
                </c:pt>
                <c:pt idx="7594">
                  <c:v>40859.0625</c:v>
                </c:pt>
                <c:pt idx="7595">
                  <c:v>40859.072916666664</c:v>
                </c:pt>
                <c:pt idx="7596">
                  <c:v>40859.083333333336</c:v>
                </c:pt>
                <c:pt idx="7597">
                  <c:v>40859.093749999985</c:v>
                </c:pt>
                <c:pt idx="7598">
                  <c:v>40859.104166666621</c:v>
                </c:pt>
                <c:pt idx="7599">
                  <c:v>40859.114583333336</c:v>
                </c:pt>
                <c:pt idx="7600">
                  <c:v>40859.124999999993</c:v>
                </c:pt>
                <c:pt idx="7601">
                  <c:v>40859.135416666621</c:v>
                </c:pt>
                <c:pt idx="7602">
                  <c:v>40859.145833333336</c:v>
                </c:pt>
                <c:pt idx="7603">
                  <c:v>40859.156250000036</c:v>
                </c:pt>
                <c:pt idx="7604">
                  <c:v>40859.166666666621</c:v>
                </c:pt>
                <c:pt idx="7605">
                  <c:v>40859.177083333299</c:v>
                </c:pt>
                <c:pt idx="7606">
                  <c:v>40859.1875</c:v>
                </c:pt>
                <c:pt idx="7607">
                  <c:v>40859.197916666621</c:v>
                </c:pt>
                <c:pt idx="7608">
                  <c:v>40859.208333333336</c:v>
                </c:pt>
                <c:pt idx="7609">
                  <c:v>40859.21875</c:v>
                </c:pt>
                <c:pt idx="7610">
                  <c:v>40859.229166666591</c:v>
                </c:pt>
                <c:pt idx="7611">
                  <c:v>40859.239583333299</c:v>
                </c:pt>
                <c:pt idx="7612">
                  <c:v>40859.25</c:v>
                </c:pt>
                <c:pt idx="7613">
                  <c:v>40859.260416666621</c:v>
                </c:pt>
                <c:pt idx="7614">
                  <c:v>40859.270833333336</c:v>
                </c:pt>
                <c:pt idx="7615">
                  <c:v>40859.28125</c:v>
                </c:pt>
                <c:pt idx="7616">
                  <c:v>40859.291666666591</c:v>
                </c:pt>
                <c:pt idx="7617">
                  <c:v>40859.302083333336</c:v>
                </c:pt>
                <c:pt idx="7618">
                  <c:v>40859.312500000036</c:v>
                </c:pt>
                <c:pt idx="7619">
                  <c:v>40859.322916666664</c:v>
                </c:pt>
                <c:pt idx="7620">
                  <c:v>40859.333333333336</c:v>
                </c:pt>
                <c:pt idx="7621">
                  <c:v>40859.34375</c:v>
                </c:pt>
                <c:pt idx="7622">
                  <c:v>40859.354166666664</c:v>
                </c:pt>
                <c:pt idx="7623">
                  <c:v>40859.364583333336</c:v>
                </c:pt>
                <c:pt idx="7624">
                  <c:v>40859.375</c:v>
                </c:pt>
                <c:pt idx="7625">
                  <c:v>40859.385416666664</c:v>
                </c:pt>
                <c:pt idx="7626">
                  <c:v>40859.395833333336</c:v>
                </c:pt>
                <c:pt idx="7627">
                  <c:v>40859.406250000036</c:v>
                </c:pt>
                <c:pt idx="7628">
                  <c:v>40859.416666666664</c:v>
                </c:pt>
                <c:pt idx="7629">
                  <c:v>40859.427083333299</c:v>
                </c:pt>
                <c:pt idx="7630">
                  <c:v>40859.4375</c:v>
                </c:pt>
                <c:pt idx="7631">
                  <c:v>40859.447916666664</c:v>
                </c:pt>
                <c:pt idx="7632">
                  <c:v>40859.458333333343</c:v>
                </c:pt>
                <c:pt idx="7633">
                  <c:v>40859.46875</c:v>
                </c:pt>
                <c:pt idx="7634">
                  <c:v>40859.479166666621</c:v>
                </c:pt>
                <c:pt idx="7635">
                  <c:v>40859.489583333336</c:v>
                </c:pt>
                <c:pt idx="7636">
                  <c:v>40859.5</c:v>
                </c:pt>
                <c:pt idx="7637">
                  <c:v>40859.510416666664</c:v>
                </c:pt>
                <c:pt idx="7638">
                  <c:v>40859.520833333336</c:v>
                </c:pt>
                <c:pt idx="7639">
                  <c:v>40859.53125</c:v>
                </c:pt>
                <c:pt idx="7640">
                  <c:v>40859.541666666621</c:v>
                </c:pt>
                <c:pt idx="7641">
                  <c:v>40859.552083333336</c:v>
                </c:pt>
                <c:pt idx="7642">
                  <c:v>40859.5625</c:v>
                </c:pt>
                <c:pt idx="7643">
                  <c:v>40859.572916666664</c:v>
                </c:pt>
                <c:pt idx="7644">
                  <c:v>40859.583333333336</c:v>
                </c:pt>
                <c:pt idx="7645">
                  <c:v>40859.593749999985</c:v>
                </c:pt>
                <c:pt idx="7646">
                  <c:v>40859.604166666621</c:v>
                </c:pt>
                <c:pt idx="7647">
                  <c:v>40859.614583333336</c:v>
                </c:pt>
                <c:pt idx="7648">
                  <c:v>40859.624999999993</c:v>
                </c:pt>
                <c:pt idx="7649">
                  <c:v>40859.635416666621</c:v>
                </c:pt>
                <c:pt idx="7650">
                  <c:v>40859.645833333336</c:v>
                </c:pt>
                <c:pt idx="7651">
                  <c:v>40859.656250000036</c:v>
                </c:pt>
                <c:pt idx="7652">
                  <c:v>40859.666666666621</c:v>
                </c:pt>
                <c:pt idx="7653">
                  <c:v>40859.677083333299</c:v>
                </c:pt>
                <c:pt idx="7654">
                  <c:v>40859.6875</c:v>
                </c:pt>
                <c:pt idx="7655">
                  <c:v>40859.697916666621</c:v>
                </c:pt>
                <c:pt idx="7656">
                  <c:v>40859.708333333336</c:v>
                </c:pt>
                <c:pt idx="7657">
                  <c:v>40859.71875</c:v>
                </c:pt>
                <c:pt idx="7658">
                  <c:v>40859.729166666591</c:v>
                </c:pt>
                <c:pt idx="7659">
                  <c:v>40859.739583333299</c:v>
                </c:pt>
                <c:pt idx="7660">
                  <c:v>40859.75</c:v>
                </c:pt>
                <c:pt idx="7661">
                  <c:v>40859.760416666621</c:v>
                </c:pt>
                <c:pt idx="7662">
                  <c:v>40859.770833333336</c:v>
                </c:pt>
                <c:pt idx="7663">
                  <c:v>40859.78125</c:v>
                </c:pt>
                <c:pt idx="7664">
                  <c:v>40859.791666666591</c:v>
                </c:pt>
                <c:pt idx="7665">
                  <c:v>40859.802083333336</c:v>
                </c:pt>
                <c:pt idx="7666">
                  <c:v>40859.812500000036</c:v>
                </c:pt>
                <c:pt idx="7667">
                  <c:v>40859.822916666664</c:v>
                </c:pt>
                <c:pt idx="7668">
                  <c:v>40859.833333333336</c:v>
                </c:pt>
                <c:pt idx="7669">
                  <c:v>40859.84375</c:v>
                </c:pt>
                <c:pt idx="7670">
                  <c:v>40859.854166666664</c:v>
                </c:pt>
                <c:pt idx="7671">
                  <c:v>40859.864583333336</c:v>
                </c:pt>
                <c:pt idx="7672">
                  <c:v>40859.875</c:v>
                </c:pt>
                <c:pt idx="7673">
                  <c:v>40859.885416666664</c:v>
                </c:pt>
                <c:pt idx="7674">
                  <c:v>40859.895833333336</c:v>
                </c:pt>
                <c:pt idx="7675">
                  <c:v>40859.906250000036</c:v>
                </c:pt>
                <c:pt idx="7676">
                  <c:v>40859.916666666664</c:v>
                </c:pt>
                <c:pt idx="7677">
                  <c:v>40859.927083333299</c:v>
                </c:pt>
                <c:pt idx="7678">
                  <c:v>40859.9375</c:v>
                </c:pt>
                <c:pt idx="7679">
                  <c:v>40859.947916666664</c:v>
                </c:pt>
                <c:pt idx="7680">
                  <c:v>40859.958333333343</c:v>
                </c:pt>
                <c:pt idx="7681">
                  <c:v>40859.96875</c:v>
                </c:pt>
                <c:pt idx="7682">
                  <c:v>40859.979166666621</c:v>
                </c:pt>
                <c:pt idx="7683">
                  <c:v>40859.989583333336</c:v>
                </c:pt>
                <c:pt idx="7684">
                  <c:v>40860</c:v>
                </c:pt>
                <c:pt idx="7685">
                  <c:v>40860.010416666664</c:v>
                </c:pt>
                <c:pt idx="7686">
                  <c:v>40860.020833333336</c:v>
                </c:pt>
                <c:pt idx="7687">
                  <c:v>40860.03125</c:v>
                </c:pt>
                <c:pt idx="7688">
                  <c:v>40860.041666666621</c:v>
                </c:pt>
                <c:pt idx="7689">
                  <c:v>40860.052083333336</c:v>
                </c:pt>
                <c:pt idx="7690">
                  <c:v>40860.0625</c:v>
                </c:pt>
                <c:pt idx="7691">
                  <c:v>40860.072916666664</c:v>
                </c:pt>
                <c:pt idx="7692">
                  <c:v>40860.083333333336</c:v>
                </c:pt>
                <c:pt idx="7693">
                  <c:v>40860.093749999985</c:v>
                </c:pt>
                <c:pt idx="7694">
                  <c:v>40860.104166666621</c:v>
                </c:pt>
                <c:pt idx="7695">
                  <c:v>40860.114583333336</c:v>
                </c:pt>
                <c:pt idx="7696">
                  <c:v>40860.124999999993</c:v>
                </c:pt>
                <c:pt idx="7697">
                  <c:v>40860.135416666621</c:v>
                </c:pt>
                <c:pt idx="7698">
                  <c:v>40860.145833333336</c:v>
                </c:pt>
                <c:pt idx="7699">
                  <c:v>40860.156250000036</c:v>
                </c:pt>
                <c:pt idx="7700">
                  <c:v>40860.166666666621</c:v>
                </c:pt>
                <c:pt idx="7701">
                  <c:v>40860.177083333299</c:v>
                </c:pt>
                <c:pt idx="7702">
                  <c:v>40860.1875</c:v>
                </c:pt>
                <c:pt idx="7703">
                  <c:v>40860.197916666621</c:v>
                </c:pt>
                <c:pt idx="7704">
                  <c:v>40860.208333333336</c:v>
                </c:pt>
                <c:pt idx="7705">
                  <c:v>40860.21875</c:v>
                </c:pt>
                <c:pt idx="7706">
                  <c:v>40860.229166666591</c:v>
                </c:pt>
                <c:pt idx="7707">
                  <c:v>40860.239583333299</c:v>
                </c:pt>
                <c:pt idx="7708">
                  <c:v>40860.25</c:v>
                </c:pt>
                <c:pt idx="7709">
                  <c:v>40860.260416666621</c:v>
                </c:pt>
                <c:pt idx="7710">
                  <c:v>40860.270833333336</c:v>
                </c:pt>
                <c:pt idx="7711">
                  <c:v>40860.28125</c:v>
                </c:pt>
                <c:pt idx="7712">
                  <c:v>40860.291666666591</c:v>
                </c:pt>
                <c:pt idx="7713">
                  <c:v>40860.302083333336</c:v>
                </c:pt>
                <c:pt idx="7714">
                  <c:v>40860.312500000036</c:v>
                </c:pt>
                <c:pt idx="7715">
                  <c:v>40860.322916666664</c:v>
                </c:pt>
                <c:pt idx="7716">
                  <c:v>40860.333333333336</c:v>
                </c:pt>
                <c:pt idx="7717">
                  <c:v>40860.34375</c:v>
                </c:pt>
                <c:pt idx="7718">
                  <c:v>40860.354166666664</c:v>
                </c:pt>
                <c:pt idx="7719">
                  <c:v>40860.364583333336</c:v>
                </c:pt>
                <c:pt idx="7720">
                  <c:v>40860.375</c:v>
                </c:pt>
                <c:pt idx="7721">
                  <c:v>40860.385416666664</c:v>
                </c:pt>
                <c:pt idx="7722">
                  <c:v>40860.395833333336</c:v>
                </c:pt>
                <c:pt idx="7723">
                  <c:v>40860.406250000036</c:v>
                </c:pt>
                <c:pt idx="7724">
                  <c:v>40860.416666666664</c:v>
                </c:pt>
                <c:pt idx="7725">
                  <c:v>40860.427083333299</c:v>
                </c:pt>
                <c:pt idx="7726">
                  <c:v>40860.4375</c:v>
                </c:pt>
                <c:pt idx="7727">
                  <c:v>40860.447916666664</c:v>
                </c:pt>
                <c:pt idx="7728">
                  <c:v>40860.458333333343</c:v>
                </c:pt>
                <c:pt idx="7729">
                  <c:v>40860.46875</c:v>
                </c:pt>
                <c:pt idx="7730">
                  <c:v>40860.479166666621</c:v>
                </c:pt>
                <c:pt idx="7731">
                  <c:v>40860.489583333336</c:v>
                </c:pt>
                <c:pt idx="7732">
                  <c:v>40860.5</c:v>
                </c:pt>
                <c:pt idx="7733">
                  <c:v>40860.510416666664</c:v>
                </c:pt>
                <c:pt idx="7734">
                  <c:v>40860.520833333336</c:v>
                </c:pt>
                <c:pt idx="7735">
                  <c:v>40860.53125</c:v>
                </c:pt>
                <c:pt idx="7736">
                  <c:v>40860.541666666621</c:v>
                </c:pt>
                <c:pt idx="7737">
                  <c:v>40860.552083333336</c:v>
                </c:pt>
                <c:pt idx="7738">
                  <c:v>40860.5625</c:v>
                </c:pt>
                <c:pt idx="7739">
                  <c:v>40860.572916666664</c:v>
                </c:pt>
                <c:pt idx="7740">
                  <c:v>40860.583333333336</c:v>
                </c:pt>
                <c:pt idx="7741">
                  <c:v>40860.593749999985</c:v>
                </c:pt>
                <c:pt idx="7742">
                  <c:v>40860.604166666621</c:v>
                </c:pt>
                <c:pt idx="7743">
                  <c:v>40860.614583333336</c:v>
                </c:pt>
                <c:pt idx="7744">
                  <c:v>40860.624999999993</c:v>
                </c:pt>
                <c:pt idx="7745">
                  <c:v>40860.635416666621</c:v>
                </c:pt>
                <c:pt idx="7746">
                  <c:v>40860.645833333336</c:v>
                </c:pt>
                <c:pt idx="7747">
                  <c:v>40860.656250000036</c:v>
                </c:pt>
                <c:pt idx="7748">
                  <c:v>40860.666666666621</c:v>
                </c:pt>
                <c:pt idx="7749">
                  <c:v>40860.677083333299</c:v>
                </c:pt>
                <c:pt idx="7750">
                  <c:v>40860.6875</c:v>
                </c:pt>
                <c:pt idx="7751">
                  <c:v>40860.697916666621</c:v>
                </c:pt>
                <c:pt idx="7752">
                  <c:v>40860.708333333336</c:v>
                </c:pt>
                <c:pt idx="7753">
                  <c:v>40860.71875</c:v>
                </c:pt>
                <c:pt idx="7754">
                  <c:v>40860.729166666591</c:v>
                </c:pt>
                <c:pt idx="7755">
                  <c:v>40860.739583333299</c:v>
                </c:pt>
                <c:pt idx="7756">
                  <c:v>40860.75</c:v>
                </c:pt>
                <c:pt idx="7757">
                  <c:v>40860.760416666621</c:v>
                </c:pt>
                <c:pt idx="7758">
                  <c:v>40860.770833333336</c:v>
                </c:pt>
                <c:pt idx="7759">
                  <c:v>40860.78125</c:v>
                </c:pt>
                <c:pt idx="7760">
                  <c:v>40860.791666666591</c:v>
                </c:pt>
                <c:pt idx="7761">
                  <c:v>40860.802083333336</c:v>
                </c:pt>
                <c:pt idx="7762">
                  <c:v>40860.812500000036</c:v>
                </c:pt>
                <c:pt idx="7763">
                  <c:v>40860.822916666664</c:v>
                </c:pt>
                <c:pt idx="7764">
                  <c:v>40860.833333333336</c:v>
                </c:pt>
                <c:pt idx="7765">
                  <c:v>40860.84375</c:v>
                </c:pt>
                <c:pt idx="7766">
                  <c:v>40860.854166666664</c:v>
                </c:pt>
                <c:pt idx="7767">
                  <c:v>40860.864583333336</c:v>
                </c:pt>
                <c:pt idx="7768">
                  <c:v>40860.875</c:v>
                </c:pt>
                <c:pt idx="7769">
                  <c:v>40860.885416666664</c:v>
                </c:pt>
                <c:pt idx="7770">
                  <c:v>40860.895833333336</c:v>
                </c:pt>
                <c:pt idx="7771">
                  <c:v>40860.906250000036</c:v>
                </c:pt>
                <c:pt idx="7772">
                  <c:v>40860.916666666664</c:v>
                </c:pt>
                <c:pt idx="7773">
                  <c:v>40860.927083333299</c:v>
                </c:pt>
                <c:pt idx="7774">
                  <c:v>40860.9375</c:v>
                </c:pt>
                <c:pt idx="7775">
                  <c:v>40860.947916666664</c:v>
                </c:pt>
                <c:pt idx="7776">
                  <c:v>40860.958333333343</c:v>
                </c:pt>
                <c:pt idx="7777">
                  <c:v>40860.96875</c:v>
                </c:pt>
                <c:pt idx="7778">
                  <c:v>40860.979166666621</c:v>
                </c:pt>
                <c:pt idx="7779">
                  <c:v>40860.989583333336</c:v>
                </c:pt>
                <c:pt idx="7780">
                  <c:v>40861</c:v>
                </c:pt>
                <c:pt idx="7781">
                  <c:v>40861.010416666664</c:v>
                </c:pt>
                <c:pt idx="7782">
                  <c:v>40861.020833333336</c:v>
                </c:pt>
                <c:pt idx="7783">
                  <c:v>40861.03125</c:v>
                </c:pt>
                <c:pt idx="7784">
                  <c:v>40861.041666666621</c:v>
                </c:pt>
                <c:pt idx="7785">
                  <c:v>40861.052083333336</c:v>
                </c:pt>
                <c:pt idx="7786">
                  <c:v>40861.0625</c:v>
                </c:pt>
                <c:pt idx="7787">
                  <c:v>40861.072916666664</c:v>
                </c:pt>
                <c:pt idx="7788">
                  <c:v>40861.083333333336</c:v>
                </c:pt>
                <c:pt idx="7789">
                  <c:v>40861.093749999985</c:v>
                </c:pt>
                <c:pt idx="7790">
                  <c:v>40861.104166666621</c:v>
                </c:pt>
                <c:pt idx="7791">
                  <c:v>40861.114583333336</c:v>
                </c:pt>
                <c:pt idx="7792">
                  <c:v>40861.124999999993</c:v>
                </c:pt>
                <c:pt idx="7793">
                  <c:v>40861.135416666621</c:v>
                </c:pt>
                <c:pt idx="7794">
                  <c:v>40861.145833333336</c:v>
                </c:pt>
                <c:pt idx="7795">
                  <c:v>40861.156250000036</c:v>
                </c:pt>
                <c:pt idx="7796">
                  <c:v>40861.166666666621</c:v>
                </c:pt>
                <c:pt idx="7797">
                  <c:v>40861.177083333299</c:v>
                </c:pt>
                <c:pt idx="7798">
                  <c:v>40861.1875</c:v>
                </c:pt>
                <c:pt idx="7799">
                  <c:v>40861.197916666621</c:v>
                </c:pt>
                <c:pt idx="7800">
                  <c:v>40861.208333333336</c:v>
                </c:pt>
                <c:pt idx="7801">
                  <c:v>40861.21875</c:v>
                </c:pt>
                <c:pt idx="7802">
                  <c:v>40861.229166666591</c:v>
                </c:pt>
                <c:pt idx="7803">
                  <c:v>40861.239583333299</c:v>
                </c:pt>
                <c:pt idx="7804">
                  <c:v>40861.25</c:v>
                </c:pt>
                <c:pt idx="7805">
                  <c:v>40861.260416666621</c:v>
                </c:pt>
                <c:pt idx="7806">
                  <c:v>40861.270833333336</c:v>
                </c:pt>
                <c:pt idx="7807">
                  <c:v>40861.28125</c:v>
                </c:pt>
                <c:pt idx="7808">
                  <c:v>40861.291666666591</c:v>
                </c:pt>
                <c:pt idx="7809">
                  <c:v>40861.302083333336</c:v>
                </c:pt>
                <c:pt idx="7810">
                  <c:v>40861.312500000036</c:v>
                </c:pt>
                <c:pt idx="7811">
                  <c:v>40861.322916666664</c:v>
                </c:pt>
                <c:pt idx="7812">
                  <c:v>40861.333333333336</c:v>
                </c:pt>
                <c:pt idx="7813">
                  <c:v>40861.34375</c:v>
                </c:pt>
                <c:pt idx="7814">
                  <c:v>40861.354166666664</c:v>
                </c:pt>
                <c:pt idx="7815">
                  <c:v>40861.364583333336</c:v>
                </c:pt>
                <c:pt idx="7816">
                  <c:v>40861.375</c:v>
                </c:pt>
                <c:pt idx="7817">
                  <c:v>40861.385416666664</c:v>
                </c:pt>
                <c:pt idx="7818">
                  <c:v>40861.395833333336</c:v>
                </c:pt>
                <c:pt idx="7819">
                  <c:v>40861.406250000036</c:v>
                </c:pt>
                <c:pt idx="7820">
                  <c:v>40861.416666666664</c:v>
                </c:pt>
                <c:pt idx="7821">
                  <c:v>40861.427083333299</c:v>
                </c:pt>
                <c:pt idx="7822">
                  <c:v>40861.4375</c:v>
                </c:pt>
                <c:pt idx="7823">
                  <c:v>40861.447916666664</c:v>
                </c:pt>
                <c:pt idx="7824">
                  <c:v>40861.458333333343</c:v>
                </c:pt>
                <c:pt idx="7825">
                  <c:v>40861.46875</c:v>
                </c:pt>
                <c:pt idx="7826">
                  <c:v>40861.479166666621</c:v>
                </c:pt>
                <c:pt idx="7827">
                  <c:v>40861.489583333336</c:v>
                </c:pt>
                <c:pt idx="7828">
                  <c:v>40861.5</c:v>
                </c:pt>
                <c:pt idx="7829">
                  <c:v>40861.510416666664</c:v>
                </c:pt>
                <c:pt idx="7830">
                  <c:v>40861.520833333336</c:v>
                </c:pt>
                <c:pt idx="7831">
                  <c:v>40861.53125</c:v>
                </c:pt>
                <c:pt idx="7832">
                  <c:v>40861.541666666621</c:v>
                </c:pt>
                <c:pt idx="7833">
                  <c:v>40861.552083333336</c:v>
                </c:pt>
                <c:pt idx="7834">
                  <c:v>40861.5625</c:v>
                </c:pt>
                <c:pt idx="7835">
                  <c:v>40861.572916666664</c:v>
                </c:pt>
                <c:pt idx="7836">
                  <c:v>40861.583333333336</c:v>
                </c:pt>
                <c:pt idx="7837">
                  <c:v>40861.593749999985</c:v>
                </c:pt>
                <c:pt idx="7838">
                  <c:v>40861.604166666621</c:v>
                </c:pt>
                <c:pt idx="7839">
                  <c:v>40861.614583333336</c:v>
                </c:pt>
                <c:pt idx="7840">
                  <c:v>40861.624999999993</c:v>
                </c:pt>
                <c:pt idx="7841">
                  <c:v>40861.635416666621</c:v>
                </c:pt>
                <c:pt idx="7842">
                  <c:v>40861.645833333336</c:v>
                </c:pt>
                <c:pt idx="7843">
                  <c:v>40861.656250000036</c:v>
                </c:pt>
                <c:pt idx="7844">
                  <c:v>40861.666666666621</c:v>
                </c:pt>
                <c:pt idx="7845">
                  <c:v>40861.677083333299</c:v>
                </c:pt>
                <c:pt idx="7846">
                  <c:v>40861.6875</c:v>
                </c:pt>
                <c:pt idx="7847">
                  <c:v>40861.697916666621</c:v>
                </c:pt>
                <c:pt idx="7848">
                  <c:v>40861.708333333336</c:v>
                </c:pt>
                <c:pt idx="7849">
                  <c:v>40861.71875</c:v>
                </c:pt>
                <c:pt idx="7850">
                  <c:v>40861.729166666591</c:v>
                </c:pt>
                <c:pt idx="7851">
                  <c:v>40861.739583333299</c:v>
                </c:pt>
                <c:pt idx="7852">
                  <c:v>40861.75</c:v>
                </c:pt>
                <c:pt idx="7853">
                  <c:v>40861.760416666621</c:v>
                </c:pt>
                <c:pt idx="7854">
                  <c:v>40861.770833333336</c:v>
                </c:pt>
                <c:pt idx="7855">
                  <c:v>40861.78125</c:v>
                </c:pt>
                <c:pt idx="7856">
                  <c:v>40861.791666666591</c:v>
                </c:pt>
                <c:pt idx="7857">
                  <c:v>40861.802083333336</c:v>
                </c:pt>
                <c:pt idx="7858">
                  <c:v>40861.812500000036</c:v>
                </c:pt>
                <c:pt idx="7859">
                  <c:v>40861.822916666664</c:v>
                </c:pt>
                <c:pt idx="7860">
                  <c:v>40861.833333333336</c:v>
                </c:pt>
                <c:pt idx="7861">
                  <c:v>40861.84375</c:v>
                </c:pt>
                <c:pt idx="7862">
                  <c:v>40861.854166666664</c:v>
                </c:pt>
                <c:pt idx="7863">
                  <c:v>40861.864583333336</c:v>
                </c:pt>
                <c:pt idx="7864">
                  <c:v>40861.875</c:v>
                </c:pt>
                <c:pt idx="7865">
                  <c:v>40861.885416666664</c:v>
                </c:pt>
                <c:pt idx="7866">
                  <c:v>40861.895833333336</c:v>
                </c:pt>
                <c:pt idx="7867">
                  <c:v>40861.906250000036</c:v>
                </c:pt>
                <c:pt idx="7868">
                  <c:v>40861.916666666664</c:v>
                </c:pt>
                <c:pt idx="7869">
                  <c:v>40861.927083333299</c:v>
                </c:pt>
                <c:pt idx="7870">
                  <c:v>40861.9375</c:v>
                </c:pt>
                <c:pt idx="7871">
                  <c:v>40861.947916666664</c:v>
                </c:pt>
                <c:pt idx="7872">
                  <c:v>40861.958333333343</c:v>
                </c:pt>
                <c:pt idx="7873">
                  <c:v>40861.96875</c:v>
                </c:pt>
                <c:pt idx="7874">
                  <c:v>40861.979166666621</c:v>
                </c:pt>
                <c:pt idx="7875">
                  <c:v>40861.989583333336</c:v>
                </c:pt>
                <c:pt idx="7876">
                  <c:v>40862</c:v>
                </c:pt>
                <c:pt idx="7877">
                  <c:v>40862.010416666664</c:v>
                </c:pt>
                <c:pt idx="7878">
                  <c:v>40862.020833333336</c:v>
                </c:pt>
                <c:pt idx="7879">
                  <c:v>40862.03125</c:v>
                </c:pt>
                <c:pt idx="7880">
                  <c:v>40862.041666666621</c:v>
                </c:pt>
                <c:pt idx="7881">
                  <c:v>40862.052083333336</c:v>
                </c:pt>
                <c:pt idx="7882">
                  <c:v>40862.0625</c:v>
                </c:pt>
                <c:pt idx="7883">
                  <c:v>40862.072916666664</c:v>
                </c:pt>
                <c:pt idx="7884">
                  <c:v>40862.083333333336</c:v>
                </c:pt>
                <c:pt idx="7885">
                  <c:v>40862.093749999985</c:v>
                </c:pt>
                <c:pt idx="7886">
                  <c:v>40862.104166666621</c:v>
                </c:pt>
                <c:pt idx="7887">
                  <c:v>40862.114583333336</c:v>
                </c:pt>
                <c:pt idx="7888">
                  <c:v>40862.124999999993</c:v>
                </c:pt>
                <c:pt idx="7889">
                  <c:v>40862.135416666621</c:v>
                </c:pt>
                <c:pt idx="7890">
                  <c:v>40862.145833333336</c:v>
                </c:pt>
                <c:pt idx="7891">
                  <c:v>40862.156250000036</c:v>
                </c:pt>
                <c:pt idx="7892">
                  <c:v>40862.166666666621</c:v>
                </c:pt>
                <c:pt idx="7893">
                  <c:v>40862.177083333299</c:v>
                </c:pt>
                <c:pt idx="7894">
                  <c:v>40862.1875</c:v>
                </c:pt>
                <c:pt idx="7895">
                  <c:v>40862.197916666621</c:v>
                </c:pt>
                <c:pt idx="7896">
                  <c:v>40862.208333333336</c:v>
                </c:pt>
                <c:pt idx="7897">
                  <c:v>40862.21875</c:v>
                </c:pt>
                <c:pt idx="7898">
                  <c:v>40862.229166666591</c:v>
                </c:pt>
                <c:pt idx="7899">
                  <c:v>40862.239583333299</c:v>
                </c:pt>
                <c:pt idx="7900">
                  <c:v>40862.25</c:v>
                </c:pt>
                <c:pt idx="7901">
                  <c:v>40862.260416666621</c:v>
                </c:pt>
                <c:pt idx="7902">
                  <c:v>40862.270833333336</c:v>
                </c:pt>
                <c:pt idx="7903">
                  <c:v>40862.28125</c:v>
                </c:pt>
                <c:pt idx="7904">
                  <c:v>40862.291666666591</c:v>
                </c:pt>
                <c:pt idx="7905">
                  <c:v>40862.302083333336</c:v>
                </c:pt>
                <c:pt idx="7906">
                  <c:v>40862.312500000036</c:v>
                </c:pt>
                <c:pt idx="7907">
                  <c:v>40862.322916666664</c:v>
                </c:pt>
                <c:pt idx="7908">
                  <c:v>40862.333333333336</c:v>
                </c:pt>
                <c:pt idx="7909">
                  <c:v>40862.34375</c:v>
                </c:pt>
                <c:pt idx="7910">
                  <c:v>40862.354166666664</c:v>
                </c:pt>
                <c:pt idx="7911">
                  <c:v>40862.364583333336</c:v>
                </c:pt>
                <c:pt idx="7912">
                  <c:v>40862.375</c:v>
                </c:pt>
                <c:pt idx="7913">
                  <c:v>40862.385416666664</c:v>
                </c:pt>
                <c:pt idx="7914">
                  <c:v>40862.395833333336</c:v>
                </c:pt>
                <c:pt idx="7915">
                  <c:v>40862.406250000036</c:v>
                </c:pt>
                <c:pt idx="7916">
                  <c:v>40862.416666666664</c:v>
                </c:pt>
                <c:pt idx="7917">
                  <c:v>40862.427083333299</c:v>
                </c:pt>
                <c:pt idx="7918">
                  <c:v>40862.4375</c:v>
                </c:pt>
                <c:pt idx="7919">
                  <c:v>40862.447916666664</c:v>
                </c:pt>
                <c:pt idx="7920">
                  <c:v>40862.458333333343</c:v>
                </c:pt>
                <c:pt idx="7921">
                  <c:v>40862.46875</c:v>
                </c:pt>
                <c:pt idx="7922">
                  <c:v>40862.479166666621</c:v>
                </c:pt>
                <c:pt idx="7923">
                  <c:v>40862.489583333336</c:v>
                </c:pt>
                <c:pt idx="7924">
                  <c:v>40862.5</c:v>
                </c:pt>
                <c:pt idx="7925">
                  <c:v>40862.510416666664</c:v>
                </c:pt>
                <c:pt idx="7926">
                  <c:v>40862.520833333336</c:v>
                </c:pt>
                <c:pt idx="7927">
                  <c:v>40862.53125</c:v>
                </c:pt>
                <c:pt idx="7928">
                  <c:v>40862.541666666621</c:v>
                </c:pt>
                <c:pt idx="7929">
                  <c:v>40862.552083333336</c:v>
                </c:pt>
                <c:pt idx="7930">
                  <c:v>40862.5625</c:v>
                </c:pt>
                <c:pt idx="7931">
                  <c:v>40862.572916666664</c:v>
                </c:pt>
                <c:pt idx="7932">
                  <c:v>40862.583333333336</c:v>
                </c:pt>
                <c:pt idx="7933">
                  <c:v>40862.593749999985</c:v>
                </c:pt>
                <c:pt idx="7934">
                  <c:v>40862.604166666621</c:v>
                </c:pt>
                <c:pt idx="7935">
                  <c:v>40862.614583333336</c:v>
                </c:pt>
                <c:pt idx="7936">
                  <c:v>40862.624999999993</c:v>
                </c:pt>
                <c:pt idx="7937">
                  <c:v>40862.635416666621</c:v>
                </c:pt>
                <c:pt idx="7938">
                  <c:v>40862.645833333336</c:v>
                </c:pt>
                <c:pt idx="7939">
                  <c:v>40862.656250000036</c:v>
                </c:pt>
                <c:pt idx="7940">
                  <c:v>40862.666666666621</c:v>
                </c:pt>
                <c:pt idx="7941">
                  <c:v>40862.677083333299</c:v>
                </c:pt>
                <c:pt idx="7942">
                  <c:v>40862.6875</c:v>
                </c:pt>
                <c:pt idx="7943">
                  <c:v>40862.697916666621</c:v>
                </c:pt>
                <c:pt idx="7944">
                  <c:v>40862.708333333336</c:v>
                </c:pt>
                <c:pt idx="7945">
                  <c:v>40862.71875</c:v>
                </c:pt>
                <c:pt idx="7946">
                  <c:v>40862.729166666591</c:v>
                </c:pt>
                <c:pt idx="7947">
                  <c:v>40862.739583333299</c:v>
                </c:pt>
                <c:pt idx="7948">
                  <c:v>40862.75</c:v>
                </c:pt>
                <c:pt idx="7949">
                  <c:v>40862.760416666621</c:v>
                </c:pt>
                <c:pt idx="7950">
                  <c:v>40862.770833333336</c:v>
                </c:pt>
                <c:pt idx="7951">
                  <c:v>40862.78125</c:v>
                </c:pt>
                <c:pt idx="7952">
                  <c:v>40862.791666666591</c:v>
                </c:pt>
                <c:pt idx="7953">
                  <c:v>40862.802083333336</c:v>
                </c:pt>
                <c:pt idx="7954">
                  <c:v>40862.812500000036</c:v>
                </c:pt>
                <c:pt idx="7955">
                  <c:v>40862.822916666664</c:v>
                </c:pt>
                <c:pt idx="7956">
                  <c:v>40862.833333333336</c:v>
                </c:pt>
                <c:pt idx="7957">
                  <c:v>40862.84375</c:v>
                </c:pt>
                <c:pt idx="7958">
                  <c:v>40862.854166666664</c:v>
                </c:pt>
                <c:pt idx="7959">
                  <c:v>40862.864583333336</c:v>
                </c:pt>
                <c:pt idx="7960">
                  <c:v>40862.875</c:v>
                </c:pt>
                <c:pt idx="7961">
                  <c:v>40862.885416666664</c:v>
                </c:pt>
                <c:pt idx="7962">
                  <c:v>40862.895833333336</c:v>
                </c:pt>
                <c:pt idx="7963">
                  <c:v>40862.906250000036</c:v>
                </c:pt>
                <c:pt idx="7964">
                  <c:v>40862.916666666664</c:v>
                </c:pt>
                <c:pt idx="7965">
                  <c:v>40862.927083333299</c:v>
                </c:pt>
                <c:pt idx="7966">
                  <c:v>40862.9375</c:v>
                </c:pt>
                <c:pt idx="7967">
                  <c:v>40862.947916666664</c:v>
                </c:pt>
                <c:pt idx="7968">
                  <c:v>40862.958333333343</c:v>
                </c:pt>
                <c:pt idx="7969">
                  <c:v>40862.96875</c:v>
                </c:pt>
                <c:pt idx="7970">
                  <c:v>40862.979166666621</c:v>
                </c:pt>
                <c:pt idx="7971">
                  <c:v>40862.989583333336</c:v>
                </c:pt>
                <c:pt idx="7972">
                  <c:v>40863</c:v>
                </c:pt>
                <c:pt idx="7973">
                  <c:v>40863.010416666664</c:v>
                </c:pt>
                <c:pt idx="7974">
                  <c:v>40863.020833333336</c:v>
                </c:pt>
                <c:pt idx="7975">
                  <c:v>40863.03125</c:v>
                </c:pt>
                <c:pt idx="7976">
                  <c:v>40863.041666666621</c:v>
                </c:pt>
                <c:pt idx="7977">
                  <c:v>40863.052083333336</c:v>
                </c:pt>
                <c:pt idx="7978">
                  <c:v>40863.0625</c:v>
                </c:pt>
                <c:pt idx="7979">
                  <c:v>40863.072916666664</c:v>
                </c:pt>
                <c:pt idx="7980">
                  <c:v>40863.083333333336</c:v>
                </c:pt>
                <c:pt idx="7981">
                  <c:v>40863.093749999985</c:v>
                </c:pt>
                <c:pt idx="7982">
                  <c:v>40863.104166666621</c:v>
                </c:pt>
                <c:pt idx="7983">
                  <c:v>40863.114583333336</c:v>
                </c:pt>
                <c:pt idx="7984">
                  <c:v>40863.124999999993</c:v>
                </c:pt>
                <c:pt idx="7985">
                  <c:v>40863.135416666621</c:v>
                </c:pt>
                <c:pt idx="7986">
                  <c:v>40863.145833333336</c:v>
                </c:pt>
                <c:pt idx="7987">
                  <c:v>40863.156250000036</c:v>
                </c:pt>
                <c:pt idx="7988">
                  <c:v>40863.166666666621</c:v>
                </c:pt>
                <c:pt idx="7989">
                  <c:v>40863.177083333299</c:v>
                </c:pt>
                <c:pt idx="7990">
                  <c:v>40863.1875</c:v>
                </c:pt>
                <c:pt idx="7991">
                  <c:v>40863.197916666621</c:v>
                </c:pt>
                <c:pt idx="7992">
                  <c:v>40863.208333333336</c:v>
                </c:pt>
                <c:pt idx="7993">
                  <c:v>40863.21875</c:v>
                </c:pt>
                <c:pt idx="7994">
                  <c:v>40863.229166666591</c:v>
                </c:pt>
                <c:pt idx="7995">
                  <c:v>40863.239583333299</c:v>
                </c:pt>
                <c:pt idx="7996">
                  <c:v>40863.25</c:v>
                </c:pt>
                <c:pt idx="7997">
                  <c:v>40863.260416666621</c:v>
                </c:pt>
                <c:pt idx="7998">
                  <c:v>40863.270833333336</c:v>
                </c:pt>
                <c:pt idx="7999">
                  <c:v>40863.28125</c:v>
                </c:pt>
                <c:pt idx="8000">
                  <c:v>40863.291666666591</c:v>
                </c:pt>
                <c:pt idx="8001">
                  <c:v>40863.302083333336</c:v>
                </c:pt>
                <c:pt idx="8002">
                  <c:v>40863.312500000036</c:v>
                </c:pt>
                <c:pt idx="8003">
                  <c:v>40863.322916666664</c:v>
                </c:pt>
                <c:pt idx="8004">
                  <c:v>40863.333333333336</c:v>
                </c:pt>
                <c:pt idx="8005">
                  <c:v>40863.34375</c:v>
                </c:pt>
                <c:pt idx="8006">
                  <c:v>40863.354166666664</c:v>
                </c:pt>
                <c:pt idx="8007">
                  <c:v>40863.364583333336</c:v>
                </c:pt>
                <c:pt idx="8008">
                  <c:v>40863.375</c:v>
                </c:pt>
                <c:pt idx="8009">
                  <c:v>40863.385416666664</c:v>
                </c:pt>
                <c:pt idx="8010">
                  <c:v>40863.395833333336</c:v>
                </c:pt>
                <c:pt idx="8011">
                  <c:v>40863.406250000036</c:v>
                </c:pt>
                <c:pt idx="8012">
                  <c:v>40863.416666666664</c:v>
                </c:pt>
                <c:pt idx="8013">
                  <c:v>40863.427083333299</c:v>
                </c:pt>
                <c:pt idx="8014">
                  <c:v>40863.4375</c:v>
                </c:pt>
                <c:pt idx="8015">
                  <c:v>40863.447916666664</c:v>
                </c:pt>
                <c:pt idx="8016">
                  <c:v>40863.458333333343</c:v>
                </c:pt>
                <c:pt idx="8017">
                  <c:v>40863.46875</c:v>
                </c:pt>
                <c:pt idx="8018">
                  <c:v>40863.479166666621</c:v>
                </c:pt>
                <c:pt idx="8019">
                  <c:v>40863.489583333336</c:v>
                </c:pt>
                <c:pt idx="8020">
                  <c:v>40863.5</c:v>
                </c:pt>
                <c:pt idx="8021">
                  <c:v>40863.510416666664</c:v>
                </c:pt>
                <c:pt idx="8022">
                  <c:v>40863.520833333336</c:v>
                </c:pt>
                <c:pt idx="8023">
                  <c:v>40863.53125</c:v>
                </c:pt>
                <c:pt idx="8024">
                  <c:v>40863.541666666621</c:v>
                </c:pt>
                <c:pt idx="8025">
                  <c:v>40863.552083333336</c:v>
                </c:pt>
                <c:pt idx="8026">
                  <c:v>40863.5625</c:v>
                </c:pt>
                <c:pt idx="8027">
                  <c:v>40863.572916666664</c:v>
                </c:pt>
                <c:pt idx="8028">
                  <c:v>40863.583333333336</c:v>
                </c:pt>
                <c:pt idx="8029">
                  <c:v>40863.593749999985</c:v>
                </c:pt>
                <c:pt idx="8030">
                  <c:v>40863.604166666621</c:v>
                </c:pt>
                <c:pt idx="8031">
                  <c:v>40863.614583333336</c:v>
                </c:pt>
                <c:pt idx="8032">
                  <c:v>40863.624999999993</c:v>
                </c:pt>
                <c:pt idx="8033">
                  <c:v>40863.635416666621</c:v>
                </c:pt>
                <c:pt idx="8034">
                  <c:v>40863.645833333336</c:v>
                </c:pt>
                <c:pt idx="8035">
                  <c:v>40863.656250000036</c:v>
                </c:pt>
                <c:pt idx="8036">
                  <c:v>40863.666666666621</c:v>
                </c:pt>
                <c:pt idx="8037">
                  <c:v>40863.677083333299</c:v>
                </c:pt>
                <c:pt idx="8038">
                  <c:v>40863.6875</c:v>
                </c:pt>
                <c:pt idx="8039">
                  <c:v>40863.697916666621</c:v>
                </c:pt>
                <c:pt idx="8040">
                  <c:v>40863.708333333336</c:v>
                </c:pt>
                <c:pt idx="8041">
                  <c:v>40863.71875</c:v>
                </c:pt>
                <c:pt idx="8042">
                  <c:v>40863.729166666591</c:v>
                </c:pt>
                <c:pt idx="8043">
                  <c:v>40863.739583333299</c:v>
                </c:pt>
                <c:pt idx="8044">
                  <c:v>40863.75</c:v>
                </c:pt>
                <c:pt idx="8045">
                  <c:v>40863.760416666621</c:v>
                </c:pt>
                <c:pt idx="8046">
                  <c:v>40863.770833333336</c:v>
                </c:pt>
                <c:pt idx="8047">
                  <c:v>40863.78125</c:v>
                </c:pt>
                <c:pt idx="8048">
                  <c:v>40863.791666666591</c:v>
                </c:pt>
                <c:pt idx="8049">
                  <c:v>40863.802083333336</c:v>
                </c:pt>
                <c:pt idx="8050">
                  <c:v>40863.812500000036</c:v>
                </c:pt>
                <c:pt idx="8051">
                  <c:v>40863.822916666664</c:v>
                </c:pt>
                <c:pt idx="8052">
                  <c:v>40863.833333333336</c:v>
                </c:pt>
                <c:pt idx="8053">
                  <c:v>40863.84375</c:v>
                </c:pt>
                <c:pt idx="8054">
                  <c:v>40863.854166666664</c:v>
                </c:pt>
                <c:pt idx="8055">
                  <c:v>40863.864583333336</c:v>
                </c:pt>
                <c:pt idx="8056">
                  <c:v>40863.875</c:v>
                </c:pt>
                <c:pt idx="8057">
                  <c:v>40863.885416666664</c:v>
                </c:pt>
                <c:pt idx="8058">
                  <c:v>40863.895833333336</c:v>
                </c:pt>
                <c:pt idx="8059">
                  <c:v>40863.906250000036</c:v>
                </c:pt>
                <c:pt idx="8060">
                  <c:v>40863.916666666664</c:v>
                </c:pt>
                <c:pt idx="8061">
                  <c:v>40863.927083333299</c:v>
                </c:pt>
                <c:pt idx="8062">
                  <c:v>40863.9375</c:v>
                </c:pt>
                <c:pt idx="8063">
                  <c:v>40863.947916666664</c:v>
                </c:pt>
                <c:pt idx="8064">
                  <c:v>40863.958333333343</c:v>
                </c:pt>
                <c:pt idx="8065">
                  <c:v>40863.96875</c:v>
                </c:pt>
                <c:pt idx="8066">
                  <c:v>40863.979166666621</c:v>
                </c:pt>
                <c:pt idx="8067">
                  <c:v>40863.989583333336</c:v>
                </c:pt>
                <c:pt idx="8068">
                  <c:v>40864</c:v>
                </c:pt>
                <c:pt idx="8069">
                  <c:v>40864.010416666664</c:v>
                </c:pt>
                <c:pt idx="8070">
                  <c:v>40864.020833333336</c:v>
                </c:pt>
                <c:pt idx="8071">
                  <c:v>40864.03125</c:v>
                </c:pt>
                <c:pt idx="8072">
                  <c:v>40864.041666666621</c:v>
                </c:pt>
                <c:pt idx="8073">
                  <c:v>40864.052083333336</c:v>
                </c:pt>
                <c:pt idx="8074">
                  <c:v>40864.0625</c:v>
                </c:pt>
                <c:pt idx="8075">
                  <c:v>40864.072916666664</c:v>
                </c:pt>
                <c:pt idx="8076">
                  <c:v>40864.083333333336</c:v>
                </c:pt>
                <c:pt idx="8077">
                  <c:v>40864.093749999985</c:v>
                </c:pt>
                <c:pt idx="8078">
                  <c:v>40864.104166666621</c:v>
                </c:pt>
                <c:pt idx="8079">
                  <c:v>40864.114583333336</c:v>
                </c:pt>
                <c:pt idx="8080">
                  <c:v>40864.124999999993</c:v>
                </c:pt>
                <c:pt idx="8081">
                  <c:v>40864.135416666621</c:v>
                </c:pt>
                <c:pt idx="8082">
                  <c:v>40864.145833333336</c:v>
                </c:pt>
                <c:pt idx="8083">
                  <c:v>40864.156250000036</c:v>
                </c:pt>
                <c:pt idx="8084">
                  <c:v>40864.166666666621</c:v>
                </c:pt>
                <c:pt idx="8085">
                  <c:v>40864.177083333299</c:v>
                </c:pt>
                <c:pt idx="8086">
                  <c:v>40864.1875</c:v>
                </c:pt>
                <c:pt idx="8087">
                  <c:v>40864.197916666621</c:v>
                </c:pt>
                <c:pt idx="8088">
                  <c:v>40864.208333333336</c:v>
                </c:pt>
                <c:pt idx="8089">
                  <c:v>40864.21875</c:v>
                </c:pt>
                <c:pt idx="8090">
                  <c:v>40864.229166666591</c:v>
                </c:pt>
                <c:pt idx="8091">
                  <c:v>40864.239583333299</c:v>
                </c:pt>
                <c:pt idx="8092">
                  <c:v>40864.25</c:v>
                </c:pt>
                <c:pt idx="8093">
                  <c:v>40864.260416666621</c:v>
                </c:pt>
                <c:pt idx="8094">
                  <c:v>40864.270833333336</c:v>
                </c:pt>
                <c:pt idx="8095">
                  <c:v>40864.28125</c:v>
                </c:pt>
                <c:pt idx="8096">
                  <c:v>40864.291666666591</c:v>
                </c:pt>
                <c:pt idx="8097">
                  <c:v>40864.302083333336</c:v>
                </c:pt>
                <c:pt idx="8098">
                  <c:v>40864.312500000036</c:v>
                </c:pt>
                <c:pt idx="8099">
                  <c:v>40864.322916666664</c:v>
                </c:pt>
                <c:pt idx="8100">
                  <c:v>40864.333333333336</c:v>
                </c:pt>
                <c:pt idx="8101">
                  <c:v>40864.34375</c:v>
                </c:pt>
                <c:pt idx="8102">
                  <c:v>40864.354166666664</c:v>
                </c:pt>
                <c:pt idx="8103">
                  <c:v>40864.364583333336</c:v>
                </c:pt>
                <c:pt idx="8104">
                  <c:v>40864.375</c:v>
                </c:pt>
                <c:pt idx="8105">
                  <c:v>40864.385416666664</c:v>
                </c:pt>
                <c:pt idx="8106">
                  <c:v>40864.395833333336</c:v>
                </c:pt>
                <c:pt idx="8107">
                  <c:v>40864.406250000036</c:v>
                </c:pt>
                <c:pt idx="8108">
                  <c:v>40864.416666666664</c:v>
                </c:pt>
                <c:pt idx="8109">
                  <c:v>40864.427083333299</c:v>
                </c:pt>
                <c:pt idx="8110">
                  <c:v>40864.4375</c:v>
                </c:pt>
                <c:pt idx="8111">
                  <c:v>40864.447916666664</c:v>
                </c:pt>
                <c:pt idx="8112">
                  <c:v>40864.458333333343</c:v>
                </c:pt>
                <c:pt idx="8113">
                  <c:v>40864.46875</c:v>
                </c:pt>
                <c:pt idx="8114">
                  <c:v>40864.479166666621</c:v>
                </c:pt>
                <c:pt idx="8115">
                  <c:v>40864.489583333336</c:v>
                </c:pt>
                <c:pt idx="8116">
                  <c:v>40864.5</c:v>
                </c:pt>
                <c:pt idx="8117">
                  <c:v>40864.510416666664</c:v>
                </c:pt>
                <c:pt idx="8118">
                  <c:v>40864.520833333336</c:v>
                </c:pt>
                <c:pt idx="8119">
                  <c:v>40864.53125</c:v>
                </c:pt>
                <c:pt idx="8120">
                  <c:v>40864.541666666621</c:v>
                </c:pt>
                <c:pt idx="8121">
                  <c:v>40864.552083333336</c:v>
                </c:pt>
                <c:pt idx="8122">
                  <c:v>40864.5625</c:v>
                </c:pt>
                <c:pt idx="8123">
                  <c:v>40864.572916666664</c:v>
                </c:pt>
                <c:pt idx="8124">
                  <c:v>40864.583333333336</c:v>
                </c:pt>
                <c:pt idx="8125">
                  <c:v>40864.593749999985</c:v>
                </c:pt>
                <c:pt idx="8126">
                  <c:v>40864.604166666621</c:v>
                </c:pt>
                <c:pt idx="8127">
                  <c:v>40864.614583333336</c:v>
                </c:pt>
                <c:pt idx="8128">
                  <c:v>40864.624999999993</c:v>
                </c:pt>
                <c:pt idx="8129">
                  <c:v>40864.635416666621</c:v>
                </c:pt>
                <c:pt idx="8130">
                  <c:v>40864.645833333336</c:v>
                </c:pt>
                <c:pt idx="8131">
                  <c:v>40864.656250000036</c:v>
                </c:pt>
                <c:pt idx="8132">
                  <c:v>40864.666666666621</c:v>
                </c:pt>
                <c:pt idx="8133">
                  <c:v>40864.677083333299</c:v>
                </c:pt>
                <c:pt idx="8134">
                  <c:v>40864.6875</c:v>
                </c:pt>
                <c:pt idx="8135">
                  <c:v>40864.697916666621</c:v>
                </c:pt>
                <c:pt idx="8136">
                  <c:v>40864.708333333336</c:v>
                </c:pt>
                <c:pt idx="8137">
                  <c:v>40864.71875</c:v>
                </c:pt>
                <c:pt idx="8138">
                  <c:v>40864.729166666591</c:v>
                </c:pt>
                <c:pt idx="8139">
                  <c:v>40864.739583333299</c:v>
                </c:pt>
                <c:pt idx="8140">
                  <c:v>40864.75</c:v>
                </c:pt>
                <c:pt idx="8141">
                  <c:v>40864.760416666621</c:v>
                </c:pt>
                <c:pt idx="8142">
                  <c:v>40864.770833333336</c:v>
                </c:pt>
                <c:pt idx="8143">
                  <c:v>40864.78125</c:v>
                </c:pt>
                <c:pt idx="8144">
                  <c:v>40864.791666666591</c:v>
                </c:pt>
                <c:pt idx="8145">
                  <c:v>40864.802083333336</c:v>
                </c:pt>
                <c:pt idx="8146">
                  <c:v>40864.812500000036</c:v>
                </c:pt>
                <c:pt idx="8147">
                  <c:v>40864.822916666664</c:v>
                </c:pt>
                <c:pt idx="8148">
                  <c:v>40864.833333333336</c:v>
                </c:pt>
                <c:pt idx="8149">
                  <c:v>40864.84375</c:v>
                </c:pt>
                <c:pt idx="8150">
                  <c:v>40864.854166666664</c:v>
                </c:pt>
                <c:pt idx="8151">
                  <c:v>40864.864583333336</c:v>
                </c:pt>
                <c:pt idx="8152">
                  <c:v>40864.875</c:v>
                </c:pt>
                <c:pt idx="8153">
                  <c:v>40864.885416666664</c:v>
                </c:pt>
                <c:pt idx="8154">
                  <c:v>40864.895833333336</c:v>
                </c:pt>
                <c:pt idx="8155">
                  <c:v>40864.906250000036</c:v>
                </c:pt>
                <c:pt idx="8156">
                  <c:v>40864.916666666664</c:v>
                </c:pt>
                <c:pt idx="8157">
                  <c:v>40864.927083333299</c:v>
                </c:pt>
                <c:pt idx="8158">
                  <c:v>40864.9375</c:v>
                </c:pt>
                <c:pt idx="8159">
                  <c:v>40864.947916666664</c:v>
                </c:pt>
                <c:pt idx="8160">
                  <c:v>40864.958333333343</c:v>
                </c:pt>
                <c:pt idx="8161">
                  <c:v>40864.96875</c:v>
                </c:pt>
                <c:pt idx="8162">
                  <c:v>40864.979166666621</c:v>
                </c:pt>
                <c:pt idx="8163">
                  <c:v>40864.989583333336</c:v>
                </c:pt>
                <c:pt idx="8164">
                  <c:v>40865</c:v>
                </c:pt>
                <c:pt idx="8165">
                  <c:v>40865.010416666664</c:v>
                </c:pt>
                <c:pt idx="8166">
                  <c:v>40865.020833333336</c:v>
                </c:pt>
                <c:pt idx="8167">
                  <c:v>40865.03125</c:v>
                </c:pt>
                <c:pt idx="8168">
                  <c:v>40865.041666666621</c:v>
                </c:pt>
                <c:pt idx="8169">
                  <c:v>40865.052083333336</c:v>
                </c:pt>
                <c:pt idx="8170">
                  <c:v>40865.0625</c:v>
                </c:pt>
                <c:pt idx="8171">
                  <c:v>40865.072916666664</c:v>
                </c:pt>
                <c:pt idx="8172">
                  <c:v>40865.083333333336</c:v>
                </c:pt>
                <c:pt idx="8173">
                  <c:v>40865.093749999985</c:v>
                </c:pt>
                <c:pt idx="8174">
                  <c:v>40865.104166666621</c:v>
                </c:pt>
                <c:pt idx="8175">
                  <c:v>40865.114583333336</c:v>
                </c:pt>
                <c:pt idx="8176">
                  <c:v>40865.124999999993</c:v>
                </c:pt>
                <c:pt idx="8177">
                  <c:v>40865.135416666621</c:v>
                </c:pt>
                <c:pt idx="8178">
                  <c:v>40865.145833333336</c:v>
                </c:pt>
                <c:pt idx="8179">
                  <c:v>40865.156250000036</c:v>
                </c:pt>
                <c:pt idx="8180">
                  <c:v>40865.166666666621</c:v>
                </c:pt>
                <c:pt idx="8181">
                  <c:v>40865.177083333299</c:v>
                </c:pt>
                <c:pt idx="8182">
                  <c:v>40865.1875</c:v>
                </c:pt>
                <c:pt idx="8183">
                  <c:v>40865.197916666621</c:v>
                </c:pt>
                <c:pt idx="8184">
                  <c:v>40865.208333333336</c:v>
                </c:pt>
                <c:pt idx="8185">
                  <c:v>40865.21875</c:v>
                </c:pt>
                <c:pt idx="8186">
                  <c:v>40865.229166666591</c:v>
                </c:pt>
                <c:pt idx="8187">
                  <c:v>40865.239583333299</c:v>
                </c:pt>
                <c:pt idx="8188">
                  <c:v>40865.25</c:v>
                </c:pt>
                <c:pt idx="8189">
                  <c:v>40865.260416666621</c:v>
                </c:pt>
                <c:pt idx="8190">
                  <c:v>40865.270833333336</c:v>
                </c:pt>
                <c:pt idx="8191">
                  <c:v>40865.28125</c:v>
                </c:pt>
                <c:pt idx="8192">
                  <c:v>40865.291666666591</c:v>
                </c:pt>
                <c:pt idx="8193">
                  <c:v>40865.302083333336</c:v>
                </c:pt>
                <c:pt idx="8194">
                  <c:v>40865.312500000036</c:v>
                </c:pt>
                <c:pt idx="8195">
                  <c:v>40865.322916666664</c:v>
                </c:pt>
                <c:pt idx="8196">
                  <c:v>40865.333333333336</c:v>
                </c:pt>
                <c:pt idx="8197">
                  <c:v>40865.34375</c:v>
                </c:pt>
                <c:pt idx="8198">
                  <c:v>40865.354166666664</c:v>
                </c:pt>
                <c:pt idx="8199">
                  <c:v>40865.364583333336</c:v>
                </c:pt>
                <c:pt idx="8200">
                  <c:v>40865.375</c:v>
                </c:pt>
                <c:pt idx="8201">
                  <c:v>40865.385416666664</c:v>
                </c:pt>
                <c:pt idx="8202">
                  <c:v>40865.395833333336</c:v>
                </c:pt>
                <c:pt idx="8203">
                  <c:v>40865.406250000036</c:v>
                </c:pt>
                <c:pt idx="8204">
                  <c:v>40865.416666666664</c:v>
                </c:pt>
                <c:pt idx="8205">
                  <c:v>40865.427083333299</c:v>
                </c:pt>
                <c:pt idx="8206">
                  <c:v>40865.4375</c:v>
                </c:pt>
                <c:pt idx="8207">
                  <c:v>40865.447916666664</c:v>
                </c:pt>
                <c:pt idx="8208">
                  <c:v>40865.458333333343</c:v>
                </c:pt>
                <c:pt idx="8209">
                  <c:v>40865.46875</c:v>
                </c:pt>
                <c:pt idx="8210">
                  <c:v>40865.479166666621</c:v>
                </c:pt>
                <c:pt idx="8211">
                  <c:v>40865.489583333336</c:v>
                </c:pt>
                <c:pt idx="8212">
                  <c:v>40865.5</c:v>
                </c:pt>
                <c:pt idx="8213">
                  <c:v>40865.510416666664</c:v>
                </c:pt>
                <c:pt idx="8214">
                  <c:v>40865.520833333336</c:v>
                </c:pt>
                <c:pt idx="8215">
                  <c:v>40865.53125</c:v>
                </c:pt>
                <c:pt idx="8216">
                  <c:v>40865.541666666621</c:v>
                </c:pt>
                <c:pt idx="8217">
                  <c:v>40865.552083333336</c:v>
                </c:pt>
                <c:pt idx="8218">
                  <c:v>40865.5625</c:v>
                </c:pt>
                <c:pt idx="8219">
                  <c:v>40865.572916666664</c:v>
                </c:pt>
                <c:pt idx="8220">
                  <c:v>40865.583333333336</c:v>
                </c:pt>
                <c:pt idx="8221">
                  <c:v>40865.593749999985</c:v>
                </c:pt>
                <c:pt idx="8222">
                  <c:v>40865.604166666621</c:v>
                </c:pt>
                <c:pt idx="8223">
                  <c:v>40865.614583333336</c:v>
                </c:pt>
                <c:pt idx="8224">
                  <c:v>40865.624999999993</c:v>
                </c:pt>
                <c:pt idx="8225">
                  <c:v>40865.635416666621</c:v>
                </c:pt>
                <c:pt idx="8226">
                  <c:v>40865.645833333336</c:v>
                </c:pt>
                <c:pt idx="8227">
                  <c:v>40865.656250000036</c:v>
                </c:pt>
                <c:pt idx="8228">
                  <c:v>40865.666666666621</c:v>
                </c:pt>
                <c:pt idx="8229">
                  <c:v>40865.677083333299</c:v>
                </c:pt>
                <c:pt idx="8230">
                  <c:v>40865.6875</c:v>
                </c:pt>
                <c:pt idx="8231">
                  <c:v>40865.697916666621</c:v>
                </c:pt>
                <c:pt idx="8232">
                  <c:v>40865.708333333336</c:v>
                </c:pt>
                <c:pt idx="8233">
                  <c:v>40865.71875</c:v>
                </c:pt>
                <c:pt idx="8234">
                  <c:v>40865.729166666591</c:v>
                </c:pt>
                <c:pt idx="8235">
                  <c:v>40865.739583333299</c:v>
                </c:pt>
                <c:pt idx="8236">
                  <c:v>40865.75</c:v>
                </c:pt>
                <c:pt idx="8237">
                  <c:v>40865.760416666621</c:v>
                </c:pt>
                <c:pt idx="8238">
                  <c:v>40865.770833333336</c:v>
                </c:pt>
                <c:pt idx="8239">
                  <c:v>40865.78125</c:v>
                </c:pt>
                <c:pt idx="8240">
                  <c:v>40865.791666666591</c:v>
                </c:pt>
                <c:pt idx="8241">
                  <c:v>40865.802083333336</c:v>
                </c:pt>
                <c:pt idx="8242">
                  <c:v>40865.812500000036</c:v>
                </c:pt>
                <c:pt idx="8243">
                  <c:v>40865.822916666664</c:v>
                </c:pt>
                <c:pt idx="8244">
                  <c:v>40865.833333333336</c:v>
                </c:pt>
                <c:pt idx="8245">
                  <c:v>40865.84375</c:v>
                </c:pt>
                <c:pt idx="8246">
                  <c:v>40865.854166666664</c:v>
                </c:pt>
                <c:pt idx="8247">
                  <c:v>40865.864583333336</c:v>
                </c:pt>
                <c:pt idx="8248">
                  <c:v>40865.875</c:v>
                </c:pt>
                <c:pt idx="8249">
                  <c:v>40865.885416666664</c:v>
                </c:pt>
                <c:pt idx="8250">
                  <c:v>40865.895833333336</c:v>
                </c:pt>
                <c:pt idx="8251">
                  <c:v>40865.906250000036</c:v>
                </c:pt>
                <c:pt idx="8252">
                  <c:v>40865.916666666664</c:v>
                </c:pt>
                <c:pt idx="8253">
                  <c:v>40865.927083333299</c:v>
                </c:pt>
                <c:pt idx="8254">
                  <c:v>40865.9375</c:v>
                </c:pt>
                <c:pt idx="8255">
                  <c:v>40865.947916666664</c:v>
                </c:pt>
                <c:pt idx="8256">
                  <c:v>40865.958333333343</c:v>
                </c:pt>
                <c:pt idx="8257">
                  <c:v>40865.96875</c:v>
                </c:pt>
                <c:pt idx="8258">
                  <c:v>40865.979166666621</c:v>
                </c:pt>
                <c:pt idx="8259">
                  <c:v>40865.989583333336</c:v>
                </c:pt>
                <c:pt idx="8260">
                  <c:v>40866</c:v>
                </c:pt>
                <c:pt idx="8261">
                  <c:v>40866.010416666664</c:v>
                </c:pt>
                <c:pt idx="8262">
                  <c:v>40866.020833333336</c:v>
                </c:pt>
                <c:pt idx="8263">
                  <c:v>40866.03125</c:v>
                </c:pt>
                <c:pt idx="8264">
                  <c:v>40866.041666666621</c:v>
                </c:pt>
                <c:pt idx="8265">
                  <c:v>40866.052083333336</c:v>
                </c:pt>
                <c:pt idx="8266">
                  <c:v>40866.0625</c:v>
                </c:pt>
                <c:pt idx="8267">
                  <c:v>40866.072916666664</c:v>
                </c:pt>
                <c:pt idx="8268">
                  <c:v>40866.083333333336</c:v>
                </c:pt>
                <c:pt idx="8269">
                  <c:v>40866.093749999985</c:v>
                </c:pt>
                <c:pt idx="8270">
                  <c:v>40866.104166666621</c:v>
                </c:pt>
                <c:pt idx="8271">
                  <c:v>40866.114583333336</c:v>
                </c:pt>
                <c:pt idx="8272">
                  <c:v>40866.124999999993</c:v>
                </c:pt>
                <c:pt idx="8273">
                  <c:v>40866.135416666621</c:v>
                </c:pt>
                <c:pt idx="8274">
                  <c:v>40866.145833333336</c:v>
                </c:pt>
                <c:pt idx="8275">
                  <c:v>40866.156250000036</c:v>
                </c:pt>
                <c:pt idx="8276">
                  <c:v>40866.166666666621</c:v>
                </c:pt>
                <c:pt idx="8277">
                  <c:v>40866.177083333299</c:v>
                </c:pt>
                <c:pt idx="8278">
                  <c:v>40866.1875</c:v>
                </c:pt>
                <c:pt idx="8279">
                  <c:v>40866.197916666621</c:v>
                </c:pt>
                <c:pt idx="8280">
                  <c:v>40866.208333333336</c:v>
                </c:pt>
                <c:pt idx="8281">
                  <c:v>40866.21875</c:v>
                </c:pt>
                <c:pt idx="8282">
                  <c:v>40866.229166666591</c:v>
                </c:pt>
                <c:pt idx="8283">
                  <c:v>40866.239583333299</c:v>
                </c:pt>
                <c:pt idx="8284">
                  <c:v>40866.25</c:v>
                </c:pt>
                <c:pt idx="8285">
                  <c:v>40866.260416666621</c:v>
                </c:pt>
                <c:pt idx="8286">
                  <c:v>40866.270833333336</c:v>
                </c:pt>
                <c:pt idx="8287">
                  <c:v>40866.28125</c:v>
                </c:pt>
                <c:pt idx="8288">
                  <c:v>40866.291666666591</c:v>
                </c:pt>
                <c:pt idx="8289">
                  <c:v>40866.302083333336</c:v>
                </c:pt>
                <c:pt idx="8290">
                  <c:v>40866.312500000036</c:v>
                </c:pt>
                <c:pt idx="8291">
                  <c:v>40866.322916666664</c:v>
                </c:pt>
                <c:pt idx="8292">
                  <c:v>40866.333333333336</c:v>
                </c:pt>
                <c:pt idx="8293">
                  <c:v>40866.34375</c:v>
                </c:pt>
                <c:pt idx="8294">
                  <c:v>40866.354166666664</c:v>
                </c:pt>
                <c:pt idx="8295">
                  <c:v>40866.364583333336</c:v>
                </c:pt>
                <c:pt idx="8296">
                  <c:v>40866.375</c:v>
                </c:pt>
                <c:pt idx="8297">
                  <c:v>40866.385416666664</c:v>
                </c:pt>
                <c:pt idx="8298">
                  <c:v>40866.395833333336</c:v>
                </c:pt>
                <c:pt idx="8299">
                  <c:v>40866.406250000036</c:v>
                </c:pt>
                <c:pt idx="8300">
                  <c:v>40866.416666666664</c:v>
                </c:pt>
                <c:pt idx="8301">
                  <c:v>40866.427083333299</c:v>
                </c:pt>
                <c:pt idx="8302">
                  <c:v>40866.4375</c:v>
                </c:pt>
                <c:pt idx="8303">
                  <c:v>40866.447916666664</c:v>
                </c:pt>
                <c:pt idx="8304">
                  <c:v>40866.458333333343</c:v>
                </c:pt>
                <c:pt idx="8305">
                  <c:v>40866.46875</c:v>
                </c:pt>
                <c:pt idx="8306">
                  <c:v>40866.479166666621</c:v>
                </c:pt>
                <c:pt idx="8307">
                  <c:v>40866.489583333336</c:v>
                </c:pt>
                <c:pt idx="8308">
                  <c:v>40866.5</c:v>
                </c:pt>
                <c:pt idx="8309">
                  <c:v>40866.510416666664</c:v>
                </c:pt>
                <c:pt idx="8310">
                  <c:v>40866.520833333336</c:v>
                </c:pt>
                <c:pt idx="8311">
                  <c:v>40866.53125</c:v>
                </c:pt>
                <c:pt idx="8312">
                  <c:v>40866.541666666621</c:v>
                </c:pt>
                <c:pt idx="8313">
                  <c:v>40866.552083333336</c:v>
                </c:pt>
                <c:pt idx="8314">
                  <c:v>40866.5625</c:v>
                </c:pt>
                <c:pt idx="8315">
                  <c:v>40866.572916666664</c:v>
                </c:pt>
                <c:pt idx="8316">
                  <c:v>40866.583333333336</c:v>
                </c:pt>
                <c:pt idx="8317">
                  <c:v>40866.593749999985</c:v>
                </c:pt>
                <c:pt idx="8318">
                  <c:v>40866.604166666621</c:v>
                </c:pt>
                <c:pt idx="8319">
                  <c:v>40866.614583333336</c:v>
                </c:pt>
                <c:pt idx="8320">
                  <c:v>40866.624999999993</c:v>
                </c:pt>
                <c:pt idx="8321">
                  <c:v>40866.635416666621</c:v>
                </c:pt>
                <c:pt idx="8322">
                  <c:v>40866.645833333336</c:v>
                </c:pt>
                <c:pt idx="8323">
                  <c:v>40866.656250000036</c:v>
                </c:pt>
                <c:pt idx="8324">
                  <c:v>40866.666666666621</c:v>
                </c:pt>
                <c:pt idx="8325">
                  <c:v>40866.677083333299</c:v>
                </c:pt>
                <c:pt idx="8326">
                  <c:v>40866.6875</c:v>
                </c:pt>
                <c:pt idx="8327">
                  <c:v>40866.697916666621</c:v>
                </c:pt>
                <c:pt idx="8328">
                  <c:v>40866.708333333336</c:v>
                </c:pt>
                <c:pt idx="8329">
                  <c:v>40866.71875</c:v>
                </c:pt>
                <c:pt idx="8330">
                  <c:v>40866.729166666591</c:v>
                </c:pt>
                <c:pt idx="8331">
                  <c:v>40866.739583333299</c:v>
                </c:pt>
                <c:pt idx="8332">
                  <c:v>40866.75</c:v>
                </c:pt>
                <c:pt idx="8333">
                  <c:v>40866.760416666621</c:v>
                </c:pt>
                <c:pt idx="8334">
                  <c:v>40866.770833333336</c:v>
                </c:pt>
                <c:pt idx="8335">
                  <c:v>40866.78125</c:v>
                </c:pt>
                <c:pt idx="8336">
                  <c:v>40866.791666666591</c:v>
                </c:pt>
                <c:pt idx="8337">
                  <c:v>40866.802083333336</c:v>
                </c:pt>
                <c:pt idx="8338">
                  <c:v>40866.812500000036</c:v>
                </c:pt>
                <c:pt idx="8339">
                  <c:v>40866.822916666664</c:v>
                </c:pt>
                <c:pt idx="8340">
                  <c:v>40866.833333333336</c:v>
                </c:pt>
                <c:pt idx="8341">
                  <c:v>40866.84375</c:v>
                </c:pt>
                <c:pt idx="8342">
                  <c:v>40866.854166666664</c:v>
                </c:pt>
                <c:pt idx="8343">
                  <c:v>40866.864583333336</c:v>
                </c:pt>
                <c:pt idx="8344">
                  <c:v>40866.875</c:v>
                </c:pt>
                <c:pt idx="8345">
                  <c:v>40866.885416666664</c:v>
                </c:pt>
                <c:pt idx="8346">
                  <c:v>40866.895833333336</c:v>
                </c:pt>
                <c:pt idx="8347">
                  <c:v>40866.906250000036</c:v>
                </c:pt>
                <c:pt idx="8348">
                  <c:v>40866.916666666664</c:v>
                </c:pt>
                <c:pt idx="8349">
                  <c:v>40866.927083333299</c:v>
                </c:pt>
                <c:pt idx="8350">
                  <c:v>40866.9375</c:v>
                </c:pt>
                <c:pt idx="8351">
                  <c:v>40866.947916666664</c:v>
                </c:pt>
                <c:pt idx="8352">
                  <c:v>40866.958333333343</c:v>
                </c:pt>
                <c:pt idx="8353">
                  <c:v>40866.96875</c:v>
                </c:pt>
                <c:pt idx="8354">
                  <c:v>40866.979166666621</c:v>
                </c:pt>
                <c:pt idx="8355">
                  <c:v>40866.989583333336</c:v>
                </c:pt>
                <c:pt idx="8356">
                  <c:v>40867</c:v>
                </c:pt>
                <c:pt idx="8357">
                  <c:v>40867.010416666664</c:v>
                </c:pt>
                <c:pt idx="8358">
                  <c:v>40867.020833333336</c:v>
                </c:pt>
                <c:pt idx="8359">
                  <c:v>40867.03125</c:v>
                </c:pt>
                <c:pt idx="8360">
                  <c:v>40867.041666666621</c:v>
                </c:pt>
                <c:pt idx="8361">
                  <c:v>40867.052083333336</c:v>
                </c:pt>
                <c:pt idx="8362">
                  <c:v>40867.0625</c:v>
                </c:pt>
                <c:pt idx="8363">
                  <c:v>40867.072916666664</c:v>
                </c:pt>
                <c:pt idx="8364">
                  <c:v>40867.083333333336</c:v>
                </c:pt>
                <c:pt idx="8365">
                  <c:v>40867.093749999985</c:v>
                </c:pt>
                <c:pt idx="8366">
                  <c:v>40867.104166666621</c:v>
                </c:pt>
                <c:pt idx="8367">
                  <c:v>40867.114583333336</c:v>
                </c:pt>
                <c:pt idx="8368">
                  <c:v>40867.124999999993</c:v>
                </c:pt>
                <c:pt idx="8369">
                  <c:v>40867.135416666621</c:v>
                </c:pt>
                <c:pt idx="8370">
                  <c:v>40867.145833333336</c:v>
                </c:pt>
                <c:pt idx="8371">
                  <c:v>40867.156250000036</c:v>
                </c:pt>
                <c:pt idx="8372">
                  <c:v>40867.166666666621</c:v>
                </c:pt>
                <c:pt idx="8373">
                  <c:v>40867.177083333299</c:v>
                </c:pt>
                <c:pt idx="8374">
                  <c:v>40867.1875</c:v>
                </c:pt>
                <c:pt idx="8375">
                  <c:v>40867.197916666621</c:v>
                </c:pt>
                <c:pt idx="8376">
                  <c:v>40867.208333333336</c:v>
                </c:pt>
                <c:pt idx="8377">
                  <c:v>40867.21875</c:v>
                </c:pt>
                <c:pt idx="8378">
                  <c:v>40867.229166666591</c:v>
                </c:pt>
                <c:pt idx="8379">
                  <c:v>40867.239583333299</c:v>
                </c:pt>
                <c:pt idx="8380">
                  <c:v>40867.25</c:v>
                </c:pt>
                <c:pt idx="8381">
                  <c:v>40867.260416666621</c:v>
                </c:pt>
                <c:pt idx="8382">
                  <c:v>40867.270833333336</c:v>
                </c:pt>
                <c:pt idx="8383">
                  <c:v>40867.28125</c:v>
                </c:pt>
                <c:pt idx="8384">
                  <c:v>40867.291666666591</c:v>
                </c:pt>
                <c:pt idx="8385">
                  <c:v>40867.302083333336</c:v>
                </c:pt>
                <c:pt idx="8386">
                  <c:v>40867.312500000036</c:v>
                </c:pt>
                <c:pt idx="8387">
                  <c:v>40867.322916666664</c:v>
                </c:pt>
                <c:pt idx="8388">
                  <c:v>40867.333333333336</c:v>
                </c:pt>
                <c:pt idx="8389">
                  <c:v>40867.34375</c:v>
                </c:pt>
                <c:pt idx="8390">
                  <c:v>40867.354166666664</c:v>
                </c:pt>
                <c:pt idx="8391">
                  <c:v>40867.364583333336</c:v>
                </c:pt>
                <c:pt idx="8392">
                  <c:v>40867.375</c:v>
                </c:pt>
                <c:pt idx="8393">
                  <c:v>40867.385416666664</c:v>
                </c:pt>
                <c:pt idx="8394">
                  <c:v>40867.395833333336</c:v>
                </c:pt>
                <c:pt idx="8395">
                  <c:v>40867.406250000036</c:v>
                </c:pt>
                <c:pt idx="8396">
                  <c:v>40867.416666666664</c:v>
                </c:pt>
                <c:pt idx="8397">
                  <c:v>40867.427083333299</c:v>
                </c:pt>
                <c:pt idx="8398">
                  <c:v>40867.4375</c:v>
                </c:pt>
                <c:pt idx="8399">
                  <c:v>40867.447916666664</c:v>
                </c:pt>
                <c:pt idx="8400">
                  <c:v>40867.458333333343</c:v>
                </c:pt>
                <c:pt idx="8401">
                  <c:v>40867.46875</c:v>
                </c:pt>
                <c:pt idx="8402">
                  <c:v>40867.479166666621</c:v>
                </c:pt>
                <c:pt idx="8403">
                  <c:v>40867.489583333336</c:v>
                </c:pt>
                <c:pt idx="8404">
                  <c:v>40867.5</c:v>
                </c:pt>
                <c:pt idx="8405">
                  <c:v>40867.510416666664</c:v>
                </c:pt>
                <c:pt idx="8406">
                  <c:v>40867.520833333336</c:v>
                </c:pt>
                <c:pt idx="8407">
                  <c:v>40867.53125</c:v>
                </c:pt>
                <c:pt idx="8408">
                  <c:v>40867.541666666621</c:v>
                </c:pt>
                <c:pt idx="8409">
                  <c:v>40867.552083333336</c:v>
                </c:pt>
                <c:pt idx="8410">
                  <c:v>40867.5625</c:v>
                </c:pt>
                <c:pt idx="8411">
                  <c:v>40867.572916666664</c:v>
                </c:pt>
                <c:pt idx="8412">
                  <c:v>40867.583333333336</c:v>
                </c:pt>
                <c:pt idx="8413">
                  <c:v>40867.593749999985</c:v>
                </c:pt>
                <c:pt idx="8414">
                  <c:v>40867.604166666621</c:v>
                </c:pt>
                <c:pt idx="8415">
                  <c:v>40867.614583333336</c:v>
                </c:pt>
                <c:pt idx="8416">
                  <c:v>40867.624999999993</c:v>
                </c:pt>
                <c:pt idx="8417">
                  <c:v>40867.635416666621</c:v>
                </c:pt>
                <c:pt idx="8418">
                  <c:v>40867.645833333336</c:v>
                </c:pt>
                <c:pt idx="8419">
                  <c:v>40867.656250000036</c:v>
                </c:pt>
                <c:pt idx="8420">
                  <c:v>40867.666666666621</c:v>
                </c:pt>
                <c:pt idx="8421">
                  <c:v>40867.677083333299</c:v>
                </c:pt>
                <c:pt idx="8422">
                  <c:v>40867.6875</c:v>
                </c:pt>
                <c:pt idx="8423">
                  <c:v>40867.697916666621</c:v>
                </c:pt>
                <c:pt idx="8424">
                  <c:v>40867.708333333336</c:v>
                </c:pt>
                <c:pt idx="8425">
                  <c:v>40867.71875</c:v>
                </c:pt>
                <c:pt idx="8426">
                  <c:v>40867.729166666591</c:v>
                </c:pt>
                <c:pt idx="8427">
                  <c:v>40867.739583333299</c:v>
                </c:pt>
                <c:pt idx="8428">
                  <c:v>40867.75</c:v>
                </c:pt>
                <c:pt idx="8429">
                  <c:v>40867.760416666621</c:v>
                </c:pt>
                <c:pt idx="8430">
                  <c:v>40867.770833333336</c:v>
                </c:pt>
                <c:pt idx="8431">
                  <c:v>40867.78125</c:v>
                </c:pt>
                <c:pt idx="8432">
                  <c:v>40867.791666666591</c:v>
                </c:pt>
                <c:pt idx="8433">
                  <c:v>40867.802083333336</c:v>
                </c:pt>
                <c:pt idx="8434">
                  <c:v>40867.812500000036</c:v>
                </c:pt>
                <c:pt idx="8435">
                  <c:v>40867.822916666664</c:v>
                </c:pt>
                <c:pt idx="8436">
                  <c:v>40867.833333333336</c:v>
                </c:pt>
                <c:pt idx="8437">
                  <c:v>40867.84375</c:v>
                </c:pt>
                <c:pt idx="8438">
                  <c:v>40867.854166666664</c:v>
                </c:pt>
                <c:pt idx="8439">
                  <c:v>40867.864583333336</c:v>
                </c:pt>
                <c:pt idx="8440">
                  <c:v>40867.875</c:v>
                </c:pt>
                <c:pt idx="8441">
                  <c:v>40867.885416666664</c:v>
                </c:pt>
                <c:pt idx="8442">
                  <c:v>40867.895833333336</c:v>
                </c:pt>
                <c:pt idx="8443">
                  <c:v>40867.906250000036</c:v>
                </c:pt>
                <c:pt idx="8444">
                  <c:v>40867.916666666664</c:v>
                </c:pt>
                <c:pt idx="8445">
                  <c:v>40867.927083333299</c:v>
                </c:pt>
                <c:pt idx="8446">
                  <c:v>40867.9375</c:v>
                </c:pt>
                <c:pt idx="8447">
                  <c:v>40867.947916666664</c:v>
                </c:pt>
                <c:pt idx="8448">
                  <c:v>40867.958333333343</c:v>
                </c:pt>
                <c:pt idx="8449">
                  <c:v>40867.96875</c:v>
                </c:pt>
                <c:pt idx="8450">
                  <c:v>40867.979166666621</c:v>
                </c:pt>
                <c:pt idx="8451">
                  <c:v>40867.989583333336</c:v>
                </c:pt>
                <c:pt idx="8452">
                  <c:v>40868</c:v>
                </c:pt>
                <c:pt idx="8453">
                  <c:v>40868.010416666664</c:v>
                </c:pt>
                <c:pt idx="8454">
                  <c:v>40868.020833333336</c:v>
                </c:pt>
                <c:pt idx="8455">
                  <c:v>40868.03125</c:v>
                </c:pt>
                <c:pt idx="8456">
                  <c:v>40868.041666666621</c:v>
                </c:pt>
                <c:pt idx="8457">
                  <c:v>40868.052083333336</c:v>
                </c:pt>
                <c:pt idx="8458">
                  <c:v>40868.0625</c:v>
                </c:pt>
                <c:pt idx="8459">
                  <c:v>40868.072916666664</c:v>
                </c:pt>
                <c:pt idx="8460">
                  <c:v>40868.083333333336</c:v>
                </c:pt>
                <c:pt idx="8461">
                  <c:v>40868.093749999985</c:v>
                </c:pt>
                <c:pt idx="8462">
                  <c:v>40868.104166666621</c:v>
                </c:pt>
                <c:pt idx="8463">
                  <c:v>40868.114583333336</c:v>
                </c:pt>
                <c:pt idx="8464">
                  <c:v>40868.124999999993</c:v>
                </c:pt>
                <c:pt idx="8465">
                  <c:v>40868.135416666621</c:v>
                </c:pt>
                <c:pt idx="8466">
                  <c:v>40868.145833333336</c:v>
                </c:pt>
                <c:pt idx="8467">
                  <c:v>40868.156250000036</c:v>
                </c:pt>
                <c:pt idx="8468">
                  <c:v>40868.166666666621</c:v>
                </c:pt>
                <c:pt idx="8469">
                  <c:v>40868.177083333299</c:v>
                </c:pt>
                <c:pt idx="8470">
                  <c:v>40868.1875</c:v>
                </c:pt>
                <c:pt idx="8471">
                  <c:v>40868.197916666621</c:v>
                </c:pt>
                <c:pt idx="8472">
                  <c:v>40868.208333333336</c:v>
                </c:pt>
                <c:pt idx="8473">
                  <c:v>40868.21875</c:v>
                </c:pt>
                <c:pt idx="8474">
                  <c:v>40868.229166666591</c:v>
                </c:pt>
                <c:pt idx="8475">
                  <c:v>40868.239583333299</c:v>
                </c:pt>
                <c:pt idx="8476">
                  <c:v>40868.25</c:v>
                </c:pt>
                <c:pt idx="8477">
                  <c:v>40868.260416666621</c:v>
                </c:pt>
                <c:pt idx="8478">
                  <c:v>40868.270833333336</c:v>
                </c:pt>
                <c:pt idx="8479">
                  <c:v>40868.28125</c:v>
                </c:pt>
                <c:pt idx="8480">
                  <c:v>40868.291666666591</c:v>
                </c:pt>
                <c:pt idx="8481">
                  <c:v>40868.302083333336</c:v>
                </c:pt>
                <c:pt idx="8482">
                  <c:v>40868.312500000036</c:v>
                </c:pt>
                <c:pt idx="8483">
                  <c:v>40868.322916666664</c:v>
                </c:pt>
                <c:pt idx="8484">
                  <c:v>40868.333333333336</c:v>
                </c:pt>
                <c:pt idx="8485">
                  <c:v>40868.34375</c:v>
                </c:pt>
                <c:pt idx="8486">
                  <c:v>40868.354166666664</c:v>
                </c:pt>
                <c:pt idx="8487">
                  <c:v>40868.364583333336</c:v>
                </c:pt>
                <c:pt idx="8488">
                  <c:v>40868.375</c:v>
                </c:pt>
                <c:pt idx="8489">
                  <c:v>40868.385416666664</c:v>
                </c:pt>
                <c:pt idx="8490">
                  <c:v>40868.395833333336</c:v>
                </c:pt>
                <c:pt idx="8491">
                  <c:v>40868.406250000036</c:v>
                </c:pt>
                <c:pt idx="8492">
                  <c:v>40868.416666666664</c:v>
                </c:pt>
                <c:pt idx="8493">
                  <c:v>40868.427083333299</c:v>
                </c:pt>
                <c:pt idx="8494">
                  <c:v>40868.4375</c:v>
                </c:pt>
                <c:pt idx="8495">
                  <c:v>40868.447916666664</c:v>
                </c:pt>
                <c:pt idx="8496">
                  <c:v>40868.458333333343</c:v>
                </c:pt>
                <c:pt idx="8497">
                  <c:v>40868.46875</c:v>
                </c:pt>
                <c:pt idx="8498">
                  <c:v>40868.479166666621</c:v>
                </c:pt>
                <c:pt idx="8499">
                  <c:v>40868.489583333336</c:v>
                </c:pt>
                <c:pt idx="8500">
                  <c:v>40868.5</c:v>
                </c:pt>
                <c:pt idx="8501">
                  <c:v>40868.510416666664</c:v>
                </c:pt>
                <c:pt idx="8502">
                  <c:v>40868.520833333336</c:v>
                </c:pt>
                <c:pt idx="8503">
                  <c:v>40868.53125</c:v>
                </c:pt>
                <c:pt idx="8504">
                  <c:v>40868.541666666621</c:v>
                </c:pt>
                <c:pt idx="8505">
                  <c:v>40868.552083333336</c:v>
                </c:pt>
                <c:pt idx="8506">
                  <c:v>40868.5625</c:v>
                </c:pt>
                <c:pt idx="8507">
                  <c:v>40868.572916666664</c:v>
                </c:pt>
                <c:pt idx="8508">
                  <c:v>40868.583333333336</c:v>
                </c:pt>
                <c:pt idx="8509">
                  <c:v>40868.593749999985</c:v>
                </c:pt>
                <c:pt idx="8510">
                  <c:v>40868.604166666621</c:v>
                </c:pt>
                <c:pt idx="8511">
                  <c:v>40868.614583333336</c:v>
                </c:pt>
                <c:pt idx="8512">
                  <c:v>40868.624999999993</c:v>
                </c:pt>
                <c:pt idx="8513">
                  <c:v>40868.635416666621</c:v>
                </c:pt>
                <c:pt idx="8514">
                  <c:v>40868.645833333336</c:v>
                </c:pt>
                <c:pt idx="8515">
                  <c:v>40868.656250000036</c:v>
                </c:pt>
                <c:pt idx="8516">
                  <c:v>40868.666666666621</c:v>
                </c:pt>
                <c:pt idx="8517">
                  <c:v>40868.677083333299</c:v>
                </c:pt>
                <c:pt idx="8518">
                  <c:v>40868.6875</c:v>
                </c:pt>
                <c:pt idx="8519">
                  <c:v>40868.697916666621</c:v>
                </c:pt>
                <c:pt idx="8520">
                  <c:v>40868.708333333336</c:v>
                </c:pt>
                <c:pt idx="8521">
                  <c:v>40868.71875</c:v>
                </c:pt>
                <c:pt idx="8522">
                  <c:v>40868.729166666591</c:v>
                </c:pt>
                <c:pt idx="8523">
                  <c:v>40868.739583333299</c:v>
                </c:pt>
                <c:pt idx="8524">
                  <c:v>40868.75</c:v>
                </c:pt>
                <c:pt idx="8525">
                  <c:v>40868.760416666621</c:v>
                </c:pt>
                <c:pt idx="8526">
                  <c:v>40868.770833333336</c:v>
                </c:pt>
                <c:pt idx="8527">
                  <c:v>40868.78125</c:v>
                </c:pt>
                <c:pt idx="8528">
                  <c:v>40868.791666666591</c:v>
                </c:pt>
                <c:pt idx="8529">
                  <c:v>40868.802083333336</c:v>
                </c:pt>
                <c:pt idx="8530">
                  <c:v>40868.812500000036</c:v>
                </c:pt>
                <c:pt idx="8531">
                  <c:v>40868.822916666664</c:v>
                </c:pt>
                <c:pt idx="8532">
                  <c:v>40868.833333333336</c:v>
                </c:pt>
                <c:pt idx="8533">
                  <c:v>40868.84375</c:v>
                </c:pt>
                <c:pt idx="8534">
                  <c:v>40868.854166666664</c:v>
                </c:pt>
                <c:pt idx="8535">
                  <c:v>40868.864583333336</c:v>
                </c:pt>
                <c:pt idx="8536">
                  <c:v>40868.875</c:v>
                </c:pt>
                <c:pt idx="8537">
                  <c:v>40868.885416666664</c:v>
                </c:pt>
                <c:pt idx="8538">
                  <c:v>40868.895833333336</c:v>
                </c:pt>
                <c:pt idx="8539">
                  <c:v>40868.906250000036</c:v>
                </c:pt>
                <c:pt idx="8540">
                  <c:v>40868.916666666664</c:v>
                </c:pt>
                <c:pt idx="8541">
                  <c:v>40868.927083333299</c:v>
                </c:pt>
                <c:pt idx="8542">
                  <c:v>40868.9375</c:v>
                </c:pt>
                <c:pt idx="8543">
                  <c:v>40868.947916666664</c:v>
                </c:pt>
                <c:pt idx="8544">
                  <c:v>40868.958333333343</c:v>
                </c:pt>
                <c:pt idx="8545">
                  <c:v>40868.96875</c:v>
                </c:pt>
                <c:pt idx="8546">
                  <c:v>40868.979166666621</c:v>
                </c:pt>
                <c:pt idx="8547">
                  <c:v>40868.989583333336</c:v>
                </c:pt>
                <c:pt idx="8548">
                  <c:v>40869</c:v>
                </c:pt>
                <c:pt idx="8549">
                  <c:v>40869.010416666664</c:v>
                </c:pt>
                <c:pt idx="8550">
                  <c:v>40869.020833333336</c:v>
                </c:pt>
                <c:pt idx="8551">
                  <c:v>40869.03125</c:v>
                </c:pt>
                <c:pt idx="8552">
                  <c:v>40869.041666666621</c:v>
                </c:pt>
                <c:pt idx="8553">
                  <c:v>40869.052083333336</c:v>
                </c:pt>
                <c:pt idx="8554">
                  <c:v>40869.0625</c:v>
                </c:pt>
                <c:pt idx="8555">
                  <c:v>40869.072916666664</c:v>
                </c:pt>
                <c:pt idx="8556">
                  <c:v>40869.083333333336</c:v>
                </c:pt>
                <c:pt idx="8557">
                  <c:v>40869.093749999985</c:v>
                </c:pt>
                <c:pt idx="8558">
                  <c:v>40869.104166666621</c:v>
                </c:pt>
                <c:pt idx="8559">
                  <c:v>40869.114583333336</c:v>
                </c:pt>
                <c:pt idx="8560">
                  <c:v>40869.124999999993</c:v>
                </c:pt>
                <c:pt idx="8561">
                  <c:v>40869.135416666621</c:v>
                </c:pt>
                <c:pt idx="8562">
                  <c:v>40869.145833333336</c:v>
                </c:pt>
                <c:pt idx="8563">
                  <c:v>40869.156250000036</c:v>
                </c:pt>
                <c:pt idx="8564">
                  <c:v>40869.166666666621</c:v>
                </c:pt>
                <c:pt idx="8565">
                  <c:v>40869.177083333299</c:v>
                </c:pt>
                <c:pt idx="8566">
                  <c:v>40869.1875</c:v>
                </c:pt>
                <c:pt idx="8567">
                  <c:v>40869.197916666621</c:v>
                </c:pt>
                <c:pt idx="8568">
                  <c:v>40869.208333333336</c:v>
                </c:pt>
                <c:pt idx="8569">
                  <c:v>40869.21875</c:v>
                </c:pt>
                <c:pt idx="8570">
                  <c:v>40869.229166666591</c:v>
                </c:pt>
                <c:pt idx="8571">
                  <c:v>40869.239583333299</c:v>
                </c:pt>
                <c:pt idx="8572">
                  <c:v>40869.25</c:v>
                </c:pt>
                <c:pt idx="8573">
                  <c:v>40869.260416666621</c:v>
                </c:pt>
                <c:pt idx="8574">
                  <c:v>40869.270833333336</c:v>
                </c:pt>
                <c:pt idx="8575">
                  <c:v>40869.28125</c:v>
                </c:pt>
                <c:pt idx="8576">
                  <c:v>40869.291666666591</c:v>
                </c:pt>
                <c:pt idx="8577">
                  <c:v>40869.302083333336</c:v>
                </c:pt>
                <c:pt idx="8578">
                  <c:v>40869.312500000036</c:v>
                </c:pt>
                <c:pt idx="8579">
                  <c:v>40869.322916666664</c:v>
                </c:pt>
                <c:pt idx="8580">
                  <c:v>40869.333333333336</c:v>
                </c:pt>
                <c:pt idx="8581">
                  <c:v>40869.34375</c:v>
                </c:pt>
                <c:pt idx="8582">
                  <c:v>40869.354166666664</c:v>
                </c:pt>
                <c:pt idx="8583">
                  <c:v>40869.364583333336</c:v>
                </c:pt>
                <c:pt idx="8584">
                  <c:v>40869.375</c:v>
                </c:pt>
                <c:pt idx="8585">
                  <c:v>40869.385416666664</c:v>
                </c:pt>
                <c:pt idx="8586">
                  <c:v>40869.395833333336</c:v>
                </c:pt>
                <c:pt idx="8587">
                  <c:v>40869.406250000036</c:v>
                </c:pt>
                <c:pt idx="8588">
                  <c:v>40869.416666666664</c:v>
                </c:pt>
                <c:pt idx="8589">
                  <c:v>40869.427083333299</c:v>
                </c:pt>
                <c:pt idx="8590">
                  <c:v>40869.4375</c:v>
                </c:pt>
                <c:pt idx="8591">
                  <c:v>40869.447916666664</c:v>
                </c:pt>
                <c:pt idx="8592">
                  <c:v>40869.458333333343</c:v>
                </c:pt>
                <c:pt idx="8593">
                  <c:v>40869.46875</c:v>
                </c:pt>
                <c:pt idx="8594">
                  <c:v>40869.479166666621</c:v>
                </c:pt>
                <c:pt idx="8595">
                  <c:v>40869.489583333336</c:v>
                </c:pt>
                <c:pt idx="8596">
                  <c:v>40869.5</c:v>
                </c:pt>
                <c:pt idx="8597">
                  <c:v>40869.510416666664</c:v>
                </c:pt>
                <c:pt idx="8598">
                  <c:v>40869.520833333336</c:v>
                </c:pt>
                <c:pt idx="8599">
                  <c:v>40869.53125</c:v>
                </c:pt>
                <c:pt idx="8600">
                  <c:v>40869.541666666621</c:v>
                </c:pt>
                <c:pt idx="8601">
                  <c:v>40869.552083333336</c:v>
                </c:pt>
                <c:pt idx="8602">
                  <c:v>40869.5625</c:v>
                </c:pt>
                <c:pt idx="8603">
                  <c:v>40869.572916666664</c:v>
                </c:pt>
                <c:pt idx="8604">
                  <c:v>40869.583333333336</c:v>
                </c:pt>
                <c:pt idx="8605">
                  <c:v>40869.593749999985</c:v>
                </c:pt>
                <c:pt idx="8606">
                  <c:v>40869.604166666621</c:v>
                </c:pt>
                <c:pt idx="8607">
                  <c:v>40869.614583333336</c:v>
                </c:pt>
                <c:pt idx="8608">
                  <c:v>40869.624999999993</c:v>
                </c:pt>
                <c:pt idx="8609">
                  <c:v>40869.635416666621</c:v>
                </c:pt>
                <c:pt idx="8610">
                  <c:v>40869.645833333336</c:v>
                </c:pt>
                <c:pt idx="8611">
                  <c:v>40869.656250000036</c:v>
                </c:pt>
                <c:pt idx="8612">
                  <c:v>40869.666666666621</c:v>
                </c:pt>
                <c:pt idx="8613">
                  <c:v>40869.677083333299</c:v>
                </c:pt>
                <c:pt idx="8614">
                  <c:v>40869.6875</c:v>
                </c:pt>
                <c:pt idx="8615">
                  <c:v>40869.697916666621</c:v>
                </c:pt>
                <c:pt idx="8616">
                  <c:v>40869.708333333336</c:v>
                </c:pt>
                <c:pt idx="8617">
                  <c:v>40869.71875</c:v>
                </c:pt>
                <c:pt idx="8618">
                  <c:v>40869.729166666591</c:v>
                </c:pt>
                <c:pt idx="8619">
                  <c:v>40869.739583333299</c:v>
                </c:pt>
                <c:pt idx="8620">
                  <c:v>40869.75</c:v>
                </c:pt>
                <c:pt idx="8621">
                  <c:v>40869.760416666621</c:v>
                </c:pt>
                <c:pt idx="8622">
                  <c:v>40869.770833333336</c:v>
                </c:pt>
                <c:pt idx="8623">
                  <c:v>40869.78125</c:v>
                </c:pt>
                <c:pt idx="8624">
                  <c:v>40869.791666666591</c:v>
                </c:pt>
                <c:pt idx="8625">
                  <c:v>40869.802083333336</c:v>
                </c:pt>
                <c:pt idx="8626">
                  <c:v>40869.812500000036</c:v>
                </c:pt>
                <c:pt idx="8627">
                  <c:v>40869.822916666664</c:v>
                </c:pt>
                <c:pt idx="8628">
                  <c:v>40869.833333333336</c:v>
                </c:pt>
                <c:pt idx="8629">
                  <c:v>40869.84375</c:v>
                </c:pt>
                <c:pt idx="8630">
                  <c:v>40869.854166666664</c:v>
                </c:pt>
                <c:pt idx="8631">
                  <c:v>40869.864583333336</c:v>
                </c:pt>
                <c:pt idx="8632">
                  <c:v>40869.875</c:v>
                </c:pt>
                <c:pt idx="8633">
                  <c:v>40869.885416666664</c:v>
                </c:pt>
                <c:pt idx="8634">
                  <c:v>40869.895833333336</c:v>
                </c:pt>
                <c:pt idx="8635">
                  <c:v>40869.906250000036</c:v>
                </c:pt>
                <c:pt idx="8636">
                  <c:v>40869.916666666664</c:v>
                </c:pt>
                <c:pt idx="8637">
                  <c:v>40869.927083333299</c:v>
                </c:pt>
                <c:pt idx="8638">
                  <c:v>40869.9375</c:v>
                </c:pt>
                <c:pt idx="8639">
                  <c:v>40869.947916666664</c:v>
                </c:pt>
                <c:pt idx="8640">
                  <c:v>40869.958333333343</c:v>
                </c:pt>
                <c:pt idx="8641">
                  <c:v>40869.96875</c:v>
                </c:pt>
                <c:pt idx="8642">
                  <c:v>40869.979166666621</c:v>
                </c:pt>
                <c:pt idx="8643">
                  <c:v>40869.989583333336</c:v>
                </c:pt>
                <c:pt idx="8644">
                  <c:v>40870</c:v>
                </c:pt>
                <c:pt idx="8645">
                  <c:v>40870.010416666664</c:v>
                </c:pt>
                <c:pt idx="8646">
                  <c:v>40870.020833333336</c:v>
                </c:pt>
                <c:pt idx="8647">
                  <c:v>40870.03125</c:v>
                </c:pt>
                <c:pt idx="8648">
                  <c:v>40870.041666666621</c:v>
                </c:pt>
                <c:pt idx="8649">
                  <c:v>40870.052083333336</c:v>
                </c:pt>
                <c:pt idx="8650">
                  <c:v>40870.0625</c:v>
                </c:pt>
                <c:pt idx="8651">
                  <c:v>40870.072916666664</c:v>
                </c:pt>
                <c:pt idx="8652">
                  <c:v>40870.083333333336</c:v>
                </c:pt>
                <c:pt idx="8653">
                  <c:v>40870.093749999985</c:v>
                </c:pt>
                <c:pt idx="8654">
                  <c:v>40870.104166666621</c:v>
                </c:pt>
                <c:pt idx="8655">
                  <c:v>40870.114583333336</c:v>
                </c:pt>
                <c:pt idx="8656">
                  <c:v>40870.124999999993</c:v>
                </c:pt>
                <c:pt idx="8657">
                  <c:v>40870.135416666621</c:v>
                </c:pt>
                <c:pt idx="8658">
                  <c:v>40870.145833333336</c:v>
                </c:pt>
                <c:pt idx="8659">
                  <c:v>40870.156250000036</c:v>
                </c:pt>
                <c:pt idx="8660">
                  <c:v>40870.166666666621</c:v>
                </c:pt>
                <c:pt idx="8661">
                  <c:v>40870.177083333299</c:v>
                </c:pt>
                <c:pt idx="8662">
                  <c:v>40870.1875</c:v>
                </c:pt>
                <c:pt idx="8663">
                  <c:v>40870.197916666621</c:v>
                </c:pt>
                <c:pt idx="8664">
                  <c:v>40870.208333333336</c:v>
                </c:pt>
                <c:pt idx="8665">
                  <c:v>40870.21875</c:v>
                </c:pt>
                <c:pt idx="8666">
                  <c:v>40870.229166666591</c:v>
                </c:pt>
                <c:pt idx="8667">
                  <c:v>40870.239583333299</c:v>
                </c:pt>
                <c:pt idx="8668">
                  <c:v>40870.25</c:v>
                </c:pt>
                <c:pt idx="8669">
                  <c:v>40870.260416666621</c:v>
                </c:pt>
                <c:pt idx="8670">
                  <c:v>40870.270833333336</c:v>
                </c:pt>
                <c:pt idx="8671">
                  <c:v>40870.28125</c:v>
                </c:pt>
                <c:pt idx="8672">
                  <c:v>40870.291666666591</c:v>
                </c:pt>
                <c:pt idx="8673">
                  <c:v>40870.302083333336</c:v>
                </c:pt>
                <c:pt idx="8674">
                  <c:v>40870.312500000036</c:v>
                </c:pt>
                <c:pt idx="8675">
                  <c:v>40870.322916666664</c:v>
                </c:pt>
                <c:pt idx="8676">
                  <c:v>40870.333333333336</c:v>
                </c:pt>
                <c:pt idx="8677">
                  <c:v>40870.34375</c:v>
                </c:pt>
                <c:pt idx="8678">
                  <c:v>40870.354166666664</c:v>
                </c:pt>
                <c:pt idx="8679">
                  <c:v>40870.364583333336</c:v>
                </c:pt>
                <c:pt idx="8680">
                  <c:v>40870.375</c:v>
                </c:pt>
                <c:pt idx="8681">
                  <c:v>40870.385416666664</c:v>
                </c:pt>
                <c:pt idx="8682">
                  <c:v>40870.395833333336</c:v>
                </c:pt>
                <c:pt idx="8683">
                  <c:v>40870.406250000036</c:v>
                </c:pt>
                <c:pt idx="8684">
                  <c:v>40870.416666666664</c:v>
                </c:pt>
                <c:pt idx="8685">
                  <c:v>40870.427083333299</c:v>
                </c:pt>
                <c:pt idx="8686">
                  <c:v>40870.4375</c:v>
                </c:pt>
                <c:pt idx="8687">
                  <c:v>40870.447916666664</c:v>
                </c:pt>
                <c:pt idx="8688">
                  <c:v>40870.458333333343</c:v>
                </c:pt>
                <c:pt idx="8689">
                  <c:v>40870.46875</c:v>
                </c:pt>
                <c:pt idx="8690">
                  <c:v>40870.479166666621</c:v>
                </c:pt>
                <c:pt idx="8691">
                  <c:v>40870.489583333336</c:v>
                </c:pt>
                <c:pt idx="8692">
                  <c:v>40870.5</c:v>
                </c:pt>
                <c:pt idx="8693">
                  <c:v>40870.510416666664</c:v>
                </c:pt>
                <c:pt idx="8694">
                  <c:v>40870.520833333336</c:v>
                </c:pt>
                <c:pt idx="8695">
                  <c:v>40870.53125</c:v>
                </c:pt>
                <c:pt idx="8696">
                  <c:v>40870.541666666621</c:v>
                </c:pt>
                <c:pt idx="8697">
                  <c:v>40870.552083333336</c:v>
                </c:pt>
                <c:pt idx="8698">
                  <c:v>40870.5625</c:v>
                </c:pt>
                <c:pt idx="8699">
                  <c:v>40870.572916666664</c:v>
                </c:pt>
                <c:pt idx="8700">
                  <c:v>40870.583333333336</c:v>
                </c:pt>
                <c:pt idx="8701">
                  <c:v>40870.593749999985</c:v>
                </c:pt>
                <c:pt idx="8702">
                  <c:v>40870.604166666621</c:v>
                </c:pt>
                <c:pt idx="8703">
                  <c:v>40870.614583333336</c:v>
                </c:pt>
                <c:pt idx="8704">
                  <c:v>40870.624999999993</c:v>
                </c:pt>
                <c:pt idx="8705">
                  <c:v>40870.635416666621</c:v>
                </c:pt>
                <c:pt idx="8706">
                  <c:v>40870.645833333336</c:v>
                </c:pt>
                <c:pt idx="8707">
                  <c:v>40870.656250000036</c:v>
                </c:pt>
                <c:pt idx="8708">
                  <c:v>40870.666666666621</c:v>
                </c:pt>
                <c:pt idx="8709">
                  <c:v>40870.677083333299</c:v>
                </c:pt>
                <c:pt idx="8710">
                  <c:v>40870.6875</c:v>
                </c:pt>
                <c:pt idx="8711">
                  <c:v>40870.697916666621</c:v>
                </c:pt>
                <c:pt idx="8712">
                  <c:v>40870.708333333336</c:v>
                </c:pt>
                <c:pt idx="8713">
                  <c:v>40870.71875</c:v>
                </c:pt>
                <c:pt idx="8714">
                  <c:v>40870.729166666591</c:v>
                </c:pt>
                <c:pt idx="8715">
                  <c:v>40870.739583333299</c:v>
                </c:pt>
                <c:pt idx="8716">
                  <c:v>40870.75</c:v>
                </c:pt>
                <c:pt idx="8717">
                  <c:v>40870.760416666621</c:v>
                </c:pt>
                <c:pt idx="8718">
                  <c:v>40870.770833333336</c:v>
                </c:pt>
                <c:pt idx="8719">
                  <c:v>40870.78125</c:v>
                </c:pt>
                <c:pt idx="8720">
                  <c:v>40870.791666666591</c:v>
                </c:pt>
                <c:pt idx="8721">
                  <c:v>40870.802083333336</c:v>
                </c:pt>
                <c:pt idx="8722">
                  <c:v>40870.812500000036</c:v>
                </c:pt>
                <c:pt idx="8723">
                  <c:v>40870.822916666664</c:v>
                </c:pt>
                <c:pt idx="8724">
                  <c:v>40870.833333333336</c:v>
                </c:pt>
                <c:pt idx="8725">
                  <c:v>40870.84375</c:v>
                </c:pt>
                <c:pt idx="8726">
                  <c:v>40870.854166666664</c:v>
                </c:pt>
                <c:pt idx="8727">
                  <c:v>40870.864583333336</c:v>
                </c:pt>
                <c:pt idx="8728">
                  <c:v>40870.875</c:v>
                </c:pt>
                <c:pt idx="8729">
                  <c:v>40870.885416666664</c:v>
                </c:pt>
                <c:pt idx="8730">
                  <c:v>40870.895833333336</c:v>
                </c:pt>
                <c:pt idx="8731">
                  <c:v>40870.906250000036</c:v>
                </c:pt>
                <c:pt idx="8732">
                  <c:v>40870.916666666664</c:v>
                </c:pt>
                <c:pt idx="8733">
                  <c:v>40870.927083333299</c:v>
                </c:pt>
                <c:pt idx="8734">
                  <c:v>40870.9375</c:v>
                </c:pt>
                <c:pt idx="8735">
                  <c:v>40870.947916666664</c:v>
                </c:pt>
                <c:pt idx="8736">
                  <c:v>40870.958333333343</c:v>
                </c:pt>
                <c:pt idx="8737">
                  <c:v>40870.96875</c:v>
                </c:pt>
                <c:pt idx="8738">
                  <c:v>40870.979166666621</c:v>
                </c:pt>
                <c:pt idx="8739">
                  <c:v>40870.989583333336</c:v>
                </c:pt>
                <c:pt idx="8740">
                  <c:v>40871</c:v>
                </c:pt>
                <c:pt idx="8741">
                  <c:v>40871.010416666664</c:v>
                </c:pt>
                <c:pt idx="8742">
                  <c:v>40871.020833333336</c:v>
                </c:pt>
                <c:pt idx="8743">
                  <c:v>40871.03125</c:v>
                </c:pt>
                <c:pt idx="8744">
                  <c:v>40871.041666666621</c:v>
                </c:pt>
                <c:pt idx="8745">
                  <c:v>40871.052083333336</c:v>
                </c:pt>
                <c:pt idx="8746">
                  <c:v>40871.0625</c:v>
                </c:pt>
                <c:pt idx="8747">
                  <c:v>40871.072916666664</c:v>
                </c:pt>
                <c:pt idx="8748">
                  <c:v>40871.083333333336</c:v>
                </c:pt>
                <c:pt idx="8749">
                  <c:v>40871.093749999985</c:v>
                </c:pt>
                <c:pt idx="8750">
                  <c:v>40871.104166666621</c:v>
                </c:pt>
                <c:pt idx="8751">
                  <c:v>40871.114583333336</c:v>
                </c:pt>
                <c:pt idx="8752">
                  <c:v>40871.124999999993</c:v>
                </c:pt>
                <c:pt idx="8753">
                  <c:v>40871.135416666621</c:v>
                </c:pt>
                <c:pt idx="8754">
                  <c:v>40871.145833333336</c:v>
                </c:pt>
                <c:pt idx="8755">
                  <c:v>40871.156250000036</c:v>
                </c:pt>
                <c:pt idx="8756">
                  <c:v>40871.166666666621</c:v>
                </c:pt>
                <c:pt idx="8757">
                  <c:v>40871.177083333299</c:v>
                </c:pt>
                <c:pt idx="8758">
                  <c:v>40871.1875</c:v>
                </c:pt>
                <c:pt idx="8759">
                  <c:v>40871.197916666621</c:v>
                </c:pt>
                <c:pt idx="8760">
                  <c:v>40871.208333333336</c:v>
                </c:pt>
                <c:pt idx="8761">
                  <c:v>40871.21875</c:v>
                </c:pt>
                <c:pt idx="8762">
                  <c:v>40871.229166666591</c:v>
                </c:pt>
                <c:pt idx="8763">
                  <c:v>40871.239583333299</c:v>
                </c:pt>
                <c:pt idx="8764">
                  <c:v>40871.25</c:v>
                </c:pt>
                <c:pt idx="8765">
                  <c:v>40871.260416666621</c:v>
                </c:pt>
                <c:pt idx="8766">
                  <c:v>40871.270833333336</c:v>
                </c:pt>
                <c:pt idx="8767">
                  <c:v>40871.28125</c:v>
                </c:pt>
                <c:pt idx="8768">
                  <c:v>40871.291666666591</c:v>
                </c:pt>
                <c:pt idx="8769">
                  <c:v>40871.302083333336</c:v>
                </c:pt>
                <c:pt idx="8770">
                  <c:v>40871.312500000036</c:v>
                </c:pt>
                <c:pt idx="8771">
                  <c:v>40871.322916666664</c:v>
                </c:pt>
                <c:pt idx="8772">
                  <c:v>40871.333333333336</c:v>
                </c:pt>
                <c:pt idx="8773">
                  <c:v>40871.34375</c:v>
                </c:pt>
                <c:pt idx="8774">
                  <c:v>40871.354166666664</c:v>
                </c:pt>
                <c:pt idx="8775">
                  <c:v>40871.364583333336</c:v>
                </c:pt>
                <c:pt idx="8776">
                  <c:v>40871.375</c:v>
                </c:pt>
                <c:pt idx="8777">
                  <c:v>40871.385416666664</c:v>
                </c:pt>
                <c:pt idx="8778">
                  <c:v>40871.395833333336</c:v>
                </c:pt>
                <c:pt idx="8779">
                  <c:v>40871.406250000036</c:v>
                </c:pt>
                <c:pt idx="8780">
                  <c:v>40871.416666666664</c:v>
                </c:pt>
                <c:pt idx="8781">
                  <c:v>40871.427083333299</c:v>
                </c:pt>
                <c:pt idx="8782">
                  <c:v>40871.4375</c:v>
                </c:pt>
                <c:pt idx="8783">
                  <c:v>40871.447916666664</c:v>
                </c:pt>
                <c:pt idx="8784">
                  <c:v>40871.458333333343</c:v>
                </c:pt>
                <c:pt idx="8785">
                  <c:v>40871.46875</c:v>
                </c:pt>
                <c:pt idx="8786">
                  <c:v>40871.479166666621</c:v>
                </c:pt>
                <c:pt idx="8787">
                  <c:v>40871.489583333336</c:v>
                </c:pt>
                <c:pt idx="8788">
                  <c:v>40871.5</c:v>
                </c:pt>
                <c:pt idx="8789">
                  <c:v>40871.510416666664</c:v>
                </c:pt>
                <c:pt idx="8790">
                  <c:v>40871.520833333336</c:v>
                </c:pt>
                <c:pt idx="8791">
                  <c:v>40871.53125</c:v>
                </c:pt>
                <c:pt idx="8792">
                  <c:v>40871.541666666621</c:v>
                </c:pt>
                <c:pt idx="8793">
                  <c:v>40871.552083333336</c:v>
                </c:pt>
                <c:pt idx="8794">
                  <c:v>40871.5625</c:v>
                </c:pt>
                <c:pt idx="8795">
                  <c:v>40871.572916666664</c:v>
                </c:pt>
                <c:pt idx="8796">
                  <c:v>40871.583333333336</c:v>
                </c:pt>
                <c:pt idx="8797">
                  <c:v>40871.593749999985</c:v>
                </c:pt>
                <c:pt idx="8798">
                  <c:v>40871.604166666621</c:v>
                </c:pt>
                <c:pt idx="8799">
                  <c:v>40871.614583333336</c:v>
                </c:pt>
                <c:pt idx="8800">
                  <c:v>40871.624999999993</c:v>
                </c:pt>
                <c:pt idx="8801">
                  <c:v>40871.635416666621</c:v>
                </c:pt>
                <c:pt idx="8802">
                  <c:v>40871.645833333336</c:v>
                </c:pt>
                <c:pt idx="8803">
                  <c:v>40871.656250000036</c:v>
                </c:pt>
                <c:pt idx="8804">
                  <c:v>40871.666666666621</c:v>
                </c:pt>
                <c:pt idx="8805">
                  <c:v>40871.677083333299</c:v>
                </c:pt>
                <c:pt idx="8806">
                  <c:v>40871.6875</c:v>
                </c:pt>
                <c:pt idx="8807">
                  <c:v>40871.697916666621</c:v>
                </c:pt>
                <c:pt idx="8808">
                  <c:v>40871.708333333336</c:v>
                </c:pt>
                <c:pt idx="8809">
                  <c:v>40871.71875</c:v>
                </c:pt>
                <c:pt idx="8810">
                  <c:v>40871.729166666591</c:v>
                </c:pt>
                <c:pt idx="8811">
                  <c:v>40871.739583333299</c:v>
                </c:pt>
                <c:pt idx="8812">
                  <c:v>40871.75</c:v>
                </c:pt>
                <c:pt idx="8813">
                  <c:v>40871.760416666621</c:v>
                </c:pt>
                <c:pt idx="8814">
                  <c:v>40871.770833333336</c:v>
                </c:pt>
                <c:pt idx="8815">
                  <c:v>40871.78125</c:v>
                </c:pt>
                <c:pt idx="8816">
                  <c:v>40871.791666666591</c:v>
                </c:pt>
                <c:pt idx="8817">
                  <c:v>40871.802083333336</c:v>
                </c:pt>
                <c:pt idx="8818">
                  <c:v>40871.812500000036</c:v>
                </c:pt>
                <c:pt idx="8819">
                  <c:v>40871.822916666664</c:v>
                </c:pt>
                <c:pt idx="8820">
                  <c:v>40871.833333333336</c:v>
                </c:pt>
                <c:pt idx="8821">
                  <c:v>40871.84375</c:v>
                </c:pt>
                <c:pt idx="8822">
                  <c:v>40871.854166666664</c:v>
                </c:pt>
                <c:pt idx="8823">
                  <c:v>40871.864583333336</c:v>
                </c:pt>
                <c:pt idx="8824">
                  <c:v>40871.875</c:v>
                </c:pt>
                <c:pt idx="8825">
                  <c:v>40871.885416666664</c:v>
                </c:pt>
                <c:pt idx="8826">
                  <c:v>40871.895833333336</c:v>
                </c:pt>
                <c:pt idx="8827">
                  <c:v>40871.906250000036</c:v>
                </c:pt>
                <c:pt idx="8828">
                  <c:v>40871.916666666664</c:v>
                </c:pt>
                <c:pt idx="8829">
                  <c:v>40871.927083333299</c:v>
                </c:pt>
                <c:pt idx="8830">
                  <c:v>40871.9375</c:v>
                </c:pt>
                <c:pt idx="8831">
                  <c:v>40871.947916666664</c:v>
                </c:pt>
                <c:pt idx="8832">
                  <c:v>40871.958333333343</c:v>
                </c:pt>
                <c:pt idx="8833">
                  <c:v>40871.96875</c:v>
                </c:pt>
                <c:pt idx="8834">
                  <c:v>40871.979166666621</c:v>
                </c:pt>
                <c:pt idx="8835">
                  <c:v>40871.989583333336</c:v>
                </c:pt>
                <c:pt idx="8836">
                  <c:v>40872</c:v>
                </c:pt>
                <c:pt idx="8837">
                  <c:v>40872.010416666664</c:v>
                </c:pt>
                <c:pt idx="8838">
                  <c:v>40872.020833333336</c:v>
                </c:pt>
                <c:pt idx="8839">
                  <c:v>40872.03125</c:v>
                </c:pt>
                <c:pt idx="8840">
                  <c:v>40872.041666666621</c:v>
                </c:pt>
                <c:pt idx="8841">
                  <c:v>40872.052083333336</c:v>
                </c:pt>
                <c:pt idx="8842">
                  <c:v>40872.0625</c:v>
                </c:pt>
                <c:pt idx="8843">
                  <c:v>40872.072916666664</c:v>
                </c:pt>
                <c:pt idx="8844">
                  <c:v>40872.083333333336</c:v>
                </c:pt>
                <c:pt idx="8845">
                  <c:v>40872.093749999985</c:v>
                </c:pt>
                <c:pt idx="8846">
                  <c:v>40872.104166666621</c:v>
                </c:pt>
                <c:pt idx="8847">
                  <c:v>40872.114583333336</c:v>
                </c:pt>
                <c:pt idx="8848">
                  <c:v>40872.124999999993</c:v>
                </c:pt>
                <c:pt idx="8849">
                  <c:v>40872.135416666621</c:v>
                </c:pt>
                <c:pt idx="8850">
                  <c:v>40872.145833333336</c:v>
                </c:pt>
                <c:pt idx="8851">
                  <c:v>40872.156250000036</c:v>
                </c:pt>
                <c:pt idx="8852">
                  <c:v>40872.166666666621</c:v>
                </c:pt>
                <c:pt idx="8853">
                  <c:v>40872.177083333299</c:v>
                </c:pt>
                <c:pt idx="8854">
                  <c:v>40872.1875</c:v>
                </c:pt>
                <c:pt idx="8855">
                  <c:v>40872.197916666621</c:v>
                </c:pt>
                <c:pt idx="8856">
                  <c:v>40872.208333333336</c:v>
                </c:pt>
                <c:pt idx="8857">
                  <c:v>40872.21875</c:v>
                </c:pt>
                <c:pt idx="8858">
                  <c:v>40872.229166666591</c:v>
                </c:pt>
                <c:pt idx="8859">
                  <c:v>40872.239583333299</c:v>
                </c:pt>
                <c:pt idx="8860">
                  <c:v>40872.25</c:v>
                </c:pt>
                <c:pt idx="8861">
                  <c:v>40872.260416666621</c:v>
                </c:pt>
                <c:pt idx="8862">
                  <c:v>40872.270833333336</c:v>
                </c:pt>
                <c:pt idx="8863">
                  <c:v>40872.28125</c:v>
                </c:pt>
                <c:pt idx="8864">
                  <c:v>40872.291666666591</c:v>
                </c:pt>
                <c:pt idx="8865">
                  <c:v>40872.302083333336</c:v>
                </c:pt>
                <c:pt idx="8866">
                  <c:v>40872.312500000036</c:v>
                </c:pt>
                <c:pt idx="8867">
                  <c:v>40872.322916666664</c:v>
                </c:pt>
                <c:pt idx="8868">
                  <c:v>40872.333333333336</c:v>
                </c:pt>
                <c:pt idx="8869">
                  <c:v>40872.34375</c:v>
                </c:pt>
                <c:pt idx="8870">
                  <c:v>40872.354166666664</c:v>
                </c:pt>
                <c:pt idx="8871">
                  <c:v>40872.364583333336</c:v>
                </c:pt>
                <c:pt idx="8872">
                  <c:v>40872.375</c:v>
                </c:pt>
                <c:pt idx="8873">
                  <c:v>40872.385416666664</c:v>
                </c:pt>
                <c:pt idx="8874">
                  <c:v>40872.395833333336</c:v>
                </c:pt>
                <c:pt idx="8875">
                  <c:v>40872.406250000036</c:v>
                </c:pt>
                <c:pt idx="8876">
                  <c:v>40872.416666666664</c:v>
                </c:pt>
                <c:pt idx="8877">
                  <c:v>40872.427083333299</c:v>
                </c:pt>
                <c:pt idx="8878">
                  <c:v>40872.4375</c:v>
                </c:pt>
                <c:pt idx="8879">
                  <c:v>40872.447916666664</c:v>
                </c:pt>
                <c:pt idx="8880">
                  <c:v>40872.458333333343</c:v>
                </c:pt>
                <c:pt idx="8881">
                  <c:v>40872.46875</c:v>
                </c:pt>
                <c:pt idx="8882">
                  <c:v>40872.479166666621</c:v>
                </c:pt>
                <c:pt idx="8883">
                  <c:v>40872.489583333336</c:v>
                </c:pt>
                <c:pt idx="8884">
                  <c:v>40872.5</c:v>
                </c:pt>
                <c:pt idx="8885">
                  <c:v>40872.510416666664</c:v>
                </c:pt>
                <c:pt idx="8886">
                  <c:v>40872.520833333336</c:v>
                </c:pt>
                <c:pt idx="8887">
                  <c:v>40872.53125</c:v>
                </c:pt>
                <c:pt idx="8888">
                  <c:v>40872.541666666621</c:v>
                </c:pt>
                <c:pt idx="8889">
                  <c:v>40872.552083333336</c:v>
                </c:pt>
                <c:pt idx="8890">
                  <c:v>40872.5625</c:v>
                </c:pt>
                <c:pt idx="8891">
                  <c:v>40872.572916666664</c:v>
                </c:pt>
                <c:pt idx="8892">
                  <c:v>40872.583333333336</c:v>
                </c:pt>
                <c:pt idx="8893">
                  <c:v>40872.593749999985</c:v>
                </c:pt>
                <c:pt idx="8894">
                  <c:v>40872.604166666621</c:v>
                </c:pt>
                <c:pt idx="8895">
                  <c:v>40872.614583333336</c:v>
                </c:pt>
                <c:pt idx="8896">
                  <c:v>40872.624999999993</c:v>
                </c:pt>
                <c:pt idx="8897">
                  <c:v>40872.635416666621</c:v>
                </c:pt>
                <c:pt idx="8898">
                  <c:v>40872.645833333336</c:v>
                </c:pt>
                <c:pt idx="8899">
                  <c:v>40872.656250000036</c:v>
                </c:pt>
                <c:pt idx="8900">
                  <c:v>40872.666666666621</c:v>
                </c:pt>
                <c:pt idx="8901">
                  <c:v>40872.677083333299</c:v>
                </c:pt>
                <c:pt idx="8902">
                  <c:v>40872.6875</c:v>
                </c:pt>
                <c:pt idx="8903">
                  <c:v>40872.697916666621</c:v>
                </c:pt>
                <c:pt idx="8904">
                  <c:v>40872.708333333336</c:v>
                </c:pt>
                <c:pt idx="8905">
                  <c:v>40872.71875</c:v>
                </c:pt>
                <c:pt idx="8906">
                  <c:v>40872.729166666591</c:v>
                </c:pt>
                <c:pt idx="8907">
                  <c:v>40872.739583333299</c:v>
                </c:pt>
                <c:pt idx="8908">
                  <c:v>40872.75</c:v>
                </c:pt>
                <c:pt idx="8909">
                  <c:v>40872.760416666621</c:v>
                </c:pt>
                <c:pt idx="8910">
                  <c:v>40872.770833333336</c:v>
                </c:pt>
                <c:pt idx="8911">
                  <c:v>40872.78125</c:v>
                </c:pt>
                <c:pt idx="8912">
                  <c:v>40872.791666666591</c:v>
                </c:pt>
                <c:pt idx="8913">
                  <c:v>40872.802083333336</c:v>
                </c:pt>
                <c:pt idx="8914">
                  <c:v>40872.812500000036</c:v>
                </c:pt>
                <c:pt idx="8915">
                  <c:v>40872.822916666664</c:v>
                </c:pt>
                <c:pt idx="8916">
                  <c:v>40872.833333333336</c:v>
                </c:pt>
                <c:pt idx="8917">
                  <c:v>40872.84375</c:v>
                </c:pt>
                <c:pt idx="8918">
                  <c:v>40872.854166666664</c:v>
                </c:pt>
                <c:pt idx="8919">
                  <c:v>40872.864583333336</c:v>
                </c:pt>
                <c:pt idx="8920">
                  <c:v>40872.875</c:v>
                </c:pt>
                <c:pt idx="8921">
                  <c:v>40872.885416666664</c:v>
                </c:pt>
                <c:pt idx="8922">
                  <c:v>40872.895833333336</c:v>
                </c:pt>
                <c:pt idx="8923">
                  <c:v>40872.906250000036</c:v>
                </c:pt>
                <c:pt idx="8924">
                  <c:v>40872.916666666664</c:v>
                </c:pt>
                <c:pt idx="8925">
                  <c:v>40872.927083333299</c:v>
                </c:pt>
                <c:pt idx="8926">
                  <c:v>40872.9375</c:v>
                </c:pt>
                <c:pt idx="8927">
                  <c:v>40872.947916666664</c:v>
                </c:pt>
              </c:numCache>
            </c:numRef>
          </c:xVal>
          <c:yVal>
            <c:numRef>
              <c:f>Norrie!$B$386:$B$9313</c:f>
              <c:numCache>
                <c:formatCode>General</c:formatCode>
                <c:ptCount val="8928"/>
                <c:pt idx="0">
                  <c:v>9.3000000000000007</c:v>
                </c:pt>
                <c:pt idx="1">
                  <c:v>8.4</c:v>
                </c:pt>
                <c:pt idx="2">
                  <c:v>7.9</c:v>
                </c:pt>
                <c:pt idx="3">
                  <c:v>8.1</c:v>
                </c:pt>
                <c:pt idx="4">
                  <c:v>8.4</c:v>
                </c:pt>
                <c:pt idx="5">
                  <c:v>8.1</c:v>
                </c:pt>
                <c:pt idx="6">
                  <c:v>8.9</c:v>
                </c:pt>
                <c:pt idx="7">
                  <c:v>9.2000000000000011</c:v>
                </c:pt>
                <c:pt idx="8">
                  <c:v>8.1</c:v>
                </c:pt>
                <c:pt idx="9">
                  <c:v>8.4</c:v>
                </c:pt>
                <c:pt idx="10">
                  <c:v>8.9</c:v>
                </c:pt>
                <c:pt idx="11">
                  <c:v>9.4</c:v>
                </c:pt>
                <c:pt idx="12">
                  <c:v>10.9</c:v>
                </c:pt>
                <c:pt idx="13">
                  <c:v>8.3000000000000007</c:v>
                </c:pt>
                <c:pt idx="14">
                  <c:v>10.5</c:v>
                </c:pt>
                <c:pt idx="15">
                  <c:v>8.7000000000000011</c:v>
                </c:pt>
                <c:pt idx="16">
                  <c:v>9</c:v>
                </c:pt>
                <c:pt idx="17">
                  <c:v>8.1</c:v>
                </c:pt>
                <c:pt idx="18">
                  <c:v>8.1</c:v>
                </c:pt>
                <c:pt idx="19">
                  <c:v>8.1</c:v>
                </c:pt>
                <c:pt idx="20">
                  <c:v>8.7000000000000011</c:v>
                </c:pt>
                <c:pt idx="21">
                  <c:v>9</c:v>
                </c:pt>
                <c:pt idx="22">
                  <c:v>9.1</c:v>
                </c:pt>
                <c:pt idx="23">
                  <c:v>9.7000000000000011</c:v>
                </c:pt>
                <c:pt idx="24">
                  <c:v>8.3000000000000007</c:v>
                </c:pt>
                <c:pt idx="25">
                  <c:v>8.7000000000000011</c:v>
                </c:pt>
                <c:pt idx="26">
                  <c:v>8.9</c:v>
                </c:pt>
                <c:pt idx="27">
                  <c:v>9.2000000000000011</c:v>
                </c:pt>
                <c:pt idx="28">
                  <c:v>8.3000000000000007</c:v>
                </c:pt>
                <c:pt idx="29">
                  <c:v>8</c:v>
                </c:pt>
                <c:pt idx="30">
                  <c:v>8</c:v>
                </c:pt>
                <c:pt idx="31">
                  <c:v>9.3000000000000007</c:v>
                </c:pt>
                <c:pt idx="32">
                  <c:v>8.9</c:v>
                </c:pt>
                <c:pt idx="33">
                  <c:v>8.9</c:v>
                </c:pt>
                <c:pt idx="34">
                  <c:v>11.4</c:v>
                </c:pt>
                <c:pt idx="35">
                  <c:v>8.6</c:v>
                </c:pt>
                <c:pt idx="36">
                  <c:v>8.7000000000000011</c:v>
                </c:pt>
                <c:pt idx="37">
                  <c:v>9.2000000000000011</c:v>
                </c:pt>
                <c:pt idx="38">
                  <c:v>8.6</c:v>
                </c:pt>
                <c:pt idx="39">
                  <c:v>8.1</c:v>
                </c:pt>
                <c:pt idx="40">
                  <c:v>8.2000000000000011</c:v>
                </c:pt>
                <c:pt idx="41">
                  <c:v>8.4</c:v>
                </c:pt>
                <c:pt idx="42">
                  <c:v>8.7000000000000011</c:v>
                </c:pt>
                <c:pt idx="43">
                  <c:v>7.7</c:v>
                </c:pt>
                <c:pt idx="44">
                  <c:v>7.7</c:v>
                </c:pt>
                <c:pt idx="45">
                  <c:v>7.8</c:v>
                </c:pt>
                <c:pt idx="46">
                  <c:v>8.3000000000000007</c:v>
                </c:pt>
                <c:pt idx="47">
                  <c:v>9</c:v>
                </c:pt>
                <c:pt idx="48">
                  <c:v>9.2000000000000011</c:v>
                </c:pt>
                <c:pt idx="49">
                  <c:v>9.7000000000000011</c:v>
                </c:pt>
                <c:pt idx="50">
                  <c:v>8.3000000000000007</c:v>
                </c:pt>
                <c:pt idx="51">
                  <c:v>7.6</c:v>
                </c:pt>
                <c:pt idx="52">
                  <c:v>7.7</c:v>
                </c:pt>
                <c:pt idx="53">
                  <c:v>7.3</c:v>
                </c:pt>
                <c:pt idx="54">
                  <c:v>7.6</c:v>
                </c:pt>
                <c:pt idx="55">
                  <c:v>7.9</c:v>
                </c:pt>
                <c:pt idx="56">
                  <c:v>9.7000000000000011</c:v>
                </c:pt>
                <c:pt idx="57">
                  <c:v>8.3000000000000007</c:v>
                </c:pt>
                <c:pt idx="58">
                  <c:v>7.8</c:v>
                </c:pt>
                <c:pt idx="59">
                  <c:v>9.7000000000000011</c:v>
                </c:pt>
                <c:pt idx="60">
                  <c:v>8.3000000000000007</c:v>
                </c:pt>
                <c:pt idx="61">
                  <c:v>9.6</c:v>
                </c:pt>
                <c:pt idx="62">
                  <c:v>8.1</c:v>
                </c:pt>
                <c:pt idx="63">
                  <c:v>8.2000000000000011</c:v>
                </c:pt>
                <c:pt idx="64">
                  <c:v>9.8000000000000007</c:v>
                </c:pt>
                <c:pt idx="65">
                  <c:v>8.4</c:v>
                </c:pt>
                <c:pt idx="66">
                  <c:v>8.6</c:v>
                </c:pt>
                <c:pt idx="67">
                  <c:v>9.2000000000000011</c:v>
                </c:pt>
                <c:pt idx="68">
                  <c:v>9.2000000000000011</c:v>
                </c:pt>
                <c:pt idx="69">
                  <c:v>8.4</c:v>
                </c:pt>
                <c:pt idx="70">
                  <c:v>8.7000000000000011</c:v>
                </c:pt>
                <c:pt idx="71">
                  <c:v>9.5</c:v>
                </c:pt>
                <c:pt idx="72">
                  <c:v>6.9</c:v>
                </c:pt>
                <c:pt idx="73">
                  <c:v>7.1</c:v>
                </c:pt>
                <c:pt idx="74">
                  <c:v>7</c:v>
                </c:pt>
                <c:pt idx="75">
                  <c:v>6.8</c:v>
                </c:pt>
                <c:pt idx="76">
                  <c:v>9</c:v>
                </c:pt>
                <c:pt idx="77">
                  <c:v>10.6</c:v>
                </c:pt>
                <c:pt idx="78">
                  <c:v>9.5</c:v>
                </c:pt>
                <c:pt idx="79">
                  <c:v>9.7000000000000011</c:v>
                </c:pt>
                <c:pt idx="80">
                  <c:v>12.3</c:v>
                </c:pt>
                <c:pt idx="81">
                  <c:v>10.5</c:v>
                </c:pt>
                <c:pt idx="82">
                  <c:v>10.8</c:v>
                </c:pt>
                <c:pt idx="83">
                  <c:v>8.9</c:v>
                </c:pt>
                <c:pt idx="84">
                  <c:v>8.7000000000000011</c:v>
                </c:pt>
                <c:pt idx="85">
                  <c:v>8.7000000000000011</c:v>
                </c:pt>
                <c:pt idx="86">
                  <c:v>8.3000000000000007</c:v>
                </c:pt>
                <c:pt idx="87">
                  <c:v>8.3000000000000007</c:v>
                </c:pt>
                <c:pt idx="88">
                  <c:v>8.6</c:v>
                </c:pt>
                <c:pt idx="89">
                  <c:v>8.9</c:v>
                </c:pt>
                <c:pt idx="90">
                  <c:v>9.4</c:v>
                </c:pt>
                <c:pt idx="91">
                  <c:v>9.1</c:v>
                </c:pt>
                <c:pt idx="92">
                  <c:v>10.6</c:v>
                </c:pt>
                <c:pt idx="93">
                  <c:v>7.5</c:v>
                </c:pt>
                <c:pt idx="94">
                  <c:v>8.5</c:v>
                </c:pt>
                <c:pt idx="95">
                  <c:v>8.4</c:v>
                </c:pt>
                <c:pt idx="96">
                  <c:v>8.4</c:v>
                </c:pt>
                <c:pt idx="97">
                  <c:v>9</c:v>
                </c:pt>
                <c:pt idx="98">
                  <c:v>8.7000000000000011</c:v>
                </c:pt>
                <c:pt idx="99">
                  <c:v>7.5</c:v>
                </c:pt>
                <c:pt idx="100">
                  <c:v>8.1</c:v>
                </c:pt>
                <c:pt idx="101">
                  <c:v>7.6</c:v>
                </c:pt>
                <c:pt idx="102">
                  <c:v>8.9</c:v>
                </c:pt>
                <c:pt idx="103">
                  <c:v>8.1</c:v>
                </c:pt>
                <c:pt idx="104">
                  <c:v>8.1</c:v>
                </c:pt>
                <c:pt idx="105">
                  <c:v>8.6</c:v>
                </c:pt>
                <c:pt idx="106">
                  <c:v>8.1</c:v>
                </c:pt>
                <c:pt idx="107">
                  <c:v>8.8000000000000007</c:v>
                </c:pt>
                <c:pt idx="108">
                  <c:v>8.5</c:v>
                </c:pt>
                <c:pt idx="109">
                  <c:v>9.6</c:v>
                </c:pt>
                <c:pt idx="110">
                  <c:v>9.7000000000000011</c:v>
                </c:pt>
                <c:pt idx="111">
                  <c:v>9.7000000000000011</c:v>
                </c:pt>
                <c:pt idx="112">
                  <c:v>9.2000000000000011</c:v>
                </c:pt>
                <c:pt idx="113">
                  <c:v>8.9</c:v>
                </c:pt>
                <c:pt idx="114">
                  <c:v>9.5</c:v>
                </c:pt>
                <c:pt idx="115">
                  <c:v>9.6</c:v>
                </c:pt>
                <c:pt idx="116">
                  <c:v>10.1</c:v>
                </c:pt>
                <c:pt idx="117">
                  <c:v>8.9</c:v>
                </c:pt>
                <c:pt idx="118">
                  <c:v>9.6</c:v>
                </c:pt>
                <c:pt idx="119">
                  <c:v>9.2000000000000011</c:v>
                </c:pt>
                <c:pt idx="120">
                  <c:v>8.7000000000000011</c:v>
                </c:pt>
                <c:pt idx="121">
                  <c:v>11.2</c:v>
                </c:pt>
                <c:pt idx="122">
                  <c:v>10.6</c:v>
                </c:pt>
                <c:pt idx="123">
                  <c:v>13.5</c:v>
                </c:pt>
                <c:pt idx="124">
                  <c:v>12.5</c:v>
                </c:pt>
                <c:pt idx="125">
                  <c:v>12.3</c:v>
                </c:pt>
                <c:pt idx="126">
                  <c:v>10.9</c:v>
                </c:pt>
                <c:pt idx="127">
                  <c:v>10.5</c:v>
                </c:pt>
                <c:pt idx="128">
                  <c:v>10.4</c:v>
                </c:pt>
                <c:pt idx="129">
                  <c:v>13.6</c:v>
                </c:pt>
                <c:pt idx="130">
                  <c:v>10.8</c:v>
                </c:pt>
                <c:pt idx="131">
                  <c:v>11.5</c:v>
                </c:pt>
                <c:pt idx="132">
                  <c:v>11.2</c:v>
                </c:pt>
                <c:pt idx="133">
                  <c:v>11.6</c:v>
                </c:pt>
                <c:pt idx="134">
                  <c:v>10.5</c:v>
                </c:pt>
                <c:pt idx="135">
                  <c:v>10</c:v>
                </c:pt>
                <c:pt idx="136">
                  <c:v>10.3</c:v>
                </c:pt>
                <c:pt idx="137">
                  <c:v>11.1</c:v>
                </c:pt>
                <c:pt idx="138">
                  <c:v>10.4</c:v>
                </c:pt>
                <c:pt idx="139">
                  <c:v>10.200000000000001</c:v>
                </c:pt>
                <c:pt idx="140">
                  <c:v>10.4</c:v>
                </c:pt>
                <c:pt idx="141">
                  <c:v>11.9</c:v>
                </c:pt>
                <c:pt idx="142">
                  <c:v>12</c:v>
                </c:pt>
                <c:pt idx="143">
                  <c:v>11.4</c:v>
                </c:pt>
                <c:pt idx="144">
                  <c:v>11.7</c:v>
                </c:pt>
                <c:pt idx="145">
                  <c:v>11.5</c:v>
                </c:pt>
                <c:pt idx="146">
                  <c:v>12.5</c:v>
                </c:pt>
                <c:pt idx="147">
                  <c:v>13.2</c:v>
                </c:pt>
                <c:pt idx="148">
                  <c:v>12.8</c:v>
                </c:pt>
                <c:pt idx="149">
                  <c:v>12.9</c:v>
                </c:pt>
                <c:pt idx="150">
                  <c:v>11.9</c:v>
                </c:pt>
                <c:pt idx="151">
                  <c:v>12.8</c:v>
                </c:pt>
                <c:pt idx="152">
                  <c:v>12.8</c:v>
                </c:pt>
                <c:pt idx="153">
                  <c:v>13.3</c:v>
                </c:pt>
                <c:pt idx="154">
                  <c:v>14.3</c:v>
                </c:pt>
                <c:pt idx="155">
                  <c:v>20.2</c:v>
                </c:pt>
                <c:pt idx="156">
                  <c:v>18.399999999999999</c:v>
                </c:pt>
                <c:pt idx="157">
                  <c:v>18.7</c:v>
                </c:pt>
                <c:pt idx="158">
                  <c:v>19.899999999999999</c:v>
                </c:pt>
                <c:pt idx="159">
                  <c:v>20.6</c:v>
                </c:pt>
                <c:pt idx="160">
                  <c:v>19.8</c:v>
                </c:pt>
                <c:pt idx="161">
                  <c:v>23.1</c:v>
                </c:pt>
                <c:pt idx="162">
                  <c:v>21.2</c:v>
                </c:pt>
                <c:pt idx="163">
                  <c:v>23.4</c:v>
                </c:pt>
                <c:pt idx="164">
                  <c:v>21.5</c:v>
                </c:pt>
                <c:pt idx="165">
                  <c:v>24.8</c:v>
                </c:pt>
                <c:pt idx="166">
                  <c:v>27.1</c:v>
                </c:pt>
                <c:pt idx="167">
                  <c:v>23.5</c:v>
                </c:pt>
                <c:pt idx="168">
                  <c:v>23</c:v>
                </c:pt>
                <c:pt idx="169">
                  <c:v>24.7</c:v>
                </c:pt>
                <c:pt idx="170">
                  <c:v>19</c:v>
                </c:pt>
                <c:pt idx="171">
                  <c:v>21.6</c:v>
                </c:pt>
                <c:pt idx="172">
                  <c:v>18.7</c:v>
                </c:pt>
                <c:pt idx="173">
                  <c:v>20.100000000000001</c:v>
                </c:pt>
                <c:pt idx="174">
                  <c:v>17.8</c:v>
                </c:pt>
                <c:pt idx="175">
                  <c:v>22.2</c:v>
                </c:pt>
                <c:pt idx="176">
                  <c:v>27.4</c:v>
                </c:pt>
                <c:pt idx="178">
                  <c:v>32.200000000000003</c:v>
                </c:pt>
                <c:pt idx="179">
                  <c:v>100.8</c:v>
                </c:pt>
                <c:pt idx="180">
                  <c:v>17.2</c:v>
                </c:pt>
                <c:pt idx="181">
                  <c:v>17.899999999999999</c:v>
                </c:pt>
                <c:pt idx="182">
                  <c:v>19.899999999999999</c:v>
                </c:pt>
                <c:pt idx="183">
                  <c:v>20.100000000000001</c:v>
                </c:pt>
                <c:pt idx="184">
                  <c:v>15.3</c:v>
                </c:pt>
                <c:pt idx="185">
                  <c:v>15.9</c:v>
                </c:pt>
                <c:pt idx="186">
                  <c:v>19.100000000000001</c:v>
                </c:pt>
                <c:pt idx="187">
                  <c:v>21.9</c:v>
                </c:pt>
                <c:pt idx="188">
                  <c:v>20.5</c:v>
                </c:pt>
                <c:pt idx="189">
                  <c:v>19.100000000000001</c:v>
                </c:pt>
                <c:pt idx="190">
                  <c:v>20.9</c:v>
                </c:pt>
                <c:pt idx="191">
                  <c:v>26.6</c:v>
                </c:pt>
                <c:pt idx="192">
                  <c:v>29.7</c:v>
                </c:pt>
                <c:pt idx="193">
                  <c:v>24.9</c:v>
                </c:pt>
                <c:pt idx="194">
                  <c:v>66.599999999999994</c:v>
                </c:pt>
                <c:pt idx="195">
                  <c:v>125</c:v>
                </c:pt>
                <c:pt idx="196">
                  <c:v>64.599999999999994</c:v>
                </c:pt>
                <c:pt idx="197">
                  <c:v>37.200000000000003</c:v>
                </c:pt>
                <c:pt idx="198">
                  <c:v>22.1</c:v>
                </c:pt>
                <c:pt idx="199">
                  <c:v>19.5</c:v>
                </c:pt>
                <c:pt idx="200">
                  <c:v>19.899999999999999</c:v>
                </c:pt>
                <c:pt idx="201">
                  <c:v>21.3</c:v>
                </c:pt>
                <c:pt idx="202">
                  <c:v>17.3</c:v>
                </c:pt>
                <c:pt idx="203">
                  <c:v>24.9</c:v>
                </c:pt>
                <c:pt idx="204">
                  <c:v>22.4</c:v>
                </c:pt>
                <c:pt idx="205">
                  <c:v>22.7</c:v>
                </c:pt>
                <c:pt idx="206">
                  <c:v>22</c:v>
                </c:pt>
                <c:pt idx="207">
                  <c:v>20.100000000000001</c:v>
                </c:pt>
                <c:pt idx="208">
                  <c:v>25.3</c:v>
                </c:pt>
                <c:pt idx="209">
                  <c:v>22.2</c:v>
                </c:pt>
                <c:pt idx="210">
                  <c:v>25.4</c:v>
                </c:pt>
                <c:pt idx="211">
                  <c:v>24.1</c:v>
                </c:pt>
                <c:pt idx="212">
                  <c:v>23.8</c:v>
                </c:pt>
                <c:pt idx="213">
                  <c:v>26.4</c:v>
                </c:pt>
                <c:pt idx="214">
                  <c:v>21.7</c:v>
                </c:pt>
                <c:pt idx="215">
                  <c:v>22.2</c:v>
                </c:pt>
                <c:pt idx="216">
                  <c:v>22.7</c:v>
                </c:pt>
                <c:pt idx="217">
                  <c:v>21</c:v>
                </c:pt>
                <c:pt idx="218">
                  <c:v>24.5</c:v>
                </c:pt>
                <c:pt idx="219">
                  <c:v>19.7</c:v>
                </c:pt>
                <c:pt idx="220">
                  <c:v>23.4</c:v>
                </c:pt>
                <c:pt idx="221">
                  <c:v>27.2</c:v>
                </c:pt>
                <c:pt idx="222">
                  <c:v>23</c:v>
                </c:pt>
                <c:pt idx="223">
                  <c:v>18.399999999999999</c:v>
                </c:pt>
                <c:pt idx="224">
                  <c:v>18.8</c:v>
                </c:pt>
                <c:pt idx="225">
                  <c:v>19</c:v>
                </c:pt>
                <c:pt idx="226">
                  <c:v>26.7</c:v>
                </c:pt>
                <c:pt idx="228">
                  <c:v>18.2</c:v>
                </c:pt>
                <c:pt idx="229">
                  <c:v>18.100000000000001</c:v>
                </c:pt>
                <c:pt idx="230">
                  <c:v>18.100000000000001</c:v>
                </c:pt>
                <c:pt idx="231">
                  <c:v>18.600000000000001</c:v>
                </c:pt>
                <c:pt idx="232">
                  <c:v>18.3</c:v>
                </c:pt>
                <c:pt idx="233">
                  <c:v>16.2</c:v>
                </c:pt>
                <c:pt idx="234">
                  <c:v>18</c:v>
                </c:pt>
                <c:pt idx="235">
                  <c:v>16.600000000000001</c:v>
                </c:pt>
                <c:pt idx="236">
                  <c:v>24.7</c:v>
                </c:pt>
                <c:pt idx="237">
                  <c:v>20</c:v>
                </c:pt>
                <c:pt idx="238">
                  <c:v>17</c:v>
                </c:pt>
                <c:pt idx="239">
                  <c:v>20.7</c:v>
                </c:pt>
                <c:pt idx="240">
                  <c:v>21.6</c:v>
                </c:pt>
                <c:pt idx="241">
                  <c:v>27.2</c:v>
                </c:pt>
                <c:pt idx="242">
                  <c:v>67.900000000000006</c:v>
                </c:pt>
                <c:pt idx="243">
                  <c:v>22.6</c:v>
                </c:pt>
                <c:pt idx="244">
                  <c:v>16.7</c:v>
                </c:pt>
                <c:pt idx="245">
                  <c:v>22.1</c:v>
                </c:pt>
                <c:pt idx="246">
                  <c:v>21.1</c:v>
                </c:pt>
                <c:pt idx="247">
                  <c:v>19.3</c:v>
                </c:pt>
                <c:pt idx="248">
                  <c:v>20.399999999999999</c:v>
                </c:pt>
                <c:pt idx="249">
                  <c:v>22.7</c:v>
                </c:pt>
                <c:pt idx="250">
                  <c:v>19.100000000000001</c:v>
                </c:pt>
                <c:pt idx="251">
                  <c:v>19.5</c:v>
                </c:pt>
                <c:pt idx="252">
                  <c:v>21.3</c:v>
                </c:pt>
                <c:pt idx="253">
                  <c:v>19.600000000000001</c:v>
                </c:pt>
                <c:pt idx="254">
                  <c:v>23.2</c:v>
                </c:pt>
                <c:pt idx="255">
                  <c:v>21.7</c:v>
                </c:pt>
                <c:pt idx="256">
                  <c:v>24.9</c:v>
                </c:pt>
                <c:pt idx="257">
                  <c:v>26.2</c:v>
                </c:pt>
                <c:pt idx="258">
                  <c:v>25.6</c:v>
                </c:pt>
                <c:pt idx="259">
                  <c:v>26.1</c:v>
                </c:pt>
                <c:pt idx="260">
                  <c:v>24.8</c:v>
                </c:pt>
                <c:pt idx="261">
                  <c:v>24.6</c:v>
                </c:pt>
                <c:pt idx="262">
                  <c:v>30</c:v>
                </c:pt>
                <c:pt idx="263">
                  <c:v>27.2</c:v>
                </c:pt>
                <c:pt idx="264">
                  <c:v>28.9</c:v>
                </c:pt>
                <c:pt idx="265">
                  <c:v>27.5</c:v>
                </c:pt>
                <c:pt idx="266">
                  <c:v>29.2</c:v>
                </c:pt>
                <c:pt idx="267">
                  <c:v>32.4</c:v>
                </c:pt>
                <c:pt idx="268">
                  <c:v>23.9</c:v>
                </c:pt>
                <c:pt idx="269">
                  <c:v>23.4</c:v>
                </c:pt>
                <c:pt idx="270">
                  <c:v>21.9</c:v>
                </c:pt>
                <c:pt idx="271">
                  <c:v>17.7</c:v>
                </c:pt>
                <c:pt idx="272">
                  <c:v>16.5</c:v>
                </c:pt>
                <c:pt idx="273">
                  <c:v>14.2</c:v>
                </c:pt>
                <c:pt idx="274">
                  <c:v>15.4</c:v>
                </c:pt>
                <c:pt idx="275">
                  <c:v>20.9</c:v>
                </c:pt>
                <c:pt idx="276">
                  <c:v>19.7</c:v>
                </c:pt>
                <c:pt idx="277">
                  <c:v>19.399999999999999</c:v>
                </c:pt>
                <c:pt idx="278">
                  <c:v>21.1</c:v>
                </c:pt>
                <c:pt idx="279">
                  <c:v>17.2</c:v>
                </c:pt>
                <c:pt idx="280">
                  <c:v>18.899999999999999</c:v>
                </c:pt>
                <c:pt idx="281">
                  <c:v>16.600000000000001</c:v>
                </c:pt>
                <c:pt idx="282">
                  <c:v>15.9</c:v>
                </c:pt>
                <c:pt idx="283">
                  <c:v>19.8</c:v>
                </c:pt>
                <c:pt idx="284">
                  <c:v>18.8</c:v>
                </c:pt>
                <c:pt idx="285">
                  <c:v>19.3</c:v>
                </c:pt>
                <c:pt idx="286">
                  <c:v>20.399999999999999</c:v>
                </c:pt>
                <c:pt idx="287">
                  <c:v>22.6</c:v>
                </c:pt>
                <c:pt idx="288">
                  <c:v>20.5</c:v>
                </c:pt>
                <c:pt idx="289">
                  <c:v>23.4</c:v>
                </c:pt>
                <c:pt idx="290">
                  <c:v>21.1</c:v>
                </c:pt>
                <c:pt idx="291">
                  <c:v>36.5</c:v>
                </c:pt>
                <c:pt idx="292">
                  <c:v>30.7</c:v>
                </c:pt>
                <c:pt idx="293">
                  <c:v>37</c:v>
                </c:pt>
                <c:pt idx="294">
                  <c:v>31.7</c:v>
                </c:pt>
                <c:pt idx="295">
                  <c:v>27.6</c:v>
                </c:pt>
                <c:pt idx="296">
                  <c:v>32.5</c:v>
                </c:pt>
                <c:pt idx="297">
                  <c:v>27.5</c:v>
                </c:pt>
                <c:pt idx="298">
                  <c:v>25.6</c:v>
                </c:pt>
                <c:pt idx="299">
                  <c:v>28.2</c:v>
                </c:pt>
                <c:pt idx="300">
                  <c:v>27.6</c:v>
                </c:pt>
                <c:pt idx="301">
                  <c:v>20.5</c:v>
                </c:pt>
                <c:pt idx="302">
                  <c:v>22</c:v>
                </c:pt>
                <c:pt idx="303">
                  <c:v>22.2</c:v>
                </c:pt>
                <c:pt idx="304">
                  <c:v>28.8</c:v>
                </c:pt>
                <c:pt idx="305">
                  <c:v>24.5</c:v>
                </c:pt>
                <c:pt idx="306">
                  <c:v>23</c:v>
                </c:pt>
                <c:pt idx="307">
                  <c:v>24.6</c:v>
                </c:pt>
                <c:pt idx="308">
                  <c:v>24.6</c:v>
                </c:pt>
                <c:pt idx="309">
                  <c:v>25</c:v>
                </c:pt>
                <c:pt idx="310">
                  <c:v>26</c:v>
                </c:pt>
                <c:pt idx="311">
                  <c:v>30.3</c:v>
                </c:pt>
                <c:pt idx="312">
                  <c:v>33.200000000000003</c:v>
                </c:pt>
                <c:pt idx="313">
                  <c:v>32.9</c:v>
                </c:pt>
                <c:pt idx="314">
                  <c:v>29.6</c:v>
                </c:pt>
                <c:pt idx="315">
                  <c:v>32.4</c:v>
                </c:pt>
                <c:pt idx="316">
                  <c:v>26.3</c:v>
                </c:pt>
                <c:pt idx="317">
                  <c:v>32.700000000000003</c:v>
                </c:pt>
                <c:pt idx="318">
                  <c:v>39</c:v>
                </c:pt>
                <c:pt idx="319">
                  <c:v>38.5</c:v>
                </c:pt>
                <c:pt idx="320">
                  <c:v>25.6</c:v>
                </c:pt>
                <c:pt idx="321">
                  <c:v>27.5</c:v>
                </c:pt>
                <c:pt idx="322">
                  <c:v>23.6</c:v>
                </c:pt>
                <c:pt idx="323">
                  <c:v>20.2</c:v>
                </c:pt>
                <c:pt idx="324">
                  <c:v>22.2</c:v>
                </c:pt>
                <c:pt idx="325">
                  <c:v>25.7</c:v>
                </c:pt>
                <c:pt idx="326">
                  <c:v>24.7</c:v>
                </c:pt>
                <c:pt idx="327">
                  <c:v>22.9</c:v>
                </c:pt>
                <c:pt idx="328">
                  <c:v>24.9</c:v>
                </c:pt>
                <c:pt idx="329">
                  <c:v>25.6</c:v>
                </c:pt>
                <c:pt idx="330">
                  <c:v>22.8</c:v>
                </c:pt>
                <c:pt idx="331">
                  <c:v>22.6</c:v>
                </c:pt>
                <c:pt idx="332">
                  <c:v>26.2</c:v>
                </c:pt>
                <c:pt idx="333">
                  <c:v>24.5</c:v>
                </c:pt>
                <c:pt idx="334">
                  <c:v>28.3</c:v>
                </c:pt>
                <c:pt idx="335">
                  <c:v>29.2</c:v>
                </c:pt>
                <c:pt idx="336">
                  <c:v>23.2</c:v>
                </c:pt>
                <c:pt idx="337">
                  <c:v>27.7</c:v>
                </c:pt>
                <c:pt idx="338">
                  <c:v>29.2</c:v>
                </c:pt>
                <c:pt idx="339">
                  <c:v>31.9</c:v>
                </c:pt>
                <c:pt idx="340">
                  <c:v>30.6</c:v>
                </c:pt>
                <c:pt idx="341">
                  <c:v>32.200000000000003</c:v>
                </c:pt>
                <c:pt idx="342">
                  <c:v>31.7</c:v>
                </c:pt>
                <c:pt idx="343">
                  <c:v>31.8</c:v>
                </c:pt>
                <c:pt idx="344">
                  <c:v>39</c:v>
                </c:pt>
                <c:pt idx="345">
                  <c:v>30.6</c:v>
                </c:pt>
                <c:pt idx="346">
                  <c:v>33.800000000000004</c:v>
                </c:pt>
                <c:pt idx="347">
                  <c:v>28.9</c:v>
                </c:pt>
                <c:pt idx="348">
                  <c:v>26.1</c:v>
                </c:pt>
                <c:pt idx="349">
                  <c:v>28.3</c:v>
                </c:pt>
                <c:pt idx="350">
                  <c:v>30.4</c:v>
                </c:pt>
                <c:pt idx="351">
                  <c:v>25.5</c:v>
                </c:pt>
                <c:pt idx="352">
                  <c:v>34.1</c:v>
                </c:pt>
                <c:pt idx="353">
                  <c:v>34.800000000000004</c:v>
                </c:pt>
                <c:pt idx="354">
                  <c:v>34.9</c:v>
                </c:pt>
                <c:pt idx="355">
                  <c:v>39.1</c:v>
                </c:pt>
                <c:pt idx="356">
                  <c:v>38.700000000000003</c:v>
                </c:pt>
                <c:pt idx="357">
                  <c:v>35.300000000000004</c:v>
                </c:pt>
                <c:pt idx="358">
                  <c:v>39.4</c:v>
                </c:pt>
                <c:pt idx="359">
                  <c:v>38.5</c:v>
                </c:pt>
                <c:pt idx="360">
                  <c:v>39.9</c:v>
                </c:pt>
                <c:pt idx="361">
                  <c:v>45.7</c:v>
                </c:pt>
                <c:pt idx="362">
                  <c:v>54.1</c:v>
                </c:pt>
                <c:pt idx="363">
                  <c:v>56.1</c:v>
                </c:pt>
                <c:pt idx="364">
                  <c:v>69.599999999999994</c:v>
                </c:pt>
                <c:pt idx="365">
                  <c:v>68.7</c:v>
                </c:pt>
                <c:pt idx="366">
                  <c:v>68.5</c:v>
                </c:pt>
                <c:pt idx="367">
                  <c:v>74.900000000000006</c:v>
                </c:pt>
                <c:pt idx="368">
                  <c:v>67.3</c:v>
                </c:pt>
                <c:pt idx="369">
                  <c:v>72.5</c:v>
                </c:pt>
                <c:pt idx="370">
                  <c:v>69.5</c:v>
                </c:pt>
                <c:pt idx="371">
                  <c:v>62</c:v>
                </c:pt>
                <c:pt idx="372">
                  <c:v>68.7</c:v>
                </c:pt>
                <c:pt idx="373">
                  <c:v>59.3</c:v>
                </c:pt>
                <c:pt idx="374">
                  <c:v>65.3</c:v>
                </c:pt>
                <c:pt idx="375">
                  <c:v>69</c:v>
                </c:pt>
                <c:pt idx="376">
                  <c:v>106.4</c:v>
                </c:pt>
                <c:pt idx="377">
                  <c:v>76.400000000000006</c:v>
                </c:pt>
                <c:pt idx="378">
                  <c:v>63.8</c:v>
                </c:pt>
                <c:pt idx="379">
                  <c:v>69.7</c:v>
                </c:pt>
                <c:pt idx="380">
                  <c:v>70.900000000000006</c:v>
                </c:pt>
                <c:pt idx="381">
                  <c:v>67.400000000000006</c:v>
                </c:pt>
                <c:pt idx="382">
                  <c:v>75.8</c:v>
                </c:pt>
                <c:pt idx="383">
                  <c:v>90.2</c:v>
                </c:pt>
                <c:pt idx="384">
                  <c:v>97.6</c:v>
                </c:pt>
                <c:pt idx="385">
                  <c:v>101</c:v>
                </c:pt>
                <c:pt idx="386">
                  <c:v>119</c:v>
                </c:pt>
                <c:pt idx="387">
                  <c:v>118.9</c:v>
                </c:pt>
                <c:pt idx="388">
                  <c:v>115.3</c:v>
                </c:pt>
                <c:pt idx="389">
                  <c:v>115.6</c:v>
                </c:pt>
                <c:pt idx="390">
                  <c:v>116.4</c:v>
                </c:pt>
                <c:pt idx="391">
                  <c:v>124.7</c:v>
                </c:pt>
                <c:pt idx="392">
                  <c:v>133.80000000000001</c:v>
                </c:pt>
                <c:pt idx="393">
                  <c:v>143.9</c:v>
                </c:pt>
                <c:pt idx="394">
                  <c:v>140.30000000000001</c:v>
                </c:pt>
                <c:pt idx="395">
                  <c:v>138.6</c:v>
                </c:pt>
                <c:pt idx="396">
                  <c:v>131.6</c:v>
                </c:pt>
                <c:pt idx="397">
                  <c:v>130.69999999999999</c:v>
                </c:pt>
                <c:pt idx="398">
                  <c:v>132.5</c:v>
                </c:pt>
                <c:pt idx="399">
                  <c:v>148.9</c:v>
                </c:pt>
                <c:pt idx="400">
                  <c:v>140.9</c:v>
                </c:pt>
                <c:pt idx="401">
                  <c:v>150.9</c:v>
                </c:pt>
                <c:pt idx="402">
                  <c:v>147.19999999999999</c:v>
                </c:pt>
                <c:pt idx="403">
                  <c:v>147</c:v>
                </c:pt>
                <c:pt idx="404">
                  <c:v>157.19999999999999</c:v>
                </c:pt>
                <c:pt idx="405">
                  <c:v>149.9</c:v>
                </c:pt>
                <c:pt idx="406">
                  <c:v>143.30000000000001</c:v>
                </c:pt>
                <c:pt idx="407">
                  <c:v>156.5</c:v>
                </c:pt>
                <c:pt idx="408">
                  <c:v>156.9</c:v>
                </c:pt>
                <c:pt idx="409">
                  <c:v>160.69999999999999</c:v>
                </c:pt>
                <c:pt idx="410">
                  <c:v>204.7</c:v>
                </c:pt>
                <c:pt idx="411">
                  <c:v>178.7</c:v>
                </c:pt>
                <c:pt idx="412">
                  <c:v>237.3</c:v>
                </c:pt>
                <c:pt idx="413">
                  <c:v>237.7</c:v>
                </c:pt>
                <c:pt idx="414">
                  <c:v>245.6</c:v>
                </c:pt>
                <c:pt idx="415">
                  <c:v>247</c:v>
                </c:pt>
                <c:pt idx="416">
                  <c:v>279.39999999999969</c:v>
                </c:pt>
                <c:pt idx="417">
                  <c:v>270.8</c:v>
                </c:pt>
                <c:pt idx="418">
                  <c:v>252.3</c:v>
                </c:pt>
                <c:pt idx="419">
                  <c:v>296.10000000000002</c:v>
                </c:pt>
                <c:pt idx="420">
                  <c:v>249.4</c:v>
                </c:pt>
                <c:pt idx="421">
                  <c:v>279.89999999999969</c:v>
                </c:pt>
                <c:pt idx="422">
                  <c:v>276.2</c:v>
                </c:pt>
                <c:pt idx="423">
                  <c:v>295</c:v>
                </c:pt>
                <c:pt idx="424">
                  <c:v>302.3</c:v>
                </c:pt>
                <c:pt idx="425">
                  <c:v>281.8</c:v>
                </c:pt>
                <c:pt idx="426">
                  <c:v>319.60000000000002</c:v>
                </c:pt>
                <c:pt idx="427">
                  <c:v>335.3</c:v>
                </c:pt>
                <c:pt idx="428">
                  <c:v>342.4</c:v>
                </c:pt>
                <c:pt idx="429">
                  <c:v>275</c:v>
                </c:pt>
                <c:pt idx="430">
                  <c:v>319.7</c:v>
                </c:pt>
                <c:pt idx="431">
                  <c:v>315.60000000000002</c:v>
                </c:pt>
                <c:pt idx="432">
                  <c:v>309</c:v>
                </c:pt>
                <c:pt idx="433">
                  <c:v>299.60000000000002</c:v>
                </c:pt>
                <c:pt idx="434">
                  <c:v>301</c:v>
                </c:pt>
                <c:pt idx="435">
                  <c:v>313.60000000000002</c:v>
                </c:pt>
                <c:pt idx="436">
                  <c:v>318.39999999999969</c:v>
                </c:pt>
                <c:pt idx="437">
                  <c:v>432.3</c:v>
                </c:pt>
                <c:pt idx="438">
                  <c:v>294.39999999999969</c:v>
                </c:pt>
                <c:pt idx="439">
                  <c:v>278</c:v>
                </c:pt>
                <c:pt idx="440">
                  <c:v>289.39999999999969</c:v>
                </c:pt>
                <c:pt idx="441">
                  <c:v>279.10000000000002</c:v>
                </c:pt>
                <c:pt idx="442">
                  <c:v>281</c:v>
                </c:pt>
                <c:pt idx="443">
                  <c:v>278.3</c:v>
                </c:pt>
                <c:pt idx="444">
                  <c:v>285.7</c:v>
                </c:pt>
                <c:pt idx="445">
                  <c:v>293.60000000000002</c:v>
                </c:pt>
                <c:pt idx="446">
                  <c:v>280.89999999999969</c:v>
                </c:pt>
                <c:pt idx="447">
                  <c:v>271.39999999999969</c:v>
                </c:pt>
                <c:pt idx="448">
                  <c:v>278.10000000000002</c:v>
                </c:pt>
                <c:pt idx="449">
                  <c:v>264.39999999999969</c:v>
                </c:pt>
                <c:pt idx="450">
                  <c:v>266.89999999999969</c:v>
                </c:pt>
                <c:pt idx="451">
                  <c:v>264.39999999999969</c:v>
                </c:pt>
                <c:pt idx="452">
                  <c:v>251.2</c:v>
                </c:pt>
                <c:pt idx="453">
                  <c:v>229.1</c:v>
                </c:pt>
                <c:pt idx="454">
                  <c:v>276.3</c:v>
                </c:pt>
                <c:pt idx="455">
                  <c:v>264.7</c:v>
                </c:pt>
                <c:pt idx="456">
                  <c:v>247</c:v>
                </c:pt>
                <c:pt idx="457">
                  <c:v>217.2</c:v>
                </c:pt>
                <c:pt idx="458">
                  <c:v>212.4</c:v>
                </c:pt>
                <c:pt idx="459">
                  <c:v>218.9</c:v>
                </c:pt>
                <c:pt idx="460">
                  <c:v>210.3</c:v>
                </c:pt>
                <c:pt idx="461">
                  <c:v>198.2</c:v>
                </c:pt>
                <c:pt idx="462">
                  <c:v>200.9</c:v>
                </c:pt>
                <c:pt idx="463">
                  <c:v>183</c:v>
                </c:pt>
                <c:pt idx="464">
                  <c:v>174.1</c:v>
                </c:pt>
                <c:pt idx="465">
                  <c:v>174.7</c:v>
                </c:pt>
                <c:pt idx="466">
                  <c:v>172.3</c:v>
                </c:pt>
                <c:pt idx="467">
                  <c:v>177.1</c:v>
                </c:pt>
                <c:pt idx="468">
                  <c:v>199.4</c:v>
                </c:pt>
                <c:pt idx="469">
                  <c:v>207.9</c:v>
                </c:pt>
                <c:pt idx="470">
                  <c:v>217.4</c:v>
                </c:pt>
                <c:pt idx="471">
                  <c:v>231.6</c:v>
                </c:pt>
                <c:pt idx="472">
                  <c:v>206.9</c:v>
                </c:pt>
                <c:pt idx="473">
                  <c:v>202.8</c:v>
                </c:pt>
                <c:pt idx="474">
                  <c:v>202.2</c:v>
                </c:pt>
                <c:pt idx="475">
                  <c:v>194</c:v>
                </c:pt>
                <c:pt idx="476">
                  <c:v>188.7</c:v>
                </c:pt>
                <c:pt idx="477">
                  <c:v>193</c:v>
                </c:pt>
                <c:pt idx="478">
                  <c:v>191.3</c:v>
                </c:pt>
                <c:pt idx="479">
                  <c:v>209.5</c:v>
                </c:pt>
                <c:pt idx="480">
                  <c:v>181</c:v>
                </c:pt>
                <c:pt idx="481">
                  <c:v>184.2</c:v>
                </c:pt>
                <c:pt idx="482">
                  <c:v>183.6</c:v>
                </c:pt>
                <c:pt idx="483">
                  <c:v>180.6</c:v>
                </c:pt>
                <c:pt idx="484">
                  <c:v>176.4</c:v>
                </c:pt>
                <c:pt idx="485">
                  <c:v>138.30000000000001</c:v>
                </c:pt>
                <c:pt idx="486">
                  <c:v>173</c:v>
                </c:pt>
                <c:pt idx="487">
                  <c:v>124.5</c:v>
                </c:pt>
                <c:pt idx="488">
                  <c:v>171</c:v>
                </c:pt>
                <c:pt idx="489">
                  <c:v>171</c:v>
                </c:pt>
                <c:pt idx="490">
                  <c:v>176.8</c:v>
                </c:pt>
                <c:pt idx="491">
                  <c:v>172.1</c:v>
                </c:pt>
                <c:pt idx="492">
                  <c:v>182</c:v>
                </c:pt>
                <c:pt idx="493">
                  <c:v>172.4</c:v>
                </c:pt>
                <c:pt idx="494">
                  <c:v>172.3</c:v>
                </c:pt>
                <c:pt idx="495">
                  <c:v>184.2</c:v>
                </c:pt>
                <c:pt idx="496">
                  <c:v>172.4</c:v>
                </c:pt>
                <c:pt idx="497">
                  <c:v>165.4</c:v>
                </c:pt>
                <c:pt idx="498">
                  <c:v>165.9</c:v>
                </c:pt>
                <c:pt idx="499">
                  <c:v>162.4</c:v>
                </c:pt>
                <c:pt idx="500">
                  <c:v>166.2</c:v>
                </c:pt>
                <c:pt idx="501">
                  <c:v>155.30000000000001</c:v>
                </c:pt>
                <c:pt idx="502">
                  <c:v>139.1</c:v>
                </c:pt>
                <c:pt idx="503">
                  <c:v>143.1</c:v>
                </c:pt>
                <c:pt idx="504">
                  <c:v>114.8</c:v>
                </c:pt>
                <c:pt idx="505">
                  <c:v>153.30000000000001</c:v>
                </c:pt>
                <c:pt idx="506">
                  <c:v>154.6</c:v>
                </c:pt>
                <c:pt idx="507">
                  <c:v>143.4</c:v>
                </c:pt>
                <c:pt idx="508">
                  <c:v>155.4</c:v>
                </c:pt>
                <c:pt idx="509">
                  <c:v>149.9</c:v>
                </c:pt>
                <c:pt idx="510">
                  <c:v>159.6</c:v>
                </c:pt>
                <c:pt idx="511">
                  <c:v>164.6</c:v>
                </c:pt>
                <c:pt idx="512">
                  <c:v>141.69999999999999</c:v>
                </c:pt>
                <c:pt idx="513">
                  <c:v>154</c:v>
                </c:pt>
                <c:pt idx="514">
                  <c:v>149.30000000000001</c:v>
                </c:pt>
                <c:pt idx="515">
                  <c:v>167.3</c:v>
                </c:pt>
                <c:pt idx="516">
                  <c:v>167.6</c:v>
                </c:pt>
                <c:pt idx="517">
                  <c:v>184.2</c:v>
                </c:pt>
                <c:pt idx="518">
                  <c:v>171.5</c:v>
                </c:pt>
                <c:pt idx="519">
                  <c:v>168.5</c:v>
                </c:pt>
                <c:pt idx="520">
                  <c:v>190</c:v>
                </c:pt>
                <c:pt idx="521">
                  <c:v>167.4</c:v>
                </c:pt>
                <c:pt idx="522">
                  <c:v>188.9</c:v>
                </c:pt>
                <c:pt idx="523">
                  <c:v>181.4</c:v>
                </c:pt>
                <c:pt idx="524">
                  <c:v>173.4</c:v>
                </c:pt>
                <c:pt idx="525">
                  <c:v>163</c:v>
                </c:pt>
                <c:pt idx="526">
                  <c:v>175.2</c:v>
                </c:pt>
                <c:pt idx="527">
                  <c:v>169.8</c:v>
                </c:pt>
                <c:pt idx="528">
                  <c:v>170.6</c:v>
                </c:pt>
                <c:pt idx="529">
                  <c:v>183.2</c:v>
                </c:pt>
                <c:pt idx="530">
                  <c:v>186.5</c:v>
                </c:pt>
                <c:pt idx="531">
                  <c:v>178.5</c:v>
                </c:pt>
                <c:pt idx="532">
                  <c:v>179.5</c:v>
                </c:pt>
                <c:pt idx="533">
                  <c:v>164.6</c:v>
                </c:pt>
                <c:pt idx="534">
                  <c:v>143.30000000000001</c:v>
                </c:pt>
                <c:pt idx="535">
                  <c:v>157.69999999999999</c:v>
                </c:pt>
                <c:pt idx="536">
                  <c:v>142.30000000000001</c:v>
                </c:pt>
                <c:pt idx="537">
                  <c:v>150.6</c:v>
                </c:pt>
                <c:pt idx="538">
                  <c:v>145.5</c:v>
                </c:pt>
                <c:pt idx="539">
                  <c:v>108.7</c:v>
                </c:pt>
                <c:pt idx="540">
                  <c:v>144.80000000000001</c:v>
                </c:pt>
                <c:pt idx="541">
                  <c:v>137</c:v>
                </c:pt>
                <c:pt idx="542">
                  <c:v>140.30000000000001</c:v>
                </c:pt>
                <c:pt idx="543">
                  <c:v>144.6</c:v>
                </c:pt>
                <c:pt idx="544">
                  <c:v>149.9</c:v>
                </c:pt>
                <c:pt idx="545">
                  <c:v>167.1</c:v>
                </c:pt>
                <c:pt idx="546">
                  <c:v>176</c:v>
                </c:pt>
                <c:pt idx="547">
                  <c:v>165.2</c:v>
                </c:pt>
                <c:pt idx="548">
                  <c:v>177.4</c:v>
                </c:pt>
                <c:pt idx="549">
                  <c:v>181.5</c:v>
                </c:pt>
                <c:pt idx="550">
                  <c:v>204.9</c:v>
                </c:pt>
                <c:pt idx="551">
                  <c:v>200.1</c:v>
                </c:pt>
                <c:pt idx="552">
                  <c:v>196.2</c:v>
                </c:pt>
                <c:pt idx="553">
                  <c:v>228.3</c:v>
                </c:pt>
                <c:pt idx="554">
                  <c:v>222.2</c:v>
                </c:pt>
                <c:pt idx="555">
                  <c:v>212.1</c:v>
                </c:pt>
                <c:pt idx="556">
                  <c:v>226.2</c:v>
                </c:pt>
                <c:pt idx="557">
                  <c:v>266.39999999999969</c:v>
                </c:pt>
                <c:pt idx="558">
                  <c:v>227</c:v>
                </c:pt>
                <c:pt idx="559">
                  <c:v>215.8</c:v>
                </c:pt>
                <c:pt idx="560">
                  <c:v>246.5</c:v>
                </c:pt>
                <c:pt idx="561">
                  <c:v>229.7</c:v>
                </c:pt>
                <c:pt idx="562">
                  <c:v>192.5</c:v>
                </c:pt>
                <c:pt idx="563">
                  <c:v>201.2</c:v>
                </c:pt>
                <c:pt idx="564">
                  <c:v>166.3</c:v>
                </c:pt>
                <c:pt idx="565">
                  <c:v>224.5</c:v>
                </c:pt>
                <c:pt idx="566">
                  <c:v>228</c:v>
                </c:pt>
                <c:pt idx="567">
                  <c:v>208</c:v>
                </c:pt>
                <c:pt idx="568">
                  <c:v>216.9</c:v>
                </c:pt>
                <c:pt idx="569">
                  <c:v>324.60000000000002</c:v>
                </c:pt>
                <c:pt idx="570">
                  <c:v>280.89999999999969</c:v>
                </c:pt>
                <c:pt idx="571">
                  <c:v>235.3</c:v>
                </c:pt>
                <c:pt idx="572">
                  <c:v>217.4</c:v>
                </c:pt>
                <c:pt idx="573">
                  <c:v>234.3</c:v>
                </c:pt>
                <c:pt idx="574">
                  <c:v>265.5</c:v>
                </c:pt>
                <c:pt idx="575">
                  <c:v>264.5</c:v>
                </c:pt>
                <c:pt idx="576">
                  <c:v>270.5</c:v>
                </c:pt>
                <c:pt idx="577">
                  <c:v>262.5</c:v>
                </c:pt>
                <c:pt idx="578">
                  <c:v>253.3</c:v>
                </c:pt>
                <c:pt idx="579">
                  <c:v>261</c:v>
                </c:pt>
                <c:pt idx="580">
                  <c:v>281.7</c:v>
                </c:pt>
                <c:pt idx="581">
                  <c:v>271</c:v>
                </c:pt>
                <c:pt idx="582">
                  <c:v>248.4</c:v>
                </c:pt>
                <c:pt idx="583">
                  <c:v>278.89999999999969</c:v>
                </c:pt>
                <c:pt idx="584">
                  <c:v>250.7</c:v>
                </c:pt>
                <c:pt idx="585">
                  <c:v>276.8</c:v>
                </c:pt>
                <c:pt idx="586">
                  <c:v>248.9</c:v>
                </c:pt>
                <c:pt idx="587">
                  <c:v>254.7</c:v>
                </c:pt>
                <c:pt idx="588">
                  <c:v>234</c:v>
                </c:pt>
                <c:pt idx="589">
                  <c:v>225.2</c:v>
                </c:pt>
                <c:pt idx="590">
                  <c:v>229.9</c:v>
                </c:pt>
                <c:pt idx="591">
                  <c:v>238.7</c:v>
                </c:pt>
                <c:pt idx="592">
                  <c:v>242.3</c:v>
                </c:pt>
                <c:pt idx="593">
                  <c:v>237.7</c:v>
                </c:pt>
                <c:pt idx="594">
                  <c:v>237.9</c:v>
                </c:pt>
                <c:pt idx="595">
                  <c:v>241.8</c:v>
                </c:pt>
                <c:pt idx="596">
                  <c:v>233.8</c:v>
                </c:pt>
                <c:pt idx="597">
                  <c:v>251.2</c:v>
                </c:pt>
                <c:pt idx="598">
                  <c:v>234.1</c:v>
                </c:pt>
                <c:pt idx="599">
                  <c:v>246</c:v>
                </c:pt>
                <c:pt idx="600">
                  <c:v>261.89999999999969</c:v>
                </c:pt>
                <c:pt idx="601">
                  <c:v>304.3</c:v>
                </c:pt>
                <c:pt idx="602">
                  <c:v>293.7</c:v>
                </c:pt>
                <c:pt idx="603">
                  <c:v>325.39999999999969</c:v>
                </c:pt>
                <c:pt idx="604">
                  <c:v>332</c:v>
                </c:pt>
                <c:pt idx="605">
                  <c:v>320.60000000000002</c:v>
                </c:pt>
                <c:pt idx="606">
                  <c:v>341.4</c:v>
                </c:pt>
                <c:pt idx="607">
                  <c:v>351.9</c:v>
                </c:pt>
                <c:pt idx="608">
                  <c:v>314</c:v>
                </c:pt>
                <c:pt idx="609">
                  <c:v>382.8</c:v>
                </c:pt>
                <c:pt idx="610">
                  <c:v>311.5</c:v>
                </c:pt>
                <c:pt idx="611">
                  <c:v>325.10000000000002</c:v>
                </c:pt>
                <c:pt idx="612">
                  <c:v>299.5</c:v>
                </c:pt>
                <c:pt idx="613">
                  <c:v>351.2</c:v>
                </c:pt>
                <c:pt idx="614">
                  <c:v>259.89999999999969</c:v>
                </c:pt>
                <c:pt idx="615">
                  <c:v>292.89999999999969</c:v>
                </c:pt>
                <c:pt idx="616">
                  <c:v>280.8</c:v>
                </c:pt>
                <c:pt idx="617">
                  <c:v>229.9</c:v>
                </c:pt>
                <c:pt idx="618">
                  <c:v>313.3</c:v>
                </c:pt>
                <c:pt idx="619">
                  <c:v>313.10000000000002</c:v>
                </c:pt>
                <c:pt idx="620">
                  <c:v>304.60000000000002</c:v>
                </c:pt>
                <c:pt idx="621">
                  <c:v>289.89999999999969</c:v>
                </c:pt>
                <c:pt idx="622">
                  <c:v>317.3</c:v>
                </c:pt>
                <c:pt idx="623">
                  <c:v>325.5</c:v>
                </c:pt>
                <c:pt idx="624">
                  <c:v>326.60000000000002</c:v>
                </c:pt>
                <c:pt idx="625">
                  <c:v>359</c:v>
                </c:pt>
                <c:pt idx="626">
                  <c:v>352.2</c:v>
                </c:pt>
                <c:pt idx="627">
                  <c:v>344.7</c:v>
                </c:pt>
                <c:pt idx="628">
                  <c:v>359.1</c:v>
                </c:pt>
                <c:pt idx="629">
                  <c:v>346.8</c:v>
                </c:pt>
                <c:pt idx="630">
                  <c:v>345.9</c:v>
                </c:pt>
                <c:pt idx="631">
                  <c:v>333.6</c:v>
                </c:pt>
                <c:pt idx="632">
                  <c:v>342</c:v>
                </c:pt>
                <c:pt idx="633">
                  <c:v>337.7</c:v>
                </c:pt>
                <c:pt idx="634">
                  <c:v>332.8</c:v>
                </c:pt>
                <c:pt idx="635">
                  <c:v>320.39999999999969</c:v>
                </c:pt>
                <c:pt idx="636">
                  <c:v>299.10000000000002</c:v>
                </c:pt>
                <c:pt idx="637">
                  <c:v>261.5</c:v>
                </c:pt>
                <c:pt idx="638">
                  <c:v>291.5</c:v>
                </c:pt>
                <c:pt idx="639">
                  <c:v>284</c:v>
                </c:pt>
                <c:pt idx="640">
                  <c:v>271.10000000000002</c:v>
                </c:pt>
                <c:pt idx="641">
                  <c:v>280.8</c:v>
                </c:pt>
                <c:pt idx="642">
                  <c:v>264.39999999999969</c:v>
                </c:pt>
                <c:pt idx="643">
                  <c:v>256.3</c:v>
                </c:pt>
                <c:pt idx="644">
                  <c:v>291.60000000000002</c:v>
                </c:pt>
                <c:pt idx="645">
                  <c:v>286.60000000000002</c:v>
                </c:pt>
                <c:pt idx="646">
                  <c:v>290.39999999999969</c:v>
                </c:pt>
                <c:pt idx="647">
                  <c:v>303.3</c:v>
                </c:pt>
                <c:pt idx="648">
                  <c:v>298.7</c:v>
                </c:pt>
                <c:pt idx="649">
                  <c:v>313.5</c:v>
                </c:pt>
                <c:pt idx="650">
                  <c:v>327.2</c:v>
                </c:pt>
                <c:pt idx="651">
                  <c:v>318.10000000000002</c:v>
                </c:pt>
                <c:pt idx="652">
                  <c:v>322.2</c:v>
                </c:pt>
                <c:pt idx="653">
                  <c:v>328.6</c:v>
                </c:pt>
                <c:pt idx="654">
                  <c:v>350</c:v>
                </c:pt>
                <c:pt idx="655">
                  <c:v>338.9</c:v>
                </c:pt>
                <c:pt idx="656">
                  <c:v>332.3</c:v>
                </c:pt>
                <c:pt idx="657">
                  <c:v>344.7</c:v>
                </c:pt>
                <c:pt idx="658">
                  <c:v>351.1</c:v>
                </c:pt>
                <c:pt idx="659">
                  <c:v>344.2</c:v>
                </c:pt>
                <c:pt idx="660">
                  <c:v>327.3</c:v>
                </c:pt>
                <c:pt idx="661">
                  <c:v>355.1</c:v>
                </c:pt>
                <c:pt idx="662">
                  <c:v>300.89999999999969</c:v>
                </c:pt>
                <c:pt idx="663">
                  <c:v>289.89999999999969</c:v>
                </c:pt>
                <c:pt idx="664">
                  <c:v>346.1</c:v>
                </c:pt>
                <c:pt idx="665">
                  <c:v>295.8</c:v>
                </c:pt>
                <c:pt idx="666">
                  <c:v>332.1</c:v>
                </c:pt>
                <c:pt idx="667">
                  <c:v>318</c:v>
                </c:pt>
                <c:pt idx="668">
                  <c:v>312.89999999999969</c:v>
                </c:pt>
                <c:pt idx="669">
                  <c:v>325.5</c:v>
                </c:pt>
                <c:pt idx="670">
                  <c:v>320.60000000000002</c:v>
                </c:pt>
                <c:pt idx="671">
                  <c:v>311.5</c:v>
                </c:pt>
                <c:pt idx="672">
                  <c:v>309.60000000000002</c:v>
                </c:pt>
                <c:pt idx="673">
                  <c:v>327.10000000000002</c:v>
                </c:pt>
                <c:pt idx="674">
                  <c:v>327.3</c:v>
                </c:pt>
                <c:pt idx="675">
                  <c:v>339</c:v>
                </c:pt>
                <c:pt idx="676">
                  <c:v>330.3</c:v>
                </c:pt>
                <c:pt idx="677">
                  <c:v>322</c:v>
                </c:pt>
                <c:pt idx="678">
                  <c:v>331.9</c:v>
                </c:pt>
                <c:pt idx="679">
                  <c:v>328</c:v>
                </c:pt>
                <c:pt idx="680">
                  <c:v>336.1</c:v>
                </c:pt>
                <c:pt idx="681">
                  <c:v>335.1</c:v>
                </c:pt>
                <c:pt idx="682">
                  <c:v>332.3</c:v>
                </c:pt>
                <c:pt idx="683">
                  <c:v>326.7</c:v>
                </c:pt>
                <c:pt idx="684">
                  <c:v>314.89999999999969</c:v>
                </c:pt>
                <c:pt idx="685">
                  <c:v>297.60000000000002</c:v>
                </c:pt>
                <c:pt idx="686">
                  <c:v>285.2</c:v>
                </c:pt>
                <c:pt idx="687">
                  <c:v>284.2</c:v>
                </c:pt>
                <c:pt idx="688">
                  <c:v>280.3</c:v>
                </c:pt>
                <c:pt idx="689">
                  <c:v>192.4</c:v>
                </c:pt>
                <c:pt idx="690">
                  <c:v>263.3</c:v>
                </c:pt>
                <c:pt idx="691">
                  <c:v>249.6</c:v>
                </c:pt>
                <c:pt idx="692">
                  <c:v>264.39999999999969</c:v>
                </c:pt>
                <c:pt idx="693">
                  <c:v>269.39999999999969</c:v>
                </c:pt>
                <c:pt idx="694">
                  <c:v>279</c:v>
                </c:pt>
                <c:pt idx="695">
                  <c:v>256.5</c:v>
                </c:pt>
                <c:pt idx="696">
                  <c:v>262.89999999999969</c:v>
                </c:pt>
                <c:pt idx="697">
                  <c:v>268.7</c:v>
                </c:pt>
                <c:pt idx="698">
                  <c:v>267.8</c:v>
                </c:pt>
                <c:pt idx="699">
                  <c:v>278.7</c:v>
                </c:pt>
                <c:pt idx="700">
                  <c:v>283.89999999999969</c:v>
                </c:pt>
                <c:pt idx="701">
                  <c:v>298.10000000000002</c:v>
                </c:pt>
                <c:pt idx="702">
                  <c:v>314.3</c:v>
                </c:pt>
                <c:pt idx="703">
                  <c:v>303.7</c:v>
                </c:pt>
                <c:pt idx="704">
                  <c:v>303.39999999999969</c:v>
                </c:pt>
                <c:pt idx="705">
                  <c:v>299.7</c:v>
                </c:pt>
                <c:pt idx="706">
                  <c:v>316.60000000000002</c:v>
                </c:pt>
                <c:pt idx="707">
                  <c:v>294.39999999999969</c:v>
                </c:pt>
                <c:pt idx="708">
                  <c:v>296.60000000000002</c:v>
                </c:pt>
                <c:pt idx="709">
                  <c:v>278.2</c:v>
                </c:pt>
                <c:pt idx="710">
                  <c:v>294.39999999999969</c:v>
                </c:pt>
                <c:pt idx="711">
                  <c:v>290.3</c:v>
                </c:pt>
                <c:pt idx="712">
                  <c:v>274</c:v>
                </c:pt>
                <c:pt idx="713">
                  <c:v>268.2</c:v>
                </c:pt>
                <c:pt idx="714">
                  <c:v>248.2</c:v>
                </c:pt>
                <c:pt idx="715">
                  <c:v>231.3</c:v>
                </c:pt>
                <c:pt idx="716">
                  <c:v>286.60000000000002</c:v>
                </c:pt>
                <c:pt idx="717">
                  <c:v>266</c:v>
                </c:pt>
                <c:pt idx="718">
                  <c:v>255.7</c:v>
                </c:pt>
                <c:pt idx="719">
                  <c:v>246.9</c:v>
                </c:pt>
                <c:pt idx="720">
                  <c:v>237</c:v>
                </c:pt>
                <c:pt idx="721">
                  <c:v>247.2</c:v>
                </c:pt>
                <c:pt idx="722">
                  <c:v>253</c:v>
                </c:pt>
                <c:pt idx="723">
                  <c:v>260.3</c:v>
                </c:pt>
                <c:pt idx="724">
                  <c:v>263.8</c:v>
                </c:pt>
                <c:pt idx="725">
                  <c:v>327.3</c:v>
                </c:pt>
                <c:pt idx="726">
                  <c:v>350.7</c:v>
                </c:pt>
                <c:pt idx="727">
                  <c:v>327.60000000000002</c:v>
                </c:pt>
                <c:pt idx="728">
                  <c:v>335.5</c:v>
                </c:pt>
                <c:pt idx="729">
                  <c:v>326.7</c:v>
                </c:pt>
                <c:pt idx="730">
                  <c:v>338.5</c:v>
                </c:pt>
                <c:pt idx="731">
                  <c:v>328.4</c:v>
                </c:pt>
                <c:pt idx="732">
                  <c:v>311</c:v>
                </c:pt>
                <c:pt idx="733">
                  <c:v>313.39999999999969</c:v>
                </c:pt>
                <c:pt idx="734">
                  <c:v>329.8</c:v>
                </c:pt>
                <c:pt idx="735">
                  <c:v>329.5</c:v>
                </c:pt>
                <c:pt idx="736">
                  <c:v>316.8</c:v>
                </c:pt>
                <c:pt idx="737">
                  <c:v>309.2</c:v>
                </c:pt>
                <c:pt idx="738">
                  <c:v>232.7</c:v>
                </c:pt>
                <c:pt idx="739">
                  <c:v>277.2</c:v>
                </c:pt>
                <c:pt idx="740">
                  <c:v>268.10000000000002</c:v>
                </c:pt>
                <c:pt idx="741">
                  <c:v>286.60000000000002</c:v>
                </c:pt>
                <c:pt idx="742">
                  <c:v>283.2</c:v>
                </c:pt>
                <c:pt idx="743">
                  <c:v>288.7</c:v>
                </c:pt>
                <c:pt idx="744">
                  <c:v>273.10000000000002</c:v>
                </c:pt>
                <c:pt idx="745">
                  <c:v>270.10000000000002</c:v>
                </c:pt>
                <c:pt idx="746">
                  <c:v>275.2</c:v>
                </c:pt>
                <c:pt idx="747">
                  <c:v>292.3</c:v>
                </c:pt>
                <c:pt idx="748">
                  <c:v>297.39999999999969</c:v>
                </c:pt>
                <c:pt idx="749">
                  <c:v>304.60000000000002</c:v>
                </c:pt>
                <c:pt idx="750">
                  <c:v>326.10000000000002</c:v>
                </c:pt>
                <c:pt idx="751">
                  <c:v>339.2</c:v>
                </c:pt>
                <c:pt idx="752">
                  <c:v>343</c:v>
                </c:pt>
                <c:pt idx="753">
                  <c:v>367.1</c:v>
                </c:pt>
                <c:pt idx="754">
                  <c:v>343.2</c:v>
                </c:pt>
                <c:pt idx="755">
                  <c:v>319.3</c:v>
                </c:pt>
                <c:pt idx="756">
                  <c:v>305.3</c:v>
                </c:pt>
                <c:pt idx="757">
                  <c:v>314.60000000000002</c:v>
                </c:pt>
                <c:pt idx="758">
                  <c:v>301.8</c:v>
                </c:pt>
                <c:pt idx="759">
                  <c:v>307.39999999999969</c:v>
                </c:pt>
                <c:pt idx="760">
                  <c:v>237</c:v>
                </c:pt>
                <c:pt idx="761">
                  <c:v>277.10000000000002</c:v>
                </c:pt>
                <c:pt idx="762">
                  <c:v>296.60000000000002</c:v>
                </c:pt>
                <c:pt idx="763">
                  <c:v>248.3</c:v>
                </c:pt>
                <c:pt idx="764">
                  <c:v>321.39999999999969</c:v>
                </c:pt>
                <c:pt idx="765">
                  <c:v>291.5</c:v>
                </c:pt>
                <c:pt idx="766">
                  <c:v>297.3</c:v>
                </c:pt>
                <c:pt idx="767">
                  <c:v>283.5</c:v>
                </c:pt>
                <c:pt idx="768">
                  <c:v>275.89999999999969</c:v>
                </c:pt>
                <c:pt idx="769">
                  <c:v>272.10000000000002</c:v>
                </c:pt>
                <c:pt idx="770">
                  <c:v>254.9</c:v>
                </c:pt>
                <c:pt idx="771">
                  <c:v>269.39999999999969</c:v>
                </c:pt>
                <c:pt idx="772">
                  <c:v>276.89999999999969</c:v>
                </c:pt>
                <c:pt idx="773">
                  <c:v>284.39999999999969</c:v>
                </c:pt>
                <c:pt idx="774">
                  <c:v>290.2</c:v>
                </c:pt>
                <c:pt idx="775">
                  <c:v>280.39999999999969</c:v>
                </c:pt>
                <c:pt idx="776">
                  <c:v>288</c:v>
                </c:pt>
                <c:pt idx="777">
                  <c:v>294.10000000000002</c:v>
                </c:pt>
                <c:pt idx="778">
                  <c:v>293.2</c:v>
                </c:pt>
                <c:pt idx="779">
                  <c:v>291.8</c:v>
                </c:pt>
                <c:pt idx="780">
                  <c:v>302.39999999999969</c:v>
                </c:pt>
                <c:pt idx="781">
                  <c:v>286.7</c:v>
                </c:pt>
                <c:pt idx="782">
                  <c:v>289</c:v>
                </c:pt>
                <c:pt idx="783">
                  <c:v>277.10000000000002</c:v>
                </c:pt>
                <c:pt idx="784">
                  <c:v>287.7</c:v>
                </c:pt>
                <c:pt idx="785">
                  <c:v>281.89999999999969</c:v>
                </c:pt>
                <c:pt idx="786">
                  <c:v>257.2</c:v>
                </c:pt>
                <c:pt idx="787">
                  <c:v>230.9</c:v>
                </c:pt>
                <c:pt idx="788">
                  <c:v>208</c:v>
                </c:pt>
                <c:pt idx="789">
                  <c:v>256.5</c:v>
                </c:pt>
                <c:pt idx="790">
                  <c:v>256.8</c:v>
                </c:pt>
                <c:pt idx="791">
                  <c:v>260.2</c:v>
                </c:pt>
                <c:pt idx="792">
                  <c:v>252.8</c:v>
                </c:pt>
                <c:pt idx="793">
                  <c:v>268.10000000000002</c:v>
                </c:pt>
                <c:pt idx="794">
                  <c:v>245.7</c:v>
                </c:pt>
                <c:pt idx="795">
                  <c:v>260.5</c:v>
                </c:pt>
                <c:pt idx="796">
                  <c:v>257</c:v>
                </c:pt>
                <c:pt idx="797">
                  <c:v>253.2</c:v>
                </c:pt>
                <c:pt idx="798">
                  <c:v>269.8</c:v>
                </c:pt>
                <c:pt idx="799">
                  <c:v>255.2</c:v>
                </c:pt>
                <c:pt idx="800">
                  <c:v>266.60000000000002</c:v>
                </c:pt>
                <c:pt idx="801">
                  <c:v>264.89999999999969</c:v>
                </c:pt>
                <c:pt idx="802">
                  <c:v>281</c:v>
                </c:pt>
                <c:pt idx="803">
                  <c:v>256</c:v>
                </c:pt>
                <c:pt idx="804">
                  <c:v>291.10000000000002</c:v>
                </c:pt>
                <c:pt idx="805">
                  <c:v>261.60000000000002</c:v>
                </c:pt>
                <c:pt idx="806">
                  <c:v>263.10000000000002</c:v>
                </c:pt>
                <c:pt idx="807">
                  <c:v>254</c:v>
                </c:pt>
                <c:pt idx="808">
                  <c:v>239</c:v>
                </c:pt>
                <c:pt idx="809">
                  <c:v>334.7</c:v>
                </c:pt>
                <c:pt idx="810">
                  <c:v>253.9</c:v>
                </c:pt>
                <c:pt idx="811">
                  <c:v>242.4</c:v>
                </c:pt>
                <c:pt idx="812">
                  <c:v>230.8</c:v>
                </c:pt>
                <c:pt idx="813">
                  <c:v>230.2</c:v>
                </c:pt>
                <c:pt idx="814">
                  <c:v>231.3</c:v>
                </c:pt>
                <c:pt idx="815">
                  <c:v>251.7</c:v>
                </c:pt>
                <c:pt idx="816">
                  <c:v>232.4</c:v>
                </c:pt>
                <c:pt idx="817">
                  <c:v>201.9</c:v>
                </c:pt>
                <c:pt idx="818">
                  <c:v>213.9</c:v>
                </c:pt>
                <c:pt idx="819">
                  <c:v>229.3</c:v>
                </c:pt>
                <c:pt idx="820">
                  <c:v>233.7</c:v>
                </c:pt>
                <c:pt idx="821">
                  <c:v>249.8</c:v>
                </c:pt>
                <c:pt idx="822">
                  <c:v>255.5</c:v>
                </c:pt>
                <c:pt idx="823">
                  <c:v>250</c:v>
                </c:pt>
                <c:pt idx="824">
                  <c:v>255.3</c:v>
                </c:pt>
                <c:pt idx="825">
                  <c:v>256.2</c:v>
                </c:pt>
                <c:pt idx="826">
                  <c:v>257</c:v>
                </c:pt>
                <c:pt idx="827">
                  <c:v>247.1</c:v>
                </c:pt>
                <c:pt idx="828">
                  <c:v>249.9</c:v>
                </c:pt>
                <c:pt idx="829">
                  <c:v>240.7</c:v>
                </c:pt>
                <c:pt idx="830">
                  <c:v>229.9</c:v>
                </c:pt>
                <c:pt idx="831">
                  <c:v>224.9</c:v>
                </c:pt>
                <c:pt idx="832">
                  <c:v>220</c:v>
                </c:pt>
                <c:pt idx="833">
                  <c:v>216.1</c:v>
                </c:pt>
                <c:pt idx="834">
                  <c:v>205.8</c:v>
                </c:pt>
                <c:pt idx="835">
                  <c:v>204.7</c:v>
                </c:pt>
                <c:pt idx="836">
                  <c:v>194.1</c:v>
                </c:pt>
                <c:pt idx="837">
                  <c:v>211.9</c:v>
                </c:pt>
                <c:pt idx="838">
                  <c:v>180.2</c:v>
                </c:pt>
                <c:pt idx="839">
                  <c:v>179.7</c:v>
                </c:pt>
                <c:pt idx="840">
                  <c:v>195.6</c:v>
                </c:pt>
                <c:pt idx="841">
                  <c:v>197.9</c:v>
                </c:pt>
                <c:pt idx="842">
                  <c:v>190.6</c:v>
                </c:pt>
                <c:pt idx="843">
                  <c:v>192.5</c:v>
                </c:pt>
                <c:pt idx="844">
                  <c:v>200.3</c:v>
                </c:pt>
                <c:pt idx="845">
                  <c:v>204.1</c:v>
                </c:pt>
                <c:pt idx="846">
                  <c:v>203.4</c:v>
                </c:pt>
                <c:pt idx="847">
                  <c:v>207.3</c:v>
                </c:pt>
                <c:pt idx="848">
                  <c:v>206.9</c:v>
                </c:pt>
                <c:pt idx="849">
                  <c:v>217.5</c:v>
                </c:pt>
                <c:pt idx="850">
                  <c:v>231.4</c:v>
                </c:pt>
                <c:pt idx="851">
                  <c:v>234.3</c:v>
                </c:pt>
                <c:pt idx="852">
                  <c:v>222.4</c:v>
                </c:pt>
                <c:pt idx="853">
                  <c:v>216.9</c:v>
                </c:pt>
                <c:pt idx="854">
                  <c:v>216.2</c:v>
                </c:pt>
                <c:pt idx="855">
                  <c:v>218.5</c:v>
                </c:pt>
                <c:pt idx="856">
                  <c:v>218.3</c:v>
                </c:pt>
                <c:pt idx="857">
                  <c:v>222.4</c:v>
                </c:pt>
                <c:pt idx="858">
                  <c:v>218</c:v>
                </c:pt>
                <c:pt idx="859">
                  <c:v>208.2</c:v>
                </c:pt>
                <c:pt idx="860">
                  <c:v>192.6</c:v>
                </c:pt>
                <c:pt idx="861">
                  <c:v>190.8</c:v>
                </c:pt>
                <c:pt idx="862">
                  <c:v>143.9</c:v>
                </c:pt>
                <c:pt idx="863">
                  <c:v>176.9</c:v>
                </c:pt>
                <c:pt idx="864">
                  <c:v>195.7</c:v>
                </c:pt>
                <c:pt idx="865">
                  <c:v>228.6</c:v>
                </c:pt>
                <c:pt idx="866">
                  <c:v>196.7</c:v>
                </c:pt>
                <c:pt idx="867">
                  <c:v>201.5</c:v>
                </c:pt>
                <c:pt idx="868">
                  <c:v>194.2</c:v>
                </c:pt>
                <c:pt idx="869">
                  <c:v>199.3</c:v>
                </c:pt>
                <c:pt idx="870">
                  <c:v>187.6</c:v>
                </c:pt>
                <c:pt idx="871">
                  <c:v>176.7</c:v>
                </c:pt>
                <c:pt idx="872">
                  <c:v>174.5</c:v>
                </c:pt>
                <c:pt idx="873">
                  <c:v>230.2</c:v>
                </c:pt>
                <c:pt idx="874">
                  <c:v>245.1</c:v>
                </c:pt>
                <c:pt idx="875">
                  <c:v>251.2</c:v>
                </c:pt>
                <c:pt idx="876">
                  <c:v>262.8</c:v>
                </c:pt>
                <c:pt idx="877">
                  <c:v>256.10000000000002</c:v>
                </c:pt>
                <c:pt idx="878">
                  <c:v>252.4</c:v>
                </c:pt>
                <c:pt idx="879">
                  <c:v>250.7</c:v>
                </c:pt>
                <c:pt idx="880">
                  <c:v>255</c:v>
                </c:pt>
                <c:pt idx="881">
                  <c:v>258.3</c:v>
                </c:pt>
                <c:pt idx="882">
                  <c:v>257.3</c:v>
                </c:pt>
                <c:pt idx="883">
                  <c:v>254.4</c:v>
                </c:pt>
                <c:pt idx="884">
                  <c:v>244.2</c:v>
                </c:pt>
                <c:pt idx="885">
                  <c:v>260.10000000000002</c:v>
                </c:pt>
                <c:pt idx="886">
                  <c:v>239.3</c:v>
                </c:pt>
                <c:pt idx="887">
                  <c:v>236.1</c:v>
                </c:pt>
                <c:pt idx="888">
                  <c:v>207.5</c:v>
                </c:pt>
                <c:pt idx="889">
                  <c:v>202.5</c:v>
                </c:pt>
                <c:pt idx="890">
                  <c:v>243.4</c:v>
                </c:pt>
                <c:pt idx="891">
                  <c:v>247</c:v>
                </c:pt>
                <c:pt idx="892">
                  <c:v>256</c:v>
                </c:pt>
                <c:pt idx="893">
                  <c:v>238.3</c:v>
                </c:pt>
                <c:pt idx="894">
                  <c:v>243.1</c:v>
                </c:pt>
                <c:pt idx="895">
                  <c:v>238.6</c:v>
                </c:pt>
                <c:pt idx="896">
                  <c:v>223.1</c:v>
                </c:pt>
                <c:pt idx="897">
                  <c:v>239</c:v>
                </c:pt>
                <c:pt idx="898">
                  <c:v>247</c:v>
                </c:pt>
                <c:pt idx="899">
                  <c:v>247.2</c:v>
                </c:pt>
                <c:pt idx="900">
                  <c:v>245.6</c:v>
                </c:pt>
                <c:pt idx="901">
                  <c:v>238.7</c:v>
                </c:pt>
                <c:pt idx="902">
                  <c:v>235</c:v>
                </c:pt>
                <c:pt idx="903">
                  <c:v>234.3</c:v>
                </c:pt>
                <c:pt idx="904">
                  <c:v>228.2</c:v>
                </c:pt>
                <c:pt idx="905">
                  <c:v>237</c:v>
                </c:pt>
                <c:pt idx="906">
                  <c:v>236</c:v>
                </c:pt>
                <c:pt idx="907">
                  <c:v>239.9</c:v>
                </c:pt>
                <c:pt idx="908">
                  <c:v>210</c:v>
                </c:pt>
                <c:pt idx="909">
                  <c:v>232.6</c:v>
                </c:pt>
                <c:pt idx="910">
                  <c:v>226.6</c:v>
                </c:pt>
                <c:pt idx="911">
                  <c:v>207.9</c:v>
                </c:pt>
                <c:pt idx="912">
                  <c:v>196.9</c:v>
                </c:pt>
                <c:pt idx="913">
                  <c:v>226.6</c:v>
                </c:pt>
                <c:pt idx="914">
                  <c:v>214</c:v>
                </c:pt>
                <c:pt idx="915">
                  <c:v>213.9</c:v>
                </c:pt>
                <c:pt idx="916">
                  <c:v>211.7</c:v>
                </c:pt>
                <c:pt idx="917">
                  <c:v>210.3</c:v>
                </c:pt>
                <c:pt idx="918">
                  <c:v>205.9</c:v>
                </c:pt>
                <c:pt idx="919">
                  <c:v>211.8</c:v>
                </c:pt>
                <c:pt idx="920">
                  <c:v>214.4</c:v>
                </c:pt>
                <c:pt idx="921">
                  <c:v>210.5</c:v>
                </c:pt>
                <c:pt idx="922">
                  <c:v>213.6</c:v>
                </c:pt>
                <c:pt idx="923">
                  <c:v>208.3</c:v>
                </c:pt>
                <c:pt idx="924">
                  <c:v>211.6</c:v>
                </c:pt>
                <c:pt idx="925">
                  <c:v>216.4</c:v>
                </c:pt>
                <c:pt idx="926">
                  <c:v>225.8</c:v>
                </c:pt>
                <c:pt idx="927">
                  <c:v>219.9</c:v>
                </c:pt>
                <c:pt idx="928">
                  <c:v>221.1</c:v>
                </c:pt>
                <c:pt idx="929">
                  <c:v>221.3</c:v>
                </c:pt>
                <c:pt idx="930">
                  <c:v>219.3</c:v>
                </c:pt>
                <c:pt idx="931">
                  <c:v>225.7</c:v>
                </c:pt>
                <c:pt idx="932">
                  <c:v>216.1</c:v>
                </c:pt>
                <c:pt idx="933">
                  <c:v>235</c:v>
                </c:pt>
                <c:pt idx="934">
                  <c:v>230.3</c:v>
                </c:pt>
                <c:pt idx="935">
                  <c:v>219</c:v>
                </c:pt>
                <c:pt idx="936">
                  <c:v>219.2</c:v>
                </c:pt>
                <c:pt idx="937">
                  <c:v>182.6</c:v>
                </c:pt>
                <c:pt idx="938">
                  <c:v>191.8</c:v>
                </c:pt>
                <c:pt idx="939">
                  <c:v>195.1</c:v>
                </c:pt>
                <c:pt idx="940">
                  <c:v>221.9</c:v>
                </c:pt>
                <c:pt idx="941">
                  <c:v>215.5</c:v>
                </c:pt>
                <c:pt idx="942">
                  <c:v>208.8</c:v>
                </c:pt>
                <c:pt idx="943">
                  <c:v>214.6</c:v>
                </c:pt>
                <c:pt idx="944">
                  <c:v>208.6</c:v>
                </c:pt>
                <c:pt idx="945">
                  <c:v>212.4</c:v>
                </c:pt>
                <c:pt idx="946">
                  <c:v>213.5</c:v>
                </c:pt>
                <c:pt idx="947">
                  <c:v>208.6</c:v>
                </c:pt>
                <c:pt idx="948">
                  <c:v>218</c:v>
                </c:pt>
                <c:pt idx="949">
                  <c:v>226.4</c:v>
                </c:pt>
                <c:pt idx="950">
                  <c:v>232.6</c:v>
                </c:pt>
                <c:pt idx="951">
                  <c:v>206.9</c:v>
                </c:pt>
                <c:pt idx="952">
                  <c:v>218.5</c:v>
                </c:pt>
                <c:pt idx="953">
                  <c:v>221.6</c:v>
                </c:pt>
                <c:pt idx="954">
                  <c:v>219.6</c:v>
                </c:pt>
                <c:pt idx="955">
                  <c:v>221.2</c:v>
                </c:pt>
                <c:pt idx="956">
                  <c:v>225.7</c:v>
                </c:pt>
                <c:pt idx="957">
                  <c:v>222.5</c:v>
                </c:pt>
                <c:pt idx="958">
                  <c:v>215.1</c:v>
                </c:pt>
                <c:pt idx="959">
                  <c:v>198</c:v>
                </c:pt>
                <c:pt idx="960">
                  <c:v>194.5</c:v>
                </c:pt>
                <c:pt idx="961">
                  <c:v>191.4</c:v>
                </c:pt>
                <c:pt idx="962">
                  <c:v>197</c:v>
                </c:pt>
                <c:pt idx="963">
                  <c:v>174.1</c:v>
                </c:pt>
                <c:pt idx="964">
                  <c:v>181.3</c:v>
                </c:pt>
                <c:pt idx="965">
                  <c:v>182.9</c:v>
                </c:pt>
                <c:pt idx="966">
                  <c:v>159.5</c:v>
                </c:pt>
                <c:pt idx="967">
                  <c:v>201</c:v>
                </c:pt>
                <c:pt idx="968">
                  <c:v>180.7</c:v>
                </c:pt>
                <c:pt idx="969">
                  <c:v>179.8</c:v>
                </c:pt>
                <c:pt idx="970">
                  <c:v>180.1</c:v>
                </c:pt>
                <c:pt idx="971">
                  <c:v>174.3</c:v>
                </c:pt>
                <c:pt idx="972">
                  <c:v>180.3</c:v>
                </c:pt>
                <c:pt idx="973">
                  <c:v>177.6</c:v>
                </c:pt>
                <c:pt idx="974">
                  <c:v>183.5</c:v>
                </c:pt>
                <c:pt idx="975">
                  <c:v>191.2</c:v>
                </c:pt>
                <c:pt idx="976">
                  <c:v>188.5</c:v>
                </c:pt>
                <c:pt idx="977">
                  <c:v>178.9</c:v>
                </c:pt>
                <c:pt idx="978">
                  <c:v>183.1</c:v>
                </c:pt>
                <c:pt idx="979">
                  <c:v>184.6</c:v>
                </c:pt>
                <c:pt idx="980">
                  <c:v>184.9</c:v>
                </c:pt>
                <c:pt idx="981">
                  <c:v>181.8</c:v>
                </c:pt>
                <c:pt idx="982">
                  <c:v>189.6</c:v>
                </c:pt>
                <c:pt idx="983">
                  <c:v>186.4</c:v>
                </c:pt>
                <c:pt idx="984">
                  <c:v>189.6</c:v>
                </c:pt>
                <c:pt idx="985">
                  <c:v>190.1</c:v>
                </c:pt>
                <c:pt idx="986">
                  <c:v>186.5</c:v>
                </c:pt>
                <c:pt idx="987">
                  <c:v>153.9</c:v>
                </c:pt>
                <c:pt idx="988">
                  <c:v>132</c:v>
                </c:pt>
                <c:pt idx="989">
                  <c:v>153.30000000000001</c:v>
                </c:pt>
                <c:pt idx="990">
                  <c:v>177.2</c:v>
                </c:pt>
                <c:pt idx="991">
                  <c:v>171.2</c:v>
                </c:pt>
                <c:pt idx="992">
                  <c:v>166.7</c:v>
                </c:pt>
                <c:pt idx="993">
                  <c:v>171.9</c:v>
                </c:pt>
                <c:pt idx="994">
                  <c:v>186.4</c:v>
                </c:pt>
                <c:pt idx="995">
                  <c:v>191.9</c:v>
                </c:pt>
                <c:pt idx="996">
                  <c:v>185.9</c:v>
                </c:pt>
                <c:pt idx="997">
                  <c:v>178.4</c:v>
                </c:pt>
                <c:pt idx="998">
                  <c:v>183.4</c:v>
                </c:pt>
                <c:pt idx="999">
                  <c:v>169.8</c:v>
                </c:pt>
                <c:pt idx="1000">
                  <c:v>177.7</c:v>
                </c:pt>
                <c:pt idx="1001">
                  <c:v>163.80000000000001</c:v>
                </c:pt>
                <c:pt idx="1002">
                  <c:v>178.8</c:v>
                </c:pt>
                <c:pt idx="1003">
                  <c:v>189.4</c:v>
                </c:pt>
                <c:pt idx="1004">
                  <c:v>192.1</c:v>
                </c:pt>
                <c:pt idx="1005">
                  <c:v>183.9</c:v>
                </c:pt>
                <c:pt idx="1006">
                  <c:v>197.8</c:v>
                </c:pt>
                <c:pt idx="1007">
                  <c:v>183.2</c:v>
                </c:pt>
                <c:pt idx="1008">
                  <c:v>172.3</c:v>
                </c:pt>
                <c:pt idx="1009">
                  <c:v>174.5</c:v>
                </c:pt>
                <c:pt idx="1010">
                  <c:v>180.5</c:v>
                </c:pt>
                <c:pt idx="1011">
                  <c:v>167.4</c:v>
                </c:pt>
                <c:pt idx="1012">
                  <c:v>171</c:v>
                </c:pt>
                <c:pt idx="1013">
                  <c:v>169.9</c:v>
                </c:pt>
                <c:pt idx="1014">
                  <c:v>171.6</c:v>
                </c:pt>
                <c:pt idx="1015">
                  <c:v>177</c:v>
                </c:pt>
                <c:pt idx="1016">
                  <c:v>171.9</c:v>
                </c:pt>
                <c:pt idx="1017">
                  <c:v>175.6</c:v>
                </c:pt>
                <c:pt idx="1018">
                  <c:v>180.4</c:v>
                </c:pt>
                <c:pt idx="1019">
                  <c:v>185.9</c:v>
                </c:pt>
                <c:pt idx="1020">
                  <c:v>179.7</c:v>
                </c:pt>
                <c:pt idx="1021">
                  <c:v>191.1</c:v>
                </c:pt>
                <c:pt idx="1022">
                  <c:v>193.3</c:v>
                </c:pt>
                <c:pt idx="1023">
                  <c:v>187.8</c:v>
                </c:pt>
                <c:pt idx="1024">
                  <c:v>197.3</c:v>
                </c:pt>
                <c:pt idx="1025">
                  <c:v>218.3</c:v>
                </c:pt>
                <c:pt idx="1026">
                  <c:v>200.6</c:v>
                </c:pt>
                <c:pt idx="1027">
                  <c:v>205.5</c:v>
                </c:pt>
                <c:pt idx="1028">
                  <c:v>208.6</c:v>
                </c:pt>
                <c:pt idx="1029">
                  <c:v>213.8</c:v>
                </c:pt>
                <c:pt idx="1030">
                  <c:v>206.2</c:v>
                </c:pt>
                <c:pt idx="1031">
                  <c:v>200.3</c:v>
                </c:pt>
                <c:pt idx="1032">
                  <c:v>204.7</c:v>
                </c:pt>
                <c:pt idx="1033">
                  <c:v>201.9</c:v>
                </c:pt>
                <c:pt idx="1034">
                  <c:v>203.4</c:v>
                </c:pt>
                <c:pt idx="1035">
                  <c:v>191</c:v>
                </c:pt>
                <c:pt idx="1036">
                  <c:v>185.9</c:v>
                </c:pt>
                <c:pt idx="1037">
                  <c:v>166.7</c:v>
                </c:pt>
                <c:pt idx="1038">
                  <c:v>174.2</c:v>
                </c:pt>
                <c:pt idx="1039">
                  <c:v>157.69999999999999</c:v>
                </c:pt>
                <c:pt idx="1040">
                  <c:v>176.6</c:v>
                </c:pt>
                <c:pt idx="1041">
                  <c:v>169.3</c:v>
                </c:pt>
                <c:pt idx="1042">
                  <c:v>175.4</c:v>
                </c:pt>
                <c:pt idx="1043">
                  <c:v>180</c:v>
                </c:pt>
                <c:pt idx="1044">
                  <c:v>174.1</c:v>
                </c:pt>
                <c:pt idx="1045">
                  <c:v>183.8</c:v>
                </c:pt>
                <c:pt idx="1046">
                  <c:v>188.2</c:v>
                </c:pt>
                <c:pt idx="1047">
                  <c:v>191.2</c:v>
                </c:pt>
                <c:pt idx="1048">
                  <c:v>200.8</c:v>
                </c:pt>
                <c:pt idx="1049">
                  <c:v>197.5</c:v>
                </c:pt>
                <c:pt idx="1050">
                  <c:v>203.9</c:v>
                </c:pt>
                <c:pt idx="1051">
                  <c:v>203.5</c:v>
                </c:pt>
                <c:pt idx="1052">
                  <c:v>197.6</c:v>
                </c:pt>
                <c:pt idx="1053">
                  <c:v>201.6</c:v>
                </c:pt>
                <c:pt idx="1054">
                  <c:v>202.4</c:v>
                </c:pt>
                <c:pt idx="1055">
                  <c:v>186.2</c:v>
                </c:pt>
                <c:pt idx="1056">
                  <c:v>192.7</c:v>
                </c:pt>
                <c:pt idx="1057">
                  <c:v>199.6</c:v>
                </c:pt>
                <c:pt idx="1058">
                  <c:v>195.3</c:v>
                </c:pt>
                <c:pt idx="1059">
                  <c:v>199</c:v>
                </c:pt>
                <c:pt idx="1060">
                  <c:v>168.6</c:v>
                </c:pt>
                <c:pt idx="1061">
                  <c:v>189.5</c:v>
                </c:pt>
                <c:pt idx="1062">
                  <c:v>201.7</c:v>
                </c:pt>
                <c:pt idx="1063">
                  <c:v>200.9</c:v>
                </c:pt>
                <c:pt idx="1064">
                  <c:v>206.4</c:v>
                </c:pt>
                <c:pt idx="1065">
                  <c:v>200</c:v>
                </c:pt>
                <c:pt idx="1066">
                  <c:v>195.8</c:v>
                </c:pt>
                <c:pt idx="1067">
                  <c:v>175.7</c:v>
                </c:pt>
                <c:pt idx="1068">
                  <c:v>169.6</c:v>
                </c:pt>
                <c:pt idx="1069">
                  <c:v>161.30000000000001</c:v>
                </c:pt>
                <c:pt idx="1070">
                  <c:v>172.3</c:v>
                </c:pt>
                <c:pt idx="1071">
                  <c:v>173.4</c:v>
                </c:pt>
                <c:pt idx="1072">
                  <c:v>167.6</c:v>
                </c:pt>
                <c:pt idx="1073">
                  <c:v>175.4</c:v>
                </c:pt>
                <c:pt idx="1074">
                  <c:v>164.1</c:v>
                </c:pt>
                <c:pt idx="1075">
                  <c:v>167.9</c:v>
                </c:pt>
                <c:pt idx="1076">
                  <c:v>168.6</c:v>
                </c:pt>
                <c:pt idx="1077">
                  <c:v>160.6</c:v>
                </c:pt>
                <c:pt idx="1078">
                  <c:v>165.7</c:v>
                </c:pt>
                <c:pt idx="1079">
                  <c:v>166.9</c:v>
                </c:pt>
                <c:pt idx="1080">
                  <c:v>170.8</c:v>
                </c:pt>
                <c:pt idx="1081">
                  <c:v>168.8</c:v>
                </c:pt>
                <c:pt idx="1082">
                  <c:v>171.2</c:v>
                </c:pt>
                <c:pt idx="1083">
                  <c:v>169.1</c:v>
                </c:pt>
                <c:pt idx="1084">
                  <c:v>165.8</c:v>
                </c:pt>
                <c:pt idx="1085">
                  <c:v>162.6</c:v>
                </c:pt>
                <c:pt idx="1086">
                  <c:v>162.19999999999999</c:v>
                </c:pt>
                <c:pt idx="1087">
                  <c:v>140.19999999999999</c:v>
                </c:pt>
                <c:pt idx="1088">
                  <c:v>163.19999999999999</c:v>
                </c:pt>
                <c:pt idx="1089">
                  <c:v>119.3</c:v>
                </c:pt>
                <c:pt idx="1090">
                  <c:v>117.9</c:v>
                </c:pt>
                <c:pt idx="1091">
                  <c:v>144.5</c:v>
                </c:pt>
                <c:pt idx="1092">
                  <c:v>138.80000000000001</c:v>
                </c:pt>
                <c:pt idx="1093">
                  <c:v>143.30000000000001</c:v>
                </c:pt>
                <c:pt idx="1094">
                  <c:v>136.5</c:v>
                </c:pt>
                <c:pt idx="1095">
                  <c:v>156.4</c:v>
                </c:pt>
                <c:pt idx="1096">
                  <c:v>147.80000000000001</c:v>
                </c:pt>
                <c:pt idx="1097">
                  <c:v>155</c:v>
                </c:pt>
                <c:pt idx="1098">
                  <c:v>161.5</c:v>
                </c:pt>
                <c:pt idx="1099">
                  <c:v>157.1</c:v>
                </c:pt>
                <c:pt idx="1100">
                  <c:v>161</c:v>
                </c:pt>
                <c:pt idx="1101">
                  <c:v>150.30000000000001</c:v>
                </c:pt>
                <c:pt idx="1102">
                  <c:v>154.4</c:v>
                </c:pt>
                <c:pt idx="1103">
                  <c:v>170.5</c:v>
                </c:pt>
                <c:pt idx="1104">
                  <c:v>151.5</c:v>
                </c:pt>
                <c:pt idx="1105">
                  <c:v>153.30000000000001</c:v>
                </c:pt>
                <c:pt idx="1106">
                  <c:v>166.5</c:v>
                </c:pt>
                <c:pt idx="1107">
                  <c:v>161.30000000000001</c:v>
                </c:pt>
                <c:pt idx="1108">
                  <c:v>152.6</c:v>
                </c:pt>
                <c:pt idx="1109">
                  <c:v>144.6</c:v>
                </c:pt>
                <c:pt idx="1110">
                  <c:v>149.9</c:v>
                </c:pt>
                <c:pt idx="1111">
                  <c:v>124.6</c:v>
                </c:pt>
                <c:pt idx="1112">
                  <c:v>135.69999999999999</c:v>
                </c:pt>
                <c:pt idx="1113">
                  <c:v>142</c:v>
                </c:pt>
                <c:pt idx="1114">
                  <c:v>148.9</c:v>
                </c:pt>
                <c:pt idx="1115">
                  <c:v>138.6</c:v>
                </c:pt>
                <c:pt idx="1116">
                  <c:v>142.5</c:v>
                </c:pt>
                <c:pt idx="1117">
                  <c:v>133.69999999999999</c:v>
                </c:pt>
                <c:pt idx="1118">
                  <c:v>139.4</c:v>
                </c:pt>
                <c:pt idx="1119">
                  <c:v>148.30000000000001</c:v>
                </c:pt>
                <c:pt idx="1120">
                  <c:v>147.69999999999999</c:v>
                </c:pt>
                <c:pt idx="1121">
                  <c:v>151.5</c:v>
                </c:pt>
                <c:pt idx="1122">
                  <c:v>147.1</c:v>
                </c:pt>
                <c:pt idx="1123">
                  <c:v>158</c:v>
                </c:pt>
                <c:pt idx="1124">
                  <c:v>153.1</c:v>
                </c:pt>
                <c:pt idx="1125">
                  <c:v>149.69999999999999</c:v>
                </c:pt>
                <c:pt idx="1126">
                  <c:v>157.80000000000001</c:v>
                </c:pt>
                <c:pt idx="1127">
                  <c:v>155.9</c:v>
                </c:pt>
                <c:pt idx="1128">
                  <c:v>154.30000000000001</c:v>
                </c:pt>
                <c:pt idx="1129">
                  <c:v>153.80000000000001</c:v>
                </c:pt>
                <c:pt idx="1130">
                  <c:v>163.4</c:v>
                </c:pt>
                <c:pt idx="1131">
                  <c:v>158.4</c:v>
                </c:pt>
                <c:pt idx="1132">
                  <c:v>158.6</c:v>
                </c:pt>
                <c:pt idx="1133">
                  <c:v>143.9</c:v>
                </c:pt>
                <c:pt idx="1134">
                  <c:v>147.30000000000001</c:v>
                </c:pt>
                <c:pt idx="1135">
                  <c:v>139.30000000000001</c:v>
                </c:pt>
                <c:pt idx="1136">
                  <c:v>148.80000000000001</c:v>
                </c:pt>
                <c:pt idx="1137">
                  <c:v>142</c:v>
                </c:pt>
                <c:pt idx="1138">
                  <c:v>146.1</c:v>
                </c:pt>
                <c:pt idx="1139">
                  <c:v>150.80000000000001</c:v>
                </c:pt>
                <c:pt idx="1140">
                  <c:v>147.6</c:v>
                </c:pt>
                <c:pt idx="1141">
                  <c:v>134.80000000000001</c:v>
                </c:pt>
                <c:pt idx="1142">
                  <c:v>148.80000000000001</c:v>
                </c:pt>
                <c:pt idx="1143">
                  <c:v>143.80000000000001</c:v>
                </c:pt>
                <c:pt idx="1144">
                  <c:v>138</c:v>
                </c:pt>
                <c:pt idx="1145">
                  <c:v>143</c:v>
                </c:pt>
                <c:pt idx="1146">
                  <c:v>141.4</c:v>
                </c:pt>
                <c:pt idx="1147">
                  <c:v>144.1</c:v>
                </c:pt>
                <c:pt idx="1148">
                  <c:v>139.69999999999999</c:v>
                </c:pt>
                <c:pt idx="1149">
                  <c:v>141.19999999999999</c:v>
                </c:pt>
                <c:pt idx="1150">
                  <c:v>127.9</c:v>
                </c:pt>
                <c:pt idx="1151">
                  <c:v>149</c:v>
                </c:pt>
                <c:pt idx="1152">
                  <c:v>138.1</c:v>
                </c:pt>
                <c:pt idx="1153">
                  <c:v>140.5</c:v>
                </c:pt>
                <c:pt idx="1154">
                  <c:v>128.9</c:v>
                </c:pt>
                <c:pt idx="1155">
                  <c:v>141.4</c:v>
                </c:pt>
                <c:pt idx="1156">
                  <c:v>124.2</c:v>
                </c:pt>
                <c:pt idx="1157">
                  <c:v>130.1</c:v>
                </c:pt>
                <c:pt idx="1158">
                  <c:v>122.4</c:v>
                </c:pt>
                <c:pt idx="1159">
                  <c:v>112.3</c:v>
                </c:pt>
                <c:pt idx="1160">
                  <c:v>114.6</c:v>
                </c:pt>
                <c:pt idx="1161">
                  <c:v>122.8</c:v>
                </c:pt>
                <c:pt idx="1162">
                  <c:v>108.6</c:v>
                </c:pt>
                <c:pt idx="1163">
                  <c:v>113.9</c:v>
                </c:pt>
                <c:pt idx="1164">
                  <c:v>104.8</c:v>
                </c:pt>
                <c:pt idx="1165">
                  <c:v>110.7</c:v>
                </c:pt>
                <c:pt idx="1166">
                  <c:v>105.7</c:v>
                </c:pt>
                <c:pt idx="1167">
                  <c:v>101</c:v>
                </c:pt>
                <c:pt idx="1168">
                  <c:v>82.1</c:v>
                </c:pt>
                <c:pt idx="1169">
                  <c:v>101.1</c:v>
                </c:pt>
                <c:pt idx="1170">
                  <c:v>101.3</c:v>
                </c:pt>
                <c:pt idx="1171">
                  <c:v>103.2</c:v>
                </c:pt>
                <c:pt idx="1172">
                  <c:v>96.1</c:v>
                </c:pt>
                <c:pt idx="1173">
                  <c:v>95.3</c:v>
                </c:pt>
                <c:pt idx="1174">
                  <c:v>96.1</c:v>
                </c:pt>
                <c:pt idx="1175">
                  <c:v>98.4</c:v>
                </c:pt>
                <c:pt idx="1176">
                  <c:v>96.4</c:v>
                </c:pt>
                <c:pt idx="1177">
                  <c:v>97.2</c:v>
                </c:pt>
                <c:pt idx="1178">
                  <c:v>98.4</c:v>
                </c:pt>
                <c:pt idx="1179">
                  <c:v>98.6</c:v>
                </c:pt>
                <c:pt idx="1180">
                  <c:v>96.7</c:v>
                </c:pt>
                <c:pt idx="1181">
                  <c:v>95.9</c:v>
                </c:pt>
                <c:pt idx="1182">
                  <c:v>102.7</c:v>
                </c:pt>
                <c:pt idx="1183">
                  <c:v>99.9</c:v>
                </c:pt>
                <c:pt idx="1184">
                  <c:v>96</c:v>
                </c:pt>
                <c:pt idx="1185">
                  <c:v>92.9</c:v>
                </c:pt>
                <c:pt idx="1186">
                  <c:v>98.5</c:v>
                </c:pt>
                <c:pt idx="1187">
                  <c:v>96.1</c:v>
                </c:pt>
                <c:pt idx="1188">
                  <c:v>89.1</c:v>
                </c:pt>
                <c:pt idx="1189">
                  <c:v>90.1</c:v>
                </c:pt>
                <c:pt idx="1190">
                  <c:v>88.8</c:v>
                </c:pt>
                <c:pt idx="1191">
                  <c:v>84.4</c:v>
                </c:pt>
                <c:pt idx="1192">
                  <c:v>87.3</c:v>
                </c:pt>
                <c:pt idx="1193">
                  <c:v>88.7</c:v>
                </c:pt>
                <c:pt idx="1194">
                  <c:v>89</c:v>
                </c:pt>
                <c:pt idx="1195">
                  <c:v>92.5</c:v>
                </c:pt>
                <c:pt idx="1196">
                  <c:v>62.8</c:v>
                </c:pt>
                <c:pt idx="1197">
                  <c:v>41.2</c:v>
                </c:pt>
                <c:pt idx="1198">
                  <c:v>26.1</c:v>
                </c:pt>
                <c:pt idx="1199">
                  <c:v>29.4</c:v>
                </c:pt>
                <c:pt idx="1200">
                  <c:v>28.9</c:v>
                </c:pt>
                <c:pt idx="1201">
                  <c:v>28.9</c:v>
                </c:pt>
                <c:pt idx="1202">
                  <c:v>29.7</c:v>
                </c:pt>
                <c:pt idx="1203">
                  <c:v>29.6</c:v>
                </c:pt>
                <c:pt idx="1204">
                  <c:v>29.9</c:v>
                </c:pt>
                <c:pt idx="1205">
                  <c:v>28.9</c:v>
                </c:pt>
                <c:pt idx="1206">
                  <c:v>29</c:v>
                </c:pt>
                <c:pt idx="1207">
                  <c:v>32.700000000000003</c:v>
                </c:pt>
                <c:pt idx="1208">
                  <c:v>217</c:v>
                </c:pt>
                <c:pt idx="1209">
                  <c:v>184.5</c:v>
                </c:pt>
                <c:pt idx="1210">
                  <c:v>207.6</c:v>
                </c:pt>
                <c:pt idx="1211">
                  <c:v>197.2</c:v>
                </c:pt>
                <c:pt idx="1212">
                  <c:v>205.9</c:v>
                </c:pt>
                <c:pt idx="1213">
                  <c:v>200.9</c:v>
                </c:pt>
                <c:pt idx="1214">
                  <c:v>170.8</c:v>
                </c:pt>
                <c:pt idx="1215">
                  <c:v>254.8</c:v>
                </c:pt>
                <c:pt idx="1216">
                  <c:v>252.6</c:v>
                </c:pt>
                <c:pt idx="1217">
                  <c:v>241.6</c:v>
                </c:pt>
                <c:pt idx="1218">
                  <c:v>237.4</c:v>
                </c:pt>
                <c:pt idx="1219">
                  <c:v>240.7</c:v>
                </c:pt>
                <c:pt idx="1220">
                  <c:v>185.3</c:v>
                </c:pt>
                <c:pt idx="1221">
                  <c:v>196.9</c:v>
                </c:pt>
                <c:pt idx="1222">
                  <c:v>189.9</c:v>
                </c:pt>
                <c:pt idx="1223">
                  <c:v>225</c:v>
                </c:pt>
                <c:pt idx="1224">
                  <c:v>271.39999999999969</c:v>
                </c:pt>
                <c:pt idx="1225">
                  <c:v>215.5</c:v>
                </c:pt>
                <c:pt idx="1226">
                  <c:v>213.5</c:v>
                </c:pt>
                <c:pt idx="1227">
                  <c:v>255.6</c:v>
                </c:pt>
                <c:pt idx="1228">
                  <c:v>234.4</c:v>
                </c:pt>
                <c:pt idx="1229">
                  <c:v>204.1</c:v>
                </c:pt>
                <c:pt idx="1230">
                  <c:v>261.60000000000002</c:v>
                </c:pt>
                <c:pt idx="1231">
                  <c:v>253.6</c:v>
                </c:pt>
                <c:pt idx="1232">
                  <c:v>205.7</c:v>
                </c:pt>
                <c:pt idx="1233">
                  <c:v>214.2</c:v>
                </c:pt>
                <c:pt idx="1234">
                  <c:v>226.6</c:v>
                </c:pt>
                <c:pt idx="1235">
                  <c:v>227.6</c:v>
                </c:pt>
                <c:pt idx="1236">
                  <c:v>247.8</c:v>
                </c:pt>
                <c:pt idx="1237">
                  <c:v>235.8</c:v>
                </c:pt>
                <c:pt idx="1238">
                  <c:v>178.7</c:v>
                </c:pt>
                <c:pt idx="1239">
                  <c:v>182.6</c:v>
                </c:pt>
                <c:pt idx="1240">
                  <c:v>171.6</c:v>
                </c:pt>
                <c:pt idx="1241">
                  <c:v>235</c:v>
                </c:pt>
                <c:pt idx="1242">
                  <c:v>217.5</c:v>
                </c:pt>
                <c:pt idx="1243">
                  <c:v>220.3</c:v>
                </c:pt>
                <c:pt idx="1244">
                  <c:v>167.4</c:v>
                </c:pt>
                <c:pt idx="1245">
                  <c:v>207.6</c:v>
                </c:pt>
                <c:pt idx="1246">
                  <c:v>220.9</c:v>
                </c:pt>
                <c:pt idx="1247">
                  <c:v>195.8</c:v>
                </c:pt>
                <c:pt idx="1248">
                  <c:v>182.4</c:v>
                </c:pt>
                <c:pt idx="1249">
                  <c:v>199.7</c:v>
                </c:pt>
                <c:pt idx="1250">
                  <c:v>181.1</c:v>
                </c:pt>
                <c:pt idx="1251">
                  <c:v>185.1</c:v>
                </c:pt>
                <c:pt idx="1252">
                  <c:v>168.7</c:v>
                </c:pt>
                <c:pt idx="1253">
                  <c:v>172.8</c:v>
                </c:pt>
                <c:pt idx="1254">
                  <c:v>198.7</c:v>
                </c:pt>
                <c:pt idx="1255">
                  <c:v>182.5</c:v>
                </c:pt>
                <c:pt idx="1256">
                  <c:v>179</c:v>
                </c:pt>
                <c:pt idx="1257">
                  <c:v>177.3</c:v>
                </c:pt>
                <c:pt idx="1258">
                  <c:v>176.1</c:v>
                </c:pt>
                <c:pt idx="1259">
                  <c:v>147</c:v>
                </c:pt>
                <c:pt idx="1260">
                  <c:v>192.5</c:v>
                </c:pt>
                <c:pt idx="1261">
                  <c:v>188.5</c:v>
                </c:pt>
                <c:pt idx="1262">
                  <c:v>139.6</c:v>
                </c:pt>
                <c:pt idx="1263">
                  <c:v>159.5</c:v>
                </c:pt>
                <c:pt idx="1264">
                  <c:v>167.3</c:v>
                </c:pt>
                <c:pt idx="1265">
                  <c:v>129.5</c:v>
                </c:pt>
                <c:pt idx="1266">
                  <c:v>145.5</c:v>
                </c:pt>
                <c:pt idx="1267">
                  <c:v>138.4</c:v>
                </c:pt>
                <c:pt idx="1268">
                  <c:v>191.4</c:v>
                </c:pt>
                <c:pt idx="1269">
                  <c:v>174.9</c:v>
                </c:pt>
                <c:pt idx="1270">
                  <c:v>138.19999999999999</c:v>
                </c:pt>
                <c:pt idx="1271">
                  <c:v>171.7</c:v>
                </c:pt>
                <c:pt idx="1272">
                  <c:v>168.7</c:v>
                </c:pt>
                <c:pt idx="1273">
                  <c:v>130.9</c:v>
                </c:pt>
                <c:pt idx="1274">
                  <c:v>141.6</c:v>
                </c:pt>
                <c:pt idx="1275">
                  <c:v>157.6</c:v>
                </c:pt>
                <c:pt idx="1276">
                  <c:v>139.19999999999999</c:v>
                </c:pt>
                <c:pt idx="1277">
                  <c:v>156.30000000000001</c:v>
                </c:pt>
                <c:pt idx="1278">
                  <c:v>152.1</c:v>
                </c:pt>
                <c:pt idx="1279">
                  <c:v>150</c:v>
                </c:pt>
                <c:pt idx="1280">
                  <c:v>151.9</c:v>
                </c:pt>
                <c:pt idx="1281">
                  <c:v>171.9</c:v>
                </c:pt>
                <c:pt idx="1282">
                  <c:v>157.1</c:v>
                </c:pt>
                <c:pt idx="1283">
                  <c:v>145.1</c:v>
                </c:pt>
                <c:pt idx="1284">
                  <c:v>151.30000000000001</c:v>
                </c:pt>
                <c:pt idx="1285">
                  <c:v>170.4</c:v>
                </c:pt>
                <c:pt idx="1286">
                  <c:v>161.80000000000001</c:v>
                </c:pt>
                <c:pt idx="1287">
                  <c:v>135</c:v>
                </c:pt>
                <c:pt idx="1288">
                  <c:v>138.5</c:v>
                </c:pt>
                <c:pt idx="1289">
                  <c:v>155.9</c:v>
                </c:pt>
                <c:pt idx="1290">
                  <c:v>142</c:v>
                </c:pt>
                <c:pt idx="1291">
                  <c:v>144.69999999999999</c:v>
                </c:pt>
                <c:pt idx="1292">
                  <c:v>129.4</c:v>
                </c:pt>
                <c:pt idx="1293">
                  <c:v>128.1</c:v>
                </c:pt>
                <c:pt idx="1294">
                  <c:v>135.30000000000001</c:v>
                </c:pt>
                <c:pt idx="1295">
                  <c:v>117.6</c:v>
                </c:pt>
                <c:pt idx="1296">
                  <c:v>123.3</c:v>
                </c:pt>
                <c:pt idx="1297">
                  <c:v>124.5</c:v>
                </c:pt>
                <c:pt idx="1298">
                  <c:v>130.9</c:v>
                </c:pt>
                <c:pt idx="1299">
                  <c:v>139.69999999999999</c:v>
                </c:pt>
                <c:pt idx="1300">
                  <c:v>152.19999999999999</c:v>
                </c:pt>
                <c:pt idx="1301">
                  <c:v>137.19999999999999</c:v>
                </c:pt>
                <c:pt idx="1302">
                  <c:v>154.1</c:v>
                </c:pt>
                <c:pt idx="1303">
                  <c:v>147.19999999999999</c:v>
                </c:pt>
                <c:pt idx="1304">
                  <c:v>128.1</c:v>
                </c:pt>
                <c:pt idx="1305">
                  <c:v>187.9</c:v>
                </c:pt>
                <c:pt idx="1306">
                  <c:v>140.69999999999999</c:v>
                </c:pt>
                <c:pt idx="1307">
                  <c:v>146.6</c:v>
                </c:pt>
                <c:pt idx="1308">
                  <c:v>134.5</c:v>
                </c:pt>
                <c:pt idx="1309">
                  <c:v>117.1</c:v>
                </c:pt>
                <c:pt idx="1310">
                  <c:v>104.6</c:v>
                </c:pt>
                <c:pt idx="1311">
                  <c:v>120.1</c:v>
                </c:pt>
                <c:pt idx="1312">
                  <c:v>117.4</c:v>
                </c:pt>
                <c:pt idx="1313">
                  <c:v>102.4</c:v>
                </c:pt>
                <c:pt idx="1314">
                  <c:v>114.3</c:v>
                </c:pt>
                <c:pt idx="1315">
                  <c:v>122.1</c:v>
                </c:pt>
                <c:pt idx="1316">
                  <c:v>99.3</c:v>
                </c:pt>
                <c:pt idx="1317">
                  <c:v>101.3</c:v>
                </c:pt>
                <c:pt idx="1318">
                  <c:v>111.3</c:v>
                </c:pt>
                <c:pt idx="1319">
                  <c:v>108.7</c:v>
                </c:pt>
                <c:pt idx="1320">
                  <c:v>138.9</c:v>
                </c:pt>
                <c:pt idx="1321">
                  <c:v>104.3</c:v>
                </c:pt>
                <c:pt idx="1322">
                  <c:v>99.3</c:v>
                </c:pt>
                <c:pt idx="1323">
                  <c:v>124.6</c:v>
                </c:pt>
                <c:pt idx="1324">
                  <c:v>109.3</c:v>
                </c:pt>
                <c:pt idx="1325">
                  <c:v>114.5</c:v>
                </c:pt>
                <c:pt idx="1326">
                  <c:v>115.4</c:v>
                </c:pt>
                <c:pt idx="1327">
                  <c:v>114.4</c:v>
                </c:pt>
                <c:pt idx="1328">
                  <c:v>89.7</c:v>
                </c:pt>
                <c:pt idx="1329">
                  <c:v>90.2</c:v>
                </c:pt>
                <c:pt idx="1330">
                  <c:v>121.9</c:v>
                </c:pt>
                <c:pt idx="1331">
                  <c:v>100.8</c:v>
                </c:pt>
                <c:pt idx="1332">
                  <c:v>109.9</c:v>
                </c:pt>
                <c:pt idx="1333">
                  <c:v>97.1</c:v>
                </c:pt>
                <c:pt idx="1334">
                  <c:v>117.4</c:v>
                </c:pt>
                <c:pt idx="1335">
                  <c:v>101.9</c:v>
                </c:pt>
                <c:pt idx="1336">
                  <c:v>108</c:v>
                </c:pt>
                <c:pt idx="1337">
                  <c:v>98.6</c:v>
                </c:pt>
                <c:pt idx="1338">
                  <c:v>81.2</c:v>
                </c:pt>
                <c:pt idx="1339">
                  <c:v>97.6</c:v>
                </c:pt>
                <c:pt idx="1340">
                  <c:v>91.5</c:v>
                </c:pt>
                <c:pt idx="1341">
                  <c:v>80.599999999999994</c:v>
                </c:pt>
                <c:pt idx="1342">
                  <c:v>88.4</c:v>
                </c:pt>
                <c:pt idx="1343">
                  <c:v>107.4</c:v>
                </c:pt>
                <c:pt idx="1344">
                  <c:v>80.599999999999994</c:v>
                </c:pt>
                <c:pt idx="1345">
                  <c:v>100.9</c:v>
                </c:pt>
                <c:pt idx="1346">
                  <c:v>88.1</c:v>
                </c:pt>
                <c:pt idx="1347">
                  <c:v>85.6</c:v>
                </c:pt>
                <c:pt idx="1348">
                  <c:v>99.7</c:v>
                </c:pt>
                <c:pt idx="1349">
                  <c:v>94.6</c:v>
                </c:pt>
                <c:pt idx="1350">
                  <c:v>103.6</c:v>
                </c:pt>
                <c:pt idx="1351">
                  <c:v>102.1</c:v>
                </c:pt>
                <c:pt idx="1352">
                  <c:v>103</c:v>
                </c:pt>
                <c:pt idx="1353">
                  <c:v>99.8</c:v>
                </c:pt>
                <c:pt idx="1354">
                  <c:v>85.1</c:v>
                </c:pt>
                <c:pt idx="1355">
                  <c:v>92.5</c:v>
                </c:pt>
                <c:pt idx="1356">
                  <c:v>103.5</c:v>
                </c:pt>
                <c:pt idx="1357">
                  <c:v>109</c:v>
                </c:pt>
                <c:pt idx="1358">
                  <c:v>96.9</c:v>
                </c:pt>
                <c:pt idx="1359">
                  <c:v>112.6</c:v>
                </c:pt>
                <c:pt idx="1360">
                  <c:v>91.2</c:v>
                </c:pt>
                <c:pt idx="1361">
                  <c:v>97.7</c:v>
                </c:pt>
                <c:pt idx="1362">
                  <c:v>109.8</c:v>
                </c:pt>
                <c:pt idx="1363">
                  <c:v>118</c:v>
                </c:pt>
                <c:pt idx="1364">
                  <c:v>121.4</c:v>
                </c:pt>
                <c:pt idx="1365">
                  <c:v>122.2</c:v>
                </c:pt>
                <c:pt idx="1366">
                  <c:v>124.5</c:v>
                </c:pt>
                <c:pt idx="1367">
                  <c:v>104.2</c:v>
                </c:pt>
                <c:pt idx="1368">
                  <c:v>108.1</c:v>
                </c:pt>
                <c:pt idx="1369">
                  <c:v>114.9</c:v>
                </c:pt>
                <c:pt idx="1370">
                  <c:v>101.3</c:v>
                </c:pt>
                <c:pt idx="1371">
                  <c:v>84.1</c:v>
                </c:pt>
                <c:pt idx="1372">
                  <c:v>87.9</c:v>
                </c:pt>
                <c:pt idx="1373">
                  <c:v>106.8</c:v>
                </c:pt>
                <c:pt idx="1374">
                  <c:v>117.8</c:v>
                </c:pt>
                <c:pt idx="1375">
                  <c:v>98.4</c:v>
                </c:pt>
                <c:pt idx="1376">
                  <c:v>84.9</c:v>
                </c:pt>
                <c:pt idx="1377">
                  <c:v>107.1</c:v>
                </c:pt>
                <c:pt idx="1378">
                  <c:v>96.8</c:v>
                </c:pt>
                <c:pt idx="1379">
                  <c:v>104.8</c:v>
                </c:pt>
                <c:pt idx="1380">
                  <c:v>112.4</c:v>
                </c:pt>
                <c:pt idx="1381">
                  <c:v>112.1</c:v>
                </c:pt>
                <c:pt idx="1382">
                  <c:v>95.2</c:v>
                </c:pt>
                <c:pt idx="1383">
                  <c:v>101.9</c:v>
                </c:pt>
                <c:pt idx="1384">
                  <c:v>111</c:v>
                </c:pt>
                <c:pt idx="1385">
                  <c:v>87.2</c:v>
                </c:pt>
                <c:pt idx="1386">
                  <c:v>77.099999999999994</c:v>
                </c:pt>
                <c:pt idx="1387">
                  <c:v>73.900000000000006</c:v>
                </c:pt>
                <c:pt idx="1388">
                  <c:v>103.7</c:v>
                </c:pt>
                <c:pt idx="1389">
                  <c:v>83.1</c:v>
                </c:pt>
                <c:pt idx="1390">
                  <c:v>88.6</c:v>
                </c:pt>
                <c:pt idx="1391">
                  <c:v>88.7</c:v>
                </c:pt>
                <c:pt idx="1392">
                  <c:v>107.7</c:v>
                </c:pt>
                <c:pt idx="1393">
                  <c:v>93.9</c:v>
                </c:pt>
                <c:pt idx="1394">
                  <c:v>99.9</c:v>
                </c:pt>
                <c:pt idx="1395">
                  <c:v>111.5</c:v>
                </c:pt>
                <c:pt idx="1396">
                  <c:v>124.9</c:v>
                </c:pt>
                <c:pt idx="1397">
                  <c:v>130.9</c:v>
                </c:pt>
                <c:pt idx="1398">
                  <c:v>120.6</c:v>
                </c:pt>
                <c:pt idx="1399">
                  <c:v>144.4</c:v>
                </c:pt>
                <c:pt idx="1400">
                  <c:v>113</c:v>
                </c:pt>
                <c:pt idx="1401">
                  <c:v>148</c:v>
                </c:pt>
                <c:pt idx="1402">
                  <c:v>119.5</c:v>
                </c:pt>
                <c:pt idx="1403">
                  <c:v>144.19999999999999</c:v>
                </c:pt>
                <c:pt idx="1404">
                  <c:v>175.9</c:v>
                </c:pt>
                <c:pt idx="1405">
                  <c:v>158.19999999999999</c:v>
                </c:pt>
                <c:pt idx="1406">
                  <c:v>155.30000000000001</c:v>
                </c:pt>
                <c:pt idx="1407">
                  <c:v>116.1</c:v>
                </c:pt>
                <c:pt idx="1408">
                  <c:v>132.30000000000001</c:v>
                </c:pt>
                <c:pt idx="1409">
                  <c:v>83.3</c:v>
                </c:pt>
                <c:pt idx="1410">
                  <c:v>158.9</c:v>
                </c:pt>
                <c:pt idx="1411">
                  <c:v>126.4</c:v>
                </c:pt>
                <c:pt idx="1412">
                  <c:v>113.3</c:v>
                </c:pt>
                <c:pt idx="1413">
                  <c:v>161.30000000000001</c:v>
                </c:pt>
                <c:pt idx="1414">
                  <c:v>157.4</c:v>
                </c:pt>
                <c:pt idx="1415">
                  <c:v>168.8</c:v>
                </c:pt>
                <c:pt idx="1416">
                  <c:v>161.1</c:v>
                </c:pt>
                <c:pt idx="1417">
                  <c:v>177.3</c:v>
                </c:pt>
                <c:pt idx="1418">
                  <c:v>147</c:v>
                </c:pt>
                <c:pt idx="1419">
                  <c:v>167.7</c:v>
                </c:pt>
                <c:pt idx="1420">
                  <c:v>192</c:v>
                </c:pt>
                <c:pt idx="1421">
                  <c:v>209.4</c:v>
                </c:pt>
                <c:pt idx="1422">
                  <c:v>153.5</c:v>
                </c:pt>
                <c:pt idx="1423">
                  <c:v>162.1</c:v>
                </c:pt>
                <c:pt idx="1424">
                  <c:v>154.5</c:v>
                </c:pt>
                <c:pt idx="1425">
                  <c:v>167.7</c:v>
                </c:pt>
                <c:pt idx="1426">
                  <c:v>184.5</c:v>
                </c:pt>
                <c:pt idx="1427">
                  <c:v>160.5</c:v>
                </c:pt>
                <c:pt idx="1428">
                  <c:v>178.4</c:v>
                </c:pt>
                <c:pt idx="1429">
                  <c:v>190.7</c:v>
                </c:pt>
                <c:pt idx="1430">
                  <c:v>171.6</c:v>
                </c:pt>
                <c:pt idx="1431">
                  <c:v>167.6</c:v>
                </c:pt>
                <c:pt idx="1432">
                  <c:v>218.5</c:v>
                </c:pt>
                <c:pt idx="1433">
                  <c:v>143.30000000000001</c:v>
                </c:pt>
                <c:pt idx="1434">
                  <c:v>167.9</c:v>
                </c:pt>
                <c:pt idx="1435">
                  <c:v>184.2</c:v>
                </c:pt>
                <c:pt idx="1436">
                  <c:v>208.6</c:v>
                </c:pt>
                <c:pt idx="1437">
                  <c:v>134.30000000000001</c:v>
                </c:pt>
                <c:pt idx="1438">
                  <c:v>150.9</c:v>
                </c:pt>
                <c:pt idx="1439">
                  <c:v>131.5</c:v>
                </c:pt>
                <c:pt idx="1440">
                  <c:v>138.9</c:v>
                </c:pt>
                <c:pt idx="1441">
                  <c:v>109.9</c:v>
                </c:pt>
                <c:pt idx="1442">
                  <c:v>142.1</c:v>
                </c:pt>
                <c:pt idx="1443">
                  <c:v>157.1</c:v>
                </c:pt>
                <c:pt idx="1444">
                  <c:v>130.19999999999999</c:v>
                </c:pt>
                <c:pt idx="1445">
                  <c:v>125</c:v>
                </c:pt>
                <c:pt idx="1446">
                  <c:v>144.5</c:v>
                </c:pt>
                <c:pt idx="1447">
                  <c:v>153.5</c:v>
                </c:pt>
                <c:pt idx="1448">
                  <c:v>145.69999999999999</c:v>
                </c:pt>
                <c:pt idx="1449">
                  <c:v>153.30000000000001</c:v>
                </c:pt>
                <c:pt idx="1450">
                  <c:v>139.4</c:v>
                </c:pt>
                <c:pt idx="1451">
                  <c:v>132.19999999999999</c:v>
                </c:pt>
                <c:pt idx="1452">
                  <c:v>155.80000000000001</c:v>
                </c:pt>
                <c:pt idx="1453">
                  <c:v>147.1</c:v>
                </c:pt>
                <c:pt idx="1454">
                  <c:v>149.5</c:v>
                </c:pt>
                <c:pt idx="1455">
                  <c:v>160.9</c:v>
                </c:pt>
                <c:pt idx="1456">
                  <c:v>149</c:v>
                </c:pt>
                <c:pt idx="1457">
                  <c:v>146.80000000000001</c:v>
                </c:pt>
                <c:pt idx="1458">
                  <c:v>145.4</c:v>
                </c:pt>
                <c:pt idx="1459">
                  <c:v>131.9</c:v>
                </c:pt>
                <c:pt idx="1460">
                  <c:v>139.6</c:v>
                </c:pt>
                <c:pt idx="1461">
                  <c:v>107.6</c:v>
                </c:pt>
                <c:pt idx="1462">
                  <c:v>125.4</c:v>
                </c:pt>
                <c:pt idx="1463">
                  <c:v>140</c:v>
                </c:pt>
                <c:pt idx="1464">
                  <c:v>149.19999999999999</c:v>
                </c:pt>
                <c:pt idx="1465">
                  <c:v>123.4</c:v>
                </c:pt>
                <c:pt idx="1466">
                  <c:v>144.69999999999999</c:v>
                </c:pt>
                <c:pt idx="1467">
                  <c:v>140</c:v>
                </c:pt>
                <c:pt idx="1468">
                  <c:v>147.4</c:v>
                </c:pt>
                <c:pt idx="1469">
                  <c:v>100.7</c:v>
                </c:pt>
                <c:pt idx="1470">
                  <c:v>156.6</c:v>
                </c:pt>
                <c:pt idx="1471">
                  <c:v>112</c:v>
                </c:pt>
                <c:pt idx="1472">
                  <c:v>157.69999999999999</c:v>
                </c:pt>
                <c:pt idx="1473">
                  <c:v>129.1</c:v>
                </c:pt>
                <c:pt idx="1474">
                  <c:v>133.5</c:v>
                </c:pt>
                <c:pt idx="1475">
                  <c:v>153.1</c:v>
                </c:pt>
                <c:pt idx="1476">
                  <c:v>135.5</c:v>
                </c:pt>
                <c:pt idx="1477">
                  <c:v>134.5</c:v>
                </c:pt>
                <c:pt idx="1478">
                  <c:v>135.4</c:v>
                </c:pt>
                <c:pt idx="1479">
                  <c:v>111.3</c:v>
                </c:pt>
                <c:pt idx="1480">
                  <c:v>101.5</c:v>
                </c:pt>
                <c:pt idx="1481">
                  <c:v>116.8</c:v>
                </c:pt>
                <c:pt idx="1482">
                  <c:v>116.8</c:v>
                </c:pt>
                <c:pt idx="1483">
                  <c:v>111</c:v>
                </c:pt>
                <c:pt idx="1484">
                  <c:v>99.6</c:v>
                </c:pt>
                <c:pt idx="1485">
                  <c:v>111.5</c:v>
                </c:pt>
                <c:pt idx="1486">
                  <c:v>132.6</c:v>
                </c:pt>
                <c:pt idx="1487">
                  <c:v>114.1</c:v>
                </c:pt>
                <c:pt idx="1488">
                  <c:v>126</c:v>
                </c:pt>
                <c:pt idx="1489">
                  <c:v>99.4</c:v>
                </c:pt>
                <c:pt idx="1490">
                  <c:v>136.69999999999999</c:v>
                </c:pt>
                <c:pt idx="1491">
                  <c:v>140.80000000000001</c:v>
                </c:pt>
                <c:pt idx="1492">
                  <c:v>135</c:v>
                </c:pt>
                <c:pt idx="1493">
                  <c:v>138.9</c:v>
                </c:pt>
                <c:pt idx="1494">
                  <c:v>167.2</c:v>
                </c:pt>
                <c:pt idx="1495">
                  <c:v>106.4</c:v>
                </c:pt>
                <c:pt idx="1496">
                  <c:v>149.5</c:v>
                </c:pt>
                <c:pt idx="1497">
                  <c:v>145.19999999999999</c:v>
                </c:pt>
                <c:pt idx="1498">
                  <c:v>143.9</c:v>
                </c:pt>
                <c:pt idx="1499">
                  <c:v>134.19999999999999</c:v>
                </c:pt>
                <c:pt idx="1500">
                  <c:v>193.8</c:v>
                </c:pt>
                <c:pt idx="1501">
                  <c:v>138.69999999999999</c:v>
                </c:pt>
                <c:pt idx="1502">
                  <c:v>138.80000000000001</c:v>
                </c:pt>
                <c:pt idx="1503">
                  <c:v>143.9</c:v>
                </c:pt>
                <c:pt idx="1504">
                  <c:v>151.69999999999999</c:v>
                </c:pt>
                <c:pt idx="1505">
                  <c:v>161.9</c:v>
                </c:pt>
                <c:pt idx="1506">
                  <c:v>153.5</c:v>
                </c:pt>
                <c:pt idx="1507">
                  <c:v>139.69999999999999</c:v>
                </c:pt>
                <c:pt idx="1508">
                  <c:v>168.5</c:v>
                </c:pt>
                <c:pt idx="1509">
                  <c:v>144.19999999999999</c:v>
                </c:pt>
                <c:pt idx="1510">
                  <c:v>145.1</c:v>
                </c:pt>
                <c:pt idx="1511">
                  <c:v>135.30000000000001</c:v>
                </c:pt>
                <c:pt idx="1512">
                  <c:v>143.9</c:v>
                </c:pt>
                <c:pt idx="1513">
                  <c:v>157</c:v>
                </c:pt>
                <c:pt idx="1514">
                  <c:v>150.30000000000001</c:v>
                </c:pt>
                <c:pt idx="1515">
                  <c:v>172.9</c:v>
                </c:pt>
                <c:pt idx="1516">
                  <c:v>178.2</c:v>
                </c:pt>
                <c:pt idx="1517">
                  <c:v>161.4</c:v>
                </c:pt>
                <c:pt idx="1518">
                  <c:v>142.9</c:v>
                </c:pt>
                <c:pt idx="1519">
                  <c:v>166</c:v>
                </c:pt>
                <c:pt idx="1520">
                  <c:v>231.5</c:v>
                </c:pt>
                <c:pt idx="1521">
                  <c:v>185</c:v>
                </c:pt>
                <c:pt idx="1522">
                  <c:v>170.4</c:v>
                </c:pt>
                <c:pt idx="1523">
                  <c:v>187.5</c:v>
                </c:pt>
                <c:pt idx="1524">
                  <c:v>126.8</c:v>
                </c:pt>
                <c:pt idx="1525">
                  <c:v>180.2</c:v>
                </c:pt>
                <c:pt idx="1526">
                  <c:v>180.7</c:v>
                </c:pt>
                <c:pt idx="1527">
                  <c:v>154.4</c:v>
                </c:pt>
                <c:pt idx="1528">
                  <c:v>174.8</c:v>
                </c:pt>
                <c:pt idx="1529">
                  <c:v>177</c:v>
                </c:pt>
                <c:pt idx="1530">
                  <c:v>198.4</c:v>
                </c:pt>
                <c:pt idx="1531">
                  <c:v>163</c:v>
                </c:pt>
                <c:pt idx="1532">
                  <c:v>152.1</c:v>
                </c:pt>
                <c:pt idx="1533">
                  <c:v>188.5</c:v>
                </c:pt>
                <c:pt idx="1534">
                  <c:v>207.4</c:v>
                </c:pt>
                <c:pt idx="1535">
                  <c:v>186.7</c:v>
                </c:pt>
                <c:pt idx="1536">
                  <c:v>180</c:v>
                </c:pt>
                <c:pt idx="1537">
                  <c:v>179.6</c:v>
                </c:pt>
                <c:pt idx="1538">
                  <c:v>176.8</c:v>
                </c:pt>
                <c:pt idx="1539">
                  <c:v>168.8</c:v>
                </c:pt>
                <c:pt idx="1540">
                  <c:v>155.30000000000001</c:v>
                </c:pt>
                <c:pt idx="1541">
                  <c:v>149.6</c:v>
                </c:pt>
                <c:pt idx="1542">
                  <c:v>184.3</c:v>
                </c:pt>
                <c:pt idx="1543">
                  <c:v>182.3</c:v>
                </c:pt>
                <c:pt idx="1544">
                  <c:v>147.5</c:v>
                </c:pt>
                <c:pt idx="1545">
                  <c:v>174.9</c:v>
                </c:pt>
                <c:pt idx="1546">
                  <c:v>192</c:v>
                </c:pt>
                <c:pt idx="1547">
                  <c:v>245.4</c:v>
                </c:pt>
                <c:pt idx="1548">
                  <c:v>258.3</c:v>
                </c:pt>
                <c:pt idx="1549">
                  <c:v>276.89999999999969</c:v>
                </c:pt>
                <c:pt idx="1550">
                  <c:v>241</c:v>
                </c:pt>
                <c:pt idx="1551">
                  <c:v>266.39999999999969</c:v>
                </c:pt>
                <c:pt idx="1552">
                  <c:v>250.2</c:v>
                </c:pt>
                <c:pt idx="1553">
                  <c:v>292.2</c:v>
                </c:pt>
                <c:pt idx="1554">
                  <c:v>258.7</c:v>
                </c:pt>
                <c:pt idx="1555">
                  <c:v>260.10000000000002</c:v>
                </c:pt>
                <c:pt idx="1556">
                  <c:v>275.60000000000002</c:v>
                </c:pt>
                <c:pt idx="1557">
                  <c:v>209.9</c:v>
                </c:pt>
                <c:pt idx="1558">
                  <c:v>263.39999999999969</c:v>
                </c:pt>
                <c:pt idx="1559">
                  <c:v>211.3</c:v>
                </c:pt>
                <c:pt idx="1560">
                  <c:v>239.7</c:v>
                </c:pt>
                <c:pt idx="1561">
                  <c:v>247</c:v>
                </c:pt>
                <c:pt idx="1562">
                  <c:v>242.9</c:v>
                </c:pt>
                <c:pt idx="1563">
                  <c:v>247.6</c:v>
                </c:pt>
                <c:pt idx="1564">
                  <c:v>216.6</c:v>
                </c:pt>
                <c:pt idx="1565">
                  <c:v>232.3</c:v>
                </c:pt>
                <c:pt idx="1566">
                  <c:v>248.1</c:v>
                </c:pt>
                <c:pt idx="1567">
                  <c:v>274.2</c:v>
                </c:pt>
                <c:pt idx="1568">
                  <c:v>242.1</c:v>
                </c:pt>
                <c:pt idx="1569">
                  <c:v>271.39999999999969</c:v>
                </c:pt>
                <c:pt idx="1570">
                  <c:v>310.5</c:v>
                </c:pt>
                <c:pt idx="1571">
                  <c:v>240</c:v>
                </c:pt>
                <c:pt idx="1572">
                  <c:v>223.9</c:v>
                </c:pt>
                <c:pt idx="1573">
                  <c:v>219.5</c:v>
                </c:pt>
                <c:pt idx="1574">
                  <c:v>248.7</c:v>
                </c:pt>
                <c:pt idx="1575">
                  <c:v>237.2</c:v>
                </c:pt>
                <c:pt idx="1576">
                  <c:v>241.2</c:v>
                </c:pt>
                <c:pt idx="1577">
                  <c:v>277.10000000000002</c:v>
                </c:pt>
                <c:pt idx="1578">
                  <c:v>237.9</c:v>
                </c:pt>
                <c:pt idx="1579">
                  <c:v>259.2</c:v>
                </c:pt>
                <c:pt idx="1580">
                  <c:v>246.4</c:v>
                </c:pt>
                <c:pt idx="1581">
                  <c:v>234.1</c:v>
                </c:pt>
                <c:pt idx="1582">
                  <c:v>234.7</c:v>
                </c:pt>
                <c:pt idx="1583">
                  <c:v>276.2</c:v>
                </c:pt>
                <c:pt idx="1584">
                  <c:v>259.3</c:v>
                </c:pt>
                <c:pt idx="1585">
                  <c:v>272.39999999999969</c:v>
                </c:pt>
                <c:pt idx="1586">
                  <c:v>340</c:v>
                </c:pt>
                <c:pt idx="1587">
                  <c:v>246.2</c:v>
                </c:pt>
                <c:pt idx="1588">
                  <c:v>225.2</c:v>
                </c:pt>
                <c:pt idx="1589">
                  <c:v>208.4</c:v>
                </c:pt>
                <c:pt idx="1590">
                  <c:v>211</c:v>
                </c:pt>
                <c:pt idx="1591">
                  <c:v>238</c:v>
                </c:pt>
                <c:pt idx="1592">
                  <c:v>243.4</c:v>
                </c:pt>
                <c:pt idx="1593">
                  <c:v>257.2</c:v>
                </c:pt>
                <c:pt idx="1594">
                  <c:v>236.5</c:v>
                </c:pt>
                <c:pt idx="1595">
                  <c:v>244.7</c:v>
                </c:pt>
                <c:pt idx="1596">
                  <c:v>312.89999999999969</c:v>
                </c:pt>
                <c:pt idx="1597">
                  <c:v>232.7</c:v>
                </c:pt>
                <c:pt idx="1598">
                  <c:v>266.89999999999969</c:v>
                </c:pt>
                <c:pt idx="1599">
                  <c:v>301.8</c:v>
                </c:pt>
                <c:pt idx="1600">
                  <c:v>294.8</c:v>
                </c:pt>
                <c:pt idx="1601">
                  <c:v>222</c:v>
                </c:pt>
                <c:pt idx="1602">
                  <c:v>272.8</c:v>
                </c:pt>
                <c:pt idx="1603">
                  <c:v>271.7</c:v>
                </c:pt>
                <c:pt idx="1604">
                  <c:v>255.1</c:v>
                </c:pt>
                <c:pt idx="1605">
                  <c:v>274.10000000000002</c:v>
                </c:pt>
                <c:pt idx="1606">
                  <c:v>260.3</c:v>
                </c:pt>
                <c:pt idx="1607">
                  <c:v>270.2</c:v>
                </c:pt>
                <c:pt idx="1608">
                  <c:v>230.1</c:v>
                </c:pt>
                <c:pt idx="1609">
                  <c:v>278.89999999999969</c:v>
                </c:pt>
                <c:pt idx="1610">
                  <c:v>289.39999999999969</c:v>
                </c:pt>
                <c:pt idx="1611">
                  <c:v>265.39999999999969</c:v>
                </c:pt>
                <c:pt idx="1612">
                  <c:v>280.2</c:v>
                </c:pt>
                <c:pt idx="1613">
                  <c:v>249</c:v>
                </c:pt>
                <c:pt idx="1614">
                  <c:v>304.89999999999969</c:v>
                </c:pt>
                <c:pt idx="1615">
                  <c:v>228</c:v>
                </c:pt>
                <c:pt idx="1616">
                  <c:v>228.2</c:v>
                </c:pt>
                <c:pt idx="1617">
                  <c:v>226.9</c:v>
                </c:pt>
                <c:pt idx="1618">
                  <c:v>214.1</c:v>
                </c:pt>
                <c:pt idx="1619">
                  <c:v>252.1</c:v>
                </c:pt>
                <c:pt idx="1620">
                  <c:v>244.2</c:v>
                </c:pt>
                <c:pt idx="1621">
                  <c:v>235.3</c:v>
                </c:pt>
                <c:pt idx="1622">
                  <c:v>259.7</c:v>
                </c:pt>
                <c:pt idx="1623">
                  <c:v>259.89999999999969</c:v>
                </c:pt>
                <c:pt idx="1624">
                  <c:v>236.7</c:v>
                </c:pt>
                <c:pt idx="1625">
                  <c:v>232.7</c:v>
                </c:pt>
                <c:pt idx="1626">
                  <c:v>261.3</c:v>
                </c:pt>
                <c:pt idx="1627">
                  <c:v>233.3</c:v>
                </c:pt>
                <c:pt idx="1628">
                  <c:v>285.10000000000002</c:v>
                </c:pt>
                <c:pt idx="1629">
                  <c:v>210.8</c:v>
                </c:pt>
                <c:pt idx="1630">
                  <c:v>220</c:v>
                </c:pt>
                <c:pt idx="1631">
                  <c:v>242.5</c:v>
                </c:pt>
                <c:pt idx="1632">
                  <c:v>272.5</c:v>
                </c:pt>
                <c:pt idx="1633">
                  <c:v>250.4</c:v>
                </c:pt>
                <c:pt idx="1634">
                  <c:v>260.5</c:v>
                </c:pt>
                <c:pt idx="1635">
                  <c:v>274.2</c:v>
                </c:pt>
                <c:pt idx="1636">
                  <c:v>287.10000000000002</c:v>
                </c:pt>
                <c:pt idx="1637">
                  <c:v>253.6</c:v>
                </c:pt>
                <c:pt idx="1638">
                  <c:v>228.6</c:v>
                </c:pt>
                <c:pt idx="1639">
                  <c:v>294.60000000000002</c:v>
                </c:pt>
                <c:pt idx="1640">
                  <c:v>251.7</c:v>
                </c:pt>
                <c:pt idx="1641">
                  <c:v>217.9</c:v>
                </c:pt>
                <c:pt idx="1642">
                  <c:v>226</c:v>
                </c:pt>
                <c:pt idx="1643">
                  <c:v>233.7</c:v>
                </c:pt>
                <c:pt idx="1644">
                  <c:v>309.60000000000002</c:v>
                </c:pt>
                <c:pt idx="1645">
                  <c:v>262.2</c:v>
                </c:pt>
                <c:pt idx="1646">
                  <c:v>246.4</c:v>
                </c:pt>
                <c:pt idx="1647">
                  <c:v>217.2</c:v>
                </c:pt>
                <c:pt idx="1648">
                  <c:v>211.4</c:v>
                </c:pt>
                <c:pt idx="1649">
                  <c:v>221.3</c:v>
                </c:pt>
                <c:pt idx="1650">
                  <c:v>249</c:v>
                </c:pt>
                <c:pt idx="1651">
                  <c:v>231.3</c:v>
                </c:pt>
                <c:pt idx="1652">
                  <c:v>274</c:v>
                </c:pt>
                <c:pt idx="1653">
                  <c:v>232.2</c:v>
                </c:pt>
                <c:pt idx="1654">
                  <c:v>267</c:v>
                </c:pt>
                <c:pt idx="1655">
                  <c:v>299.60000000000002</c:v>
                </c:pt>
                <c:pt idx="1656">
                  <c:v>267.89999999999969</c:v>
                </c:pt>
                <c:pt idx="1657">
                  <c:v>261.10000000000002</c:v>
                </c:pt>
                <c:pt idx="1658">
                  <c:v>235.8</c:v>
                </c:pt>
                <c:pt idx="1659">
                  <c:v>253.9</c:v>
                </c:pt>
                <c:pt idx="1660">
                  <c:v>220.5</c:v>
                </c:pt>
                <c:pt idx="1661">
                  <c:v>218.5</c:v>
                </c:pt>
                <c:pt idx="1662">
                  <c:v>222.5</c:v>
                </c:pt>
                <c:pt idx="1663">
                  <c:v>271.89999999999969</c:v>
                </c:pt>
                <c:pt idx="1664">
                  <c:v>216.4</c:v>
                </c:pt>
                <c:pt idx="1665">
                  <c:v>220</c:v>
                </c:pt>
                <c:pt idx="1666">
                  <c:v>233.5</c:v>
                </c:pt>
                <c:pt idx="1667">
                  <c:v>193.2</c:v>
                </c:pt>
                <c:pt idx="1668">
                  <c:v>226</c:v>
                </c:pt>
                <c:pt idx="1669">
                  <c:v>199.8</c:v>
                </c:pt>
                <c:pt idx="1670">
                  <c:v>261.5</c:v>
                </c:pt>
                <c:pt idx="1671">
                  <c:v>207.8</c:v>
                </c:pt>
                <c:pt idx="1672">
                  <c:v>206.4</c:v>
                </c:pt>
                <c:pt idx="1673">
                  <c:v>211.9</c:v>
                </c:pt>
                <c:pt idx="1674">
                  <c:v>238.7</c:v>
                </c:pt>
                <c:pt idx="1675">
                  <c:v>254.9</c:v>
                </c:pt>
                <c:pt idx="1676">
                  <c:v>271.2</c:v>
                </c:pt>
                <c:pt idx="1677">
                  <c:v>233.3</c:v>
                </c:pt>
                <c:pt idx="1678">
                  <c:v>230.9</c:v>
                </c:pt>
                <c:pt idx="1679">
                  <c:v>218.2</c:v>
                </c:pt>
                <c:pt idx="1680">
                  <c:v>243.4</c:v>
                </c:pt>
                <c:pt idx="1681">
                  <c:v>227.7</c:v>
                </c:pt>
                <c:pt idx="1682">
                  <c:v>204.5</c:v>
                </c:pt>
                <c:pt idx="1683">
                  <c:v>215.3</c:v>
                </c:pt>
                <c:pt idx="1684">
                  <c:v>259</c:v>
                </c:pt>
                <c:pt idx="1685">
                  <c:v>238.3</c:v>
                </c:pt>
                <c:pt idx="1686">
                  <c:v>239.3</c:v>
                </c:pt>
                <c:pt idx="1687">
                  <c:v>208.4</c:v>
                </c:pt>
                <c:pt idx="1688">
                  <c:v>208.6</c:v>
                </c:pt>
                <c:pt idx="1689">
                  <c:v>191.7</c:v>
                </c:pt>
                <c:pt idx="1690">
                  <c:v>185.6</c:v>
                </c:pt>
                <c:pt idx="1691">
                  <c:v>177.1</c:v>
                </c:pt>
                <c:pt idx="1692">
                  <c:v>175.6</c:v>
                </c:pt>
                <c:pt idx="1693">
                  <c:v>199.7</c:v>
                </c:pt>
                <c:pt idx="1694">
                  <c:v>192.8</c:v>
                </c:pt>
                <c:pt idx="1695">
                  <c:v>198.6</c:v>
                </c:pt>
                <c:pt idx="1696">
                  <c:v>200.8</c:v>
                </c:pt>
                <c:pt idx="1697">
                  <c:v>206.7</c:v>
                </c:pt>
                <c:pt idx="1698">
                  <c:v>234.9</c:v>
                </c:pt>
                <c:pt idx="1699">
                  <c:v>195.1</c:v>
                </c:pt>
                <c:pt idx="1700">
                  <c:v>241.6</c:v>
                </c:pt>
                <c:pt idx="1701">
                  <c:v>223.5</c:v>
                </c:pt>
                <c:pt idx="1702">
                  <c:v>201.2</c:v>
                </c:pt>
                <c:pt idx="1703">
                  <c:v>233.5</c:v>
                </c:pt>
                <c:pt idx="1704">
                  <c:v>196.4</c:v>
                </c:pt>
                <c:pt idx="1705">
                  <c:v>226.9</c:v>
                </c:pt>
                <c:pt idx="1706">
                  <c:v>207.7</c:v>
                </c:pt>
                <c:pt idx="1707">
                  <c:v>208.3</c:v>
                </c:pt>
                <c:pt idx="1708">
                  <c:v>204.8</c:v>
                </c:pt>
                <c:pt idx="1709">
                  <c:v>182.3</c:v>
                </c:pt>
                <c:pt idx="1710">
                  <c:v>185</c:v>
                </c:pt>
                <c:pt idx="1711">
                  <c:v>212.2</c:v>
                </c:pt>
                <c:pt idx="1712">
                  <c:v>175.3</c:v>
                </c:pt>
                <c:pt idx="1713">
                  <c:v>176</c:v>
                </c:pt>
                <c:pt idx="1714">
                  <c:v>172.9</c:v>
                </c:pt>
                <c:pt idx="1715">
                  <c:v>184</c:v>
                </c:pt>
                <c:pt idx="1716">
                  <c:v>221</c:v>
                </c:pt>
                <c:pt idx="1717">
                  <c:v>240.6</c:v>
                </c:pt>
                <c:pt idx="1718">
                  <c:v>207.7</c:v>
                </c:pt>
                <c:pt idx="1719">
                  <c:v>187.1</c:v>
                </c:pt>
                <c:pt idx="1720">
                  <c:v>217.7</c:v>
                </c:pt>
                <c:pt idx="1721">
                  <c:v>187.8</c:v>
                </c:pt>
                <c:pt idx="1722">
                  <c:v>204.5</c:v>
                </c:pt>
                <c:pt idx="1723">
                  <c:v>196.5</c:v>
                </c:pt>
                <c:pt idx="1724">
                  <c:v>206.4</c:v>
                </c:pt>
                <c:pt idx="1725">
                  <c:v>240.7</c:v>
                </c:pt>
                <c:pt idx="1726">
                  <c:v>196.8</c:v>
                </c:pt>
                <c:pt idx="1727">
                  <c:v>190.8</c:v>
                </c:pt>
                <c:pt idx="1728">
                  <c:v>202.3</c:v>
                </c:pt>
                <c:pt idx="1729">
                  <c:v>201.1</c:v>
                </c:pt>
                <c:pt idx="1730">
                  <c:v>191.4</c:v>
                </c:pt>
                <c:pt idx="1731">
                  <c:v>199.2</c:v>
                </c:pt>
                <c:pt idx="1732">
                  <c:v>227.7</c:v>
                </c:pt>
                <c:pt idx="1733">
                  <c:v>214.4</c:v>
                </c:pt>
                <c:pt idx="1734">
                  <c:v>230.3</c:v>
                </c:pt>
                <c:pt idx="1735">
                  <c:v>188.7</c:v>
                </c:pt>
                <c:pt idx="1736">
                  <c:v>164.6</c:v>
                </c:pt>
                <c:pt idx="1737">
                  <c:v>182</c:v>
                </c:pt>
                <c:pt idx="1738">
                  <c:v>175.8</c:v>
                </c:pt>
                <c:pt idx="1739">
                  <c:v>164.4</c:v>
                </c:pt>
                <c:pt idx="1740">
                  <c:v>189.8</c:v>
                </c:pt>
                <c:pt idx="1741">
                  <c:v>205.9</c:v>
                </c:pt>
                <c:pt idx="1742">
                  <c:v>161.9</c:v>
                </c:pt>
                <c:pt idx="1743">
                  <c:v>186.5</c:v>
                </c:pt>
                <c:pt idx="1744">
                  <c:v>164.5</c:v>
                </c:pt>
                <c:pt idx="1745">
                  <c:v>197.8</c:v>
                </c:pt>
                <c:pt idx="1746">
                  <c:v>196</c:v>
                </c:pt>
                <c:pt idx="1747">
                  <c:v>168.3</c:v>
                </c:pt>
                <c:pt idx="1748">
                  <c:v>193.4</c:v>
                </c:pt>
                <c:pt idx="1749">
                  <c:v>160.30000000000001</c:v>
                </c:pt>
                <c:pt idx="1750">
                  <c:v>156.4</c:v>
                </c:pt>
                <c:pt idx="1751">
                  <c:v>209.4</c:v>
                </c:pt>
                <c:pt idx="1752">
                  <c:v>182.8</c:v>
                </c:pt>
                <c:pt idx="1753">
                  <c:v>211.3</c:v>
                </c:pt>
                <c:pt idx="1754">
                  <c:v>243.6</c:v>
                </c:pt>
                <c:pt idx="1755">
                  <c:v>187.5</c:v>
                </c:pt>
                <c:pt idx="1756">
                  <c:v>210.7</c:v>
                </c:pt>
                <c:pt idx="1757">
                  <c:v>182.4</c:v>
                </c:pt>
                <c:pt idx="1758">
                  <c:v>200.5</c:v>
                </c:pt>
                <c:pt idx="1759">
                  <c:v>172.3</c:v>
                </c:pt>
                <c:pt idx="1760">
                  <c:v>165.1</c:v>
                </c:pt>
                <c:pt idx="1761">
                  <c:v>156.9</c:v>
                </c:pt>
                <c:pt idx="1762">
                  <c:v>169.5</c:v>
                </c:pt>
                <c:pt idx="1763">
                  <c:v>196.7</c:v>
                </c:pt>
                <c:pt idx="1764">
                  <c:v>164</c:v>
                </c:pt>
                <c:pt idx="1765">
                  <c:v>140.1</c:v>
                </c:pt>
                <c:pt idx="1766">
                  <c:v>168.6</c:v>
                </c:pt>
                <c:pt idx="1767">
                  <c:v>179.6</c:v>
                </c:pt>
                <c:pt idx="1768">
                  <c:v>155.5</c:v>
                </c:pt>
                <c:pt idx="1769">
                  <c:v>184.5</c:v>
                </c:pt>
                <c:pt idx="1770">
                  <c:v>196.5</c:v>
                </c:pt>
                <c:pt idx="1771">
                  <c:v>166.4</c:v>
                </c:pt>
                <c:pt idx="1772">
                  <c:v>169.4</c:v>
                </c:pt>
                <c:pt idx="1773">
                  <c:v>169.1</c:v>
                </c:pt>
                <c:pt idx="1774">
                  <c:v>148.1</c:v>
                </c:pt>
                <c:pt idx="1775">
                  <c:v>162.9</c:v>
                </c:pt>
                <c:pt idx="1776">
                  <c:v>168</c:v>
                </c:pt>
                <c:pt idx="1777">
                  <c:v>151.69999999999999</c:v>
                </c:pt>
                <c:pt idx="1778">
                  <c:v>176</c:v>
                </c:pt>
                <c:pt idx="1779">
                  <c:v>195.2</c:v>
                </c:pt>
                <c:pt idx="1780">
                  <c:v>198.1</c:v>
                </c:pt>
                <c:pt idx="1781">
                  <c:v>188.4</c:v>
                </c:pt>
                <c:pt idx="1782">
                  <c:v>210.2</c:v>
                </c:pt>
                <c:pt idx="1783">
                  <c:v>175.2</c:v>
                </c:pt>
                <c:pt idx="1784">
                  <c:v>176.6</c:v>
                </c:pt>
                <c:pt idx="1785">
                  <c:v>186.1</c:v>
                </c:pt>
                <c:pt idx="1786">
                  <c:v>183.7</c:v>
                </c:pt>
                <c:pt idx="1787">
                  <c:v>173.7</c:v>
                </c:pt>
                <c:pt idx="1788">
                  <c:v>146.69999999999999</c:v>
                </c:pt>
                <c:pt idx="1789">
                  <c:v>168.5</c:v>
                </c:pt>
                <c:pt idx="1790">
                  <c:v>153.9</c:v>
                </c:pt>
                <c:pt idx="1791">
                  <c:v>160.19999999999999</c:v>
                </c:pt>
                <c:pt idx="1792">
                  <c:v>164.1</c:v>
                </c:pt>
                <c:pt idx="1793">
                  <c:v>195</c:v>
                </c:pt>
                <c:pt idx="1794">
                  <c:v>152.69999999999999</c:v>
                </c:pt>
                <c:pt idx="1795">
                  <c:v>184.5</c:v>
                </c:pt>
                <c:pt idx="1796">
                  <c:v>171.6</c:v>
                </c:pt>
                <c:pt idx="1797">
                  <c:v>200.6</c:v>
                </c:pt>
                <c:pt idx="1798">
                  <c:v>184.3</c:v>
                </c:pt>
                <c:pt idx="1799">
                  <c:v>203</c:v>
                </c:pt>
                <c:pt idx="1800">
                  <c:v>185.1</c:v>
                </c:pt>
                <c:pt idx="1801">
                  <c:v>201.4</c:v>
                </c:pt>
                <c:pt idx="1802">
                  <c:v>153.6</c:v>
                </c:pt>
                <c:pt idx="1803">
                  <c:v>201.9</c:v>
                </c:pt>
                <c:pt idx="1804">
                  <c:v>201.4</c:v>
                </c:pt>
                <c:pt idx="1805">
                  <c:v>189.4</c:v>
                </c:pt>
                <c:pt idx="1806">
                  <c:v>174.3</c:v>
                </c:pt>
                <c:pt idx="1807">
                  <c:v>187.6</c:v>
                </c:pt>
                <c:pt idx="1808">
                  <c:v>191.4</c:v>
                </c:pt>
                <c:pt idx="1809">
                  <c:v>210.4</c:v>
                </c:pt>
                <c:pt idx="1810">
                  <c:v>176.1</c:v>
                </c:pt>
                <c:pt idx="1811">
                  <c:v>182.4</c:v>
                </c:pt>
                <c:pt idx="1812">
                  <c:v>150.69999999999999</c:v>
                </c:pt>
                <c:pt idx="1813">
                  <c:v>170.5</c:v>
                </c:pt>
                <c:pt idx="1814">
                  <c:v>176.5</c:v>
                </c:pt>
                <c:pt idx="1815">
                  <c:v>174.5</c:v>
                </c:pt>
                <c:pt idx="1816">
                  <c:v>191.9</c:v>
                </c:pt>
                <c:pt idx="1817">
                  <c:v>182.5</c:v>
                </c:pt>
                <c:pt idx="1818">
                  <c:v>200.7</c:v>
                </c:pt>
                <c:pt idx="1819">
                  <c:v>186.4</c:v>
                </c:pt>
                <c:pt idx="1820">
                  <c:v>171.9</c:v>
                </c:pt>
                <c:pt idx="1821">
                  <c:v>180.3</c:v>
                </c:pt>
                <c:pt idx="1822">
                  <c:v>184.5</c:v>
                </c:pt>
                <c:pt idx="1823">
                  <c:v>188.2</c:v>
                </c:pt>
                <c:pt idx="1824">
                  <c:v>166.1</c:v>
                </c:pt>
                <c:pt idx="1825">
                  <c:v>212.3</c:v>
                </c:pt>
                <c:pt idx="1826">
                  <c:v>176</c:v>
                </c:pt>
                <c:pt idx="1827">
                  <c:v>181.5</c:v>
                </c:pt>
                <c:pt idx="1828">
                  <c:v>171.8</c:v>
                </c:pt>
                <c:pt idx="1829">
                  <c:v>218.2</c:v>
                </c:pt>
                <c:pt idx="1830">
                  <c:v>182.9</c:v>
                </c:pt>
                <c:pt idx="1831">
                  <c:v>187.1</c:v>
                </c:pt>
                <c:pt idx="1832">
                  <c:v>153.80000000000001</c:v>
                </c:pt>
                <c:pt idx="1833">
                  <c:v>193.4</c:v>
                </c:pt>
                <c:pt idx="1834">
                  <c:v>139</c:v>
                </c:pt>
                <c:pt idx="1835">
                  <c:v>169.4</c:v>
                </c:pt>
                <c:pt idx="1836">
                  <c:v>155.1</c:v>
                </c:pt>
                <c:pt idx="1837">
                  <c:v>142</c:v>
                </c:pt>
                <c:pt idx="1838">
                  <c:v>161.1</c:v>
                </c:pt>
                <c:pt idx="1839">
                  <c:v>170.8</c:v>
                </c:pt>
                <c:pt idx="1840">
                  <c:v>177.2</c:v>
                </c:pt>
                <c:pt idx="1841">
                  <c:v>144.80000000000001</c:v>
                </c:pt>
                <c:pt idx="1842">
                  <c:v>172.2</c:v>
                </c:pt>
                <c:pt idx="1843">
                  <c:v>148.30000000000001</c:v>
                </c:pt>
                <c:pt idx="1844">
                  <c:v>167.4</c:v>
                </c:pt>
                <c:pt idx="1845">
                  <c:v>153.80000000000001</c:v>
                </c:pt>
                <c:pt idx="1846">
                  <c:v>190.8</c:v>
                </c:pt>
                <c:pt idx="1847">
                  <c:v>144.69999999999999</c:v>
                </c:pt>
                <c:pt idx="1848">
                  <c:v>208.2</c:v>
                </c:pt>
                <c:pt idx="1849">
                  <c:v>197.7</c:v>
                </c:pt>
                <c:pt idx="1850">
                  <c:v>175</c:v>
                </c:pt>
                <c:pt idx="1851">
                  <c:v>182.8</c:v>
                </c:pt>
                <c:pt idx="1852">
                  <c:v>205.7</c:v>
                </c:pt>
                <c:pt idx="1853">
                  <c:v>160.1</c:v>
                </c:pt>
                <c:pt idx="1854">
                  <c:v>170.7</c:v>
                </c:pt>
                <c:pt idx="1855">
                  <c:v>154</c:v>
                </c:pt>
                <c:pt idx="1856">
                  <c:v>177.4</c:v>
                </c:pt>
                <c:pt idx="1857">
                  <c:v>156.4</c:v>
                </c:pt>
                <c:pt idx="1858">
                  <c:v>158</c:v>
                </c:pt>
                <c:pt idx="1859">
                  <c:v>169.6</c:v>
                </c:pt>
                <c:pt idx="1860">
                  <c:v>155.6</c:v>
                </c:pt>
                <c:pt idx="1861">
                  <c:v>167.1</c:v>
                </c:pt>
                <c:pt idx="1862">
                  <c:v>198.1</c:v>
                </c:pt>
                <c:pt idx="1863">
                  <c:v>138.9</c:v>
                </c:pt>
                <c:pt idx="1864">
                  <c:v>175.5</c:v>
                </c:pt>
                <c:pt idx="1865">
                  <c:v>179.3</c:v>
                </c:pt>
                <c:pt idx="1866">
                  <c:v>138.9</c:v>
                </c:pt>
                <c:pt idx="1867">
                  <c:v>156.9</c:v>
                </c:pt>
                <c:pt idx="1868">
                  <c:v>158.5</c:v>
                </c:pt>
                <c:pt idx="1869">
                  <c:v>155.19999999999999</c:v>
                </c:pt>
                <c:pt idx="1870">
                  <c:v>152.19999999999999</c:v>
                </c:pt>
                <c:pt idx="1871">
                  <c:v>169.8</c:v>
                </c:pt>
                <c:pt idx="1872">
                  <c:v>148.1</c:v>
                </c:pt>
                <c:pt idx="1873">
                  <c:v>172.2</c:v>
                </c:pt>
                <c:pt idx="1874">
                  <c:v>160.19999999999999</c:v>
                </c:pt>
                <c:pt idx="1875">
                  <c:v>155.30000000000001</c:v>
                </c:pt>
                <c:pt idx="1876">
                  <c:v>174</c:v>
                </c:pt>
                <c:pt idx="1877">
                  <c:v>171.3</c:v>
                </c:pt>
                <c:pt idx="1878">
                  <c:v>146.80000000000001</c:v>
                </c:pt>
                <c:pt idx="1879">
                  <c:v>171.7</c:v>
                </c:pt>
                <c:pt idx="1880">
                  <c:v>161.9</c:v>
                </c:pt>
                <c:pt idx="1881">
                  <c:v>177.6</c:v>
                </c:pt>
                <c:pt idx="1882">
                  <c:v>171.8</c:v>
                </c:pt>
                <c:pt idx="1883">
                  <c:v>144.19999999999999</c:v>
                </c:pt>
                <c:pt idx="1884">
                  <c:v>126</c:v>
                </c:pt>
                <c:pt idx="1885">
                  <c:v>158.1</c:v>
                </c:pt>
                <c:pt idx="1886">
                  <c:v>160.5</c:v>
                </c:pt>
                <c:pt idx="1887">
                  <c:v>146.6</c:v>
                </c:pt>
                <c:pt idx="1888">
                  <c:v>149</c:v>
                </c:pt>
                <c:pt idx="1889">
                  <c:v>156</c:v>
                </c:pt>
                <c:pt idx="1890">
                  <c:v>136.5</c:v>
                </c:pt>
                <c:pt idx="1891">
                  <c:v>133.4</c:v>
                </c:pt>
                <c:pt idx="1892">
                  <c:v>150.6</c:v>
                </c:pt>
                <c:pt idx="1893">
                  <c:v>165.7</c:v>
                </c:pt>
                <c:pt idx="1894">
                  <c:v>158.1</c:v>
                </c:pt>
                <c:pt idx="1895">
                  <c:v>143.30000000000001</c:v>
                </c:pt>
                <c:pt idx="1896">
                  <c:v>156.69999999999999</c:v>
                </c:pt>
                <c:pt idx="1897">
                  <c:v>179.8</c:v>
                </c:pt>
                <c:pt idx="1898">
                  <c:v>170.8</c:v>
                </c:pt>
                <c:pt idx="1899">
                  <c:v>156.9</c:v>
                </c:pt>
                <c:pt idx="1900">
                  <c:v>159</c:v>
                </c:pt>
                <c:pt idx="1901">
                  <c:v>168.2</c:v>
                </c:pt>
                <c:pt idx="1902">
                  <c:v>191.3</c:v>
                </c:pt>
                <c:pt idx="1903">
                  <c:v>182.9</c:v>
                </c:pt>
                <c:pt idx="1904">
                  <c:v>172.4</c:v>
                </c:pt>
                <c:pt idx="1905">
                  <c:v>154.30000000000001</c:v>
                </c:pt>
                <c:pt idx="1906">
                  <c:v>169.6</c:v>
                </c:pt>
                <c:pt idx="1907">
                  <c:v>183.8</c:v>
                </c:pt>
                <c:pt idx="1908">
                  <c:v>145.80000000000001</c:v>
                </c:pt>
                <c:pt idx="1909">
                  <c:v>175.1</c:v>
                </c:pt>
                <c:pt idx="1910">
                  <c:v>159.80000000000001</c:v>
                </c:pt>
                <c:pt idx="1911">
                  <c:v>151.80000000000001</c:v>
                </c:pt>
                <c:pt idx="1912">
                  <c:v>153.80000000000001</c:v>
                </c:pt>
                <c:pt idx="1913">
                  <c:v>175.7</c:v>
                </c:pt>
                <c:pt idx="1914">
                  <c:v>167.4</c:v>
                </c:pt>
                <c:pt idx="1915">
                  <c:v>186.8</c:v>
                </c:pt>
                <c:pt idx="1916">
                  <c:v>182.8</c:v>
                </c:pt>
                <c:pt idx="1917">
                  <c:v>176.8</c:v>
                </c:pt>
                <c:pt idx="1918">
                  <c:v>154.69999999999999</c:v>
                </c:pt>
                <c:pt idx="1919">
                  <c:v>176.8</c:v>
                </c:pt>
                <c:pt idx="1920">
                  <c:v>168.2</c:v>
                </c:pt>
                <c:pt idx="1921">
                  <c:v>171.8</c:v>
                </c:pt>
                <c:pt idx="1922">
                  <c:v>175.6</c:v>
                </c:pt>
                <c:pt idx="1923">
                  <c:v>160</c:v>
                </c:pt>
                <c:pt idx="1924">
                  <c:v>152</c:v>
                </c:pt>
                <c:pt idx="1925">
                  <c:v>154.1</c:v>
                </c:pt>
                <c:pt idx="1926">
                  <c:v>152.69999999999999</c:v>
                </c:pt>
                <c:pt idx="1927">
                  <c:v>183.7</c:v>
                </c:pt>
                <c:pt idx="1928">
                  <c:v>151.69999999999999</c:v>
                </c:pt>
                <c:pt idx="1929">
                  <c:v>152.69999999999999</c:v>
                </c:pt>
                <c:pt idx="1930">
                  <c:v>176.5</c:v>
                </c:pt>
                <c:pt idx="1931">
                  <c:v>157.30000000000001</c:v>
                </c:pt>
                <c:pt idx="1932">
                  <c:v>118.5</c:v>
                </c:pt>
                <c:pt idx="1933">
                  <c:v>155.5</c:v>
                </c:pt>
                <c:pt idx="1934">
                  <c:v>137.5</c:v>
                </c:pt>
                <c:pt idx="1935">
                  <c:v>137.19999999999999</c:v>
                </c:pt>
                <c:pt idx="1936">
                  <c:v>159.1</c:v>
                </c:pt>
                <c:pt idx="1937">
                  <c:v>151</c:v>
                </c:pt>
                <c:pt idx="1938">
                  <c:v>158.19999999999999</c:v>
                </c:pt>
                <c:pt idx="1939">
                  <c:v>146.6</c:v>
                </c:pt>
                <c:pt idx="1940">
                  <c:v>147.30000000000001</c:v>
                </c:pt>
                <c:pt idx="1941">
                  <c:v>147</c:v>
                </c:pt>
                <c:pt idx="1942">
                  <c:v>162.6</c:v>
                </c:pt>
                <c:pt idx="1943">
                  <c:v>144.69999999999999</c:v>
                </c:pt>
                <c:pt idx="1944">
                  <c:v>128</c:v>
                </c:pt>
                <c:pt idx="1945">
                  <c:v>165.6</c:v>
                </c:pt>
                <c:pt idx="1946">
                  <c:v>140</c:v>
                </c:pt>
                <c:pt idx="1947">
                  <c:v>170.1</c:v>
                </c:pt>
                <c:pt idx="1948">
                  <c:v>138.6</c:v>
                </c:pt>
                <c:pt idx="1949">
                  <c:v>147.80000000000001</c:v>
                </c:pt>
                <c:pt idx="1950">
                  <c:v>140.4</c:v>
                </c:pt>
                <c:pt idx="1951">
                  <c:v>148.1</c:v>
                </c:pt>
                <c:pt idx="1952">
                  <c:v>154.6</c:v>
                </c:pt>
                <c:pt idx="1953">
                  <c:v>154.69999999999999</c:v>
                </c:pt>
                <c:pt idx="1954">
                  <c:v>135.9</c:v>
                </c:pt>
                <c:pt idx="1955">
                  <c:v>154.5</c:v>
                </c:pt>
                <c:pt idx="1956">
                  <c:v>157.1</c:v>
                </c:pt>
                <c:pt idx="1957">
                  <c:v>150.1</c:v>
                </c:pt>
                <c:pt idx="1958">
                  <c:v>128.4</c:v>
                </c:pt>
                <c:pt idx="1959">
                  <c:v>178.1</c:v>
                </c:pt>
                <c:pt idx="1960">
                  <c:v>147.69999999999999</c:v>
                </c:pt>
                <c:pt idx="1961">
                  <c:v>158.9</c:v>
                </c:pt>
                <c:pt idx="1962">
                  <c:v>154.9</c:v>
                </c:pt>
                <c:pt idx="1963">
                  <c:v>140.30000000000001</c:v>
                </c:pt>
                <c:pt idx="1964">
                  <c:v>164</c:v>
                </c:pt>
                <c:pt idx="1965">
                  <c:v>149.4</c:v>
                </c:pt>
                <c:pt idx="1966">
                  <c:v>146.19999999999999</c:v>
                </c:pt>
                <c:pt idx="1967">
                  <c:v>174.7</c:v>
                </c:pt>
                <c:pt idx="1968">
                  <c:v>149.5</c:v>
                </c:pt>
                <c:pt idx="1969">
                  <c:v>141.6</c:v>
                </c:pt>
                <c:pt idx="1970">
                  <c:v>160.1</c:v>
                </c:pt>
                <c:pt idx="1971">
                  <c:v>168.1</c:v>
                </c:pt>
                <c:pt idx="1972">
                  <c:v>125.7</c:v>
                </c:pt>
                <c:pt idx="1973">
                  <c:v>164.9</c:v>
                </c:pt>
                <c:pt idx="1974">
                  <c:v>143.6</c:v>
                </c:pt>
                <c:pt idx="1975">
                  <c:v>167.7</c:v>
                </c:pt>
                <c:pt idx="1976">
                  <c:v>167.4</c:v>
                </c:pt>
                <c:pt idx="1977">
                  <c:v>154.4</c:v>
                </c:pt>
                <c:pt idx="1978">
                  <c:v>154.19999999999999</c:v>
                </c:pt>
                <c:pt idx="1979">
                  <c:v>139.1</c:v>
                </c:pt>
                <c:pt idx="1980">
                  <c:v>169.9</c:v>
                </c:pt>
                <c:pt idx="1981">
                  <c:v>157.1</c:v>
                </c:pt>
                <c:pt idx="1982">
                  <c:v>144</c:v>
                </c:pt>
                <c:pt idx="1983">
                  <c:v>128.19999999999999</c:v>
                </c:pt>
                <c:pt idx="1984">
                  <c:v>131.69999999999999</c:v>
                </c:pt>
                <c:pt idx="1985">
                  <c:v>125.1</c:v>
                </c:pt>
                <c:pt idx="1986">
                  <c:v>140.80000000000001</c:v>
                </c:pt>
                <c:pt idx="1987">
                  <c:v>131.1</c:v>
                </c:pt>
                <c:pt idx="1988">
                  <c:v>128.9</c:v>
                </c:pt>
                <c:pt idx="1989">
                  <c:v>129.80000000000001</c:v>
                </c:pt>
                <c:pt idx="1990">
                  <c:v>158.19999999999999</c:v>
                </c:pt>
                <c:pt idx="1991">
                  <c:v>147.69999999999999</c:v>
                </c:pt>
                <c:pt idx="1992">
                  <c:v>144.6</c:v>
                </c:pt>
                <c:pt idx="1993">
                  <c:v>137.19999999999999</c:v>
                </c:pt>
                <c:pt idx="1994">
                  <c:v>189.7</c:v>
                </c:pt>
                <c:pt idx="1995">
                  <c:v>138</c:v>
                </c:pt>
                <c:pt idx="1996">
                  <c:v>163.19999999999999</c:v>
                </c:pt>
                <c:pt idx="1997">
                  <c:v>151.80000000000001</c:v>
                </c:pt>
                <c:pt idx="1998">
                  <c:v>140.6</c:v>
                </c:pt>
                <c:pt idx="1999">
                  <c:v>182.2</c:v>
                </c:pt>
                <c:pt idx="2000">
                  <c:v>149.69999999999999</c:v>
                </c:pt>
                <c:pt idx="2001">
                  <c:v>154.6</c:v>
                </c:pt>
                <c:pt idx="2002">
                  <c:v>138.19999999999999</c:v>
                </c:pt>
                <c:pt idx="2003">
                  <c:v>138.4</c:v>
                </c:pt>
                <c:pt idx="2004">
                  <c:v>133.4</c:v>
                </c:pt>
                <c:pt idx="2005">
                  <c:v>133.30000000000001</c:v>
                </c:pt>
                <c:pt idx="2006">
                  <c:v>144.1</c:v>
                </c:pt>
                <c:pt idx="2007">
                  <c:v>134.19999999999999</c:v>
                </c:pt>
                <c:pt idx="2008">
                  <c:v>153.1</c:v>
                </c:pt>
                <c:pt idx="2009">
                  <c:v>131.30000000000001</c:v>
                </c:pt>
                <c:pt idx="2010">
                  <c:v>121.2</c:v>
                </c:pt>
                <c:pt idx="2011">
                  <c:v>156.80000000000001</c:v>
                </c:pt>
                <c:pt idx="2012">
                  <c:v>129.69999999999999</c:v>
                </c:pt>
                <c:pt idx="2013">
                  <c:v>173.4</c:v>
                </c:pt>
                <c:pt idx="2014">
                  <c:v>159.4</c:v>
                </c:pt>
                <c:pt idx="2015">
                  <c:v>138</c:v>
                </c:pt>
                <c:pt idx="2016">
                  <c:v>149.19999999999999</c:v>
                </c:pt>
                <c:pt idx="2017">
                  <c:v>131.80000000000001</c:v>
                </c:pt>
                <c:pt idx="2018">
                  <c:v>148.6</c:v>
                </c:pt>
                <c:pt idx="2019">
                  <c:v>140.19999999999999</c:v>
                </c:pt>
                <c:pt idx="2020">
                  <c:v>124.6</c:v>
                </c:pt>
                <c:pt idx="2021">
                  <c:v>134.69999999999999</c:v>
                </c:pt>
                <c:pt idx="2022">
                  <c:v>135.9</c:v>
                </c:pt>
                <c:pt idx="2023">
                  <c:v>137.69999999999999</c:v>
                </c:pt>
                <c:pt idx="2024">
                  <c:v>130.1</c:v>
                </c:pt>
                <c:pt idx="2025">
                  <c:v>147.5</c:v>
                </c:pt>
                <c:pt idx="2026">
                  <c:v>145.6</c:v>
                </c:pt>
                <c:pt idx="2027">
                  <c:v>164</c:v>
                </c:pt>
                <c:pt idx="2028">
                  <c:v>154.6</c:v>
                </c:pt>
                <c:pt idx="2029">
                  <c:v>141.4</c:v>
                </c:pt>
                <c:pt idx="2030">
                  <c:v>139.5</c:v>
                </c:pt>
                <c:pt idx="2031">
                  <c:v>99.4</c:v>
                </c:pt>
                <c:pt idx="2032">
                  <c:v>131.1</c:v>
                </c:pt>
                <c:pt idx="2033">
                  <c:v>133.5</c:v>
                </c:pt>
                <c:pt idx="2034">
                  <c:v>146.4</c:v>
                </c:pt>
                <c:pt idx="2035">
                  <c:v>122.8</c:v>
                </c:pt>
                <c:pt idx="2036">
                  <c:v>133.69999999999999</c:v>
                </c:pt>
                <c:pt idx="2037">
                  <c:v>119</c:v>
                </c:pt>
                <c:pt idx="2038">
                  <c:v>134.6</c:v>
                </c:pt>
                <c:pt idx="2039">
                  <c:v>121</c:v>
                </c:pt>
                <c:pt idx="2040">
                  <c:v>146.1</c:v>
                </c:pt>
                <c:pt idx="2041">
                  <c:v>130.6</c:v>
                </c:pt>
                <c:pt idx="2042">
                  <c:v>133.5</c:v>
                </c:pt>
                <c:pt idx="2043">
                  <c:v>144.9</c:v>
                </c:pt>
                <c:pt idx="2044">
                  <c:v>127.8</c:v>
                </c:pt>
                <c:pt idx="2045">
                  <c:v>135.80000000000001</c:v>
                </c:pt>
                <c:pt idx="2046">
                  <c:v>119.8</c:v>
                </c:pt>
                <c:pt idx="2047">
                  <c:v>123</c:v>
                </c:pt>
                <c:pt idx="2048">
                  <c:v>110.5</c:v>
                </c:pt>
                <c:pt idx="2049">
                  <c:v>120.3</c:v>
                </c:pt>
                <c:pt idx="2050">
                  <c:v>124.6</c:v>
                </c:pt>
                <c:pt idx="2051">
                  <c:v>127.6</c:v>
                </c:pt>
                <c:pt idx="2052">
                  <c:v>154.6</c:v>
                </c:pt>
                <c:pt idx="2053">
                  <c:v>121.4</c:v>
                </c:pt>
                <c:pt idx="2054">
                  <c:v>134.5</c:v>
                </c:pt>
                <c:pt idx="2055">
                  <c:v>133.1</c:v>
                </c:pt>
                <c:pt idx="2056">
                  <c:v>135.80000000000001</c:v>
                </c:pt>
                <c:pt idx="2057">
                  <c:v>136.5</c:v>
                </c:pt>
                <c:pt idx="2058">
                  <c:v>134.4</c:v>
                </c:pt>
                <c:pt idx="2059">
                  <c:v>131.9</c:v>
                </c:pt>
                <c:pt idx="2060">
                  <c:v>119.2</c:v>
                </c:pt>
                <c:pt idx="2061">
                  <c:v>132</c:v>
                </c:pt>
                <c:pt idx="2062">
                  <c:v>154.1</c:v>
                </c:pt>
                <c:pt idx="2063">
                  <c:v>145.30000000000001</c:v>
                </c:pt>
                <c:pt idx="2064">
                  <c:v>139</c:v>
                </c:pt>
                <c:pt idx="2065">
                  <c:v>122.1</c:v>
                </c:pt>
                <c:pt idx="2066">
                  <c:v>148.4</c:v>
                </c:pt>
                <c:pt idx="2067">
                  <c:v>144.4</c:v>
                </c:pt>
                <c:pt idx="2068">
                  <c:v>148.9</c:v>
                </c:pt>
                <c:pt idx="2069">
                  <c:v>153.6</c:v>
                </c:pt>
                <c:pt idx="2070">
                  <c:v>115.1</c:v>
                </c:pt>
                <c:pt idx="2071">
                  <c:v>134.69999999999999</c:v>
                </c:pt>
                <c:pt idx="2072">
                  <c:v>124.2</c:v>
                </c:pt>
                <c:pt idx="2073">
                  <c:v>132.9</c:v>
                </c:pt>
                <c:pt idx="2075">
                  <c:v>109.5</c:v>
                </c:pt>
                <c:pt idx="2076">
                  <c:v>141.9</c:v>
                </c:pt>
                <c:pt idx="2077">
                  <c:v>112.9</c:v>
                </c:pt>
                <c:pt idx="2078">
                  <c:v>120.4</c:v>
                </c:pt>
                <c:pt idx="2079">
                  <c:v>136.69999999999999</c:v>
                </c:pt>
                <c:pt idx="2080">
                  <c:v>112.1</c:v>
                </c:pt>
                <c:pt idx="2081">
                  <c:v>115.4</c:v>
                </c:pt>
                <c:pt idx="2082">
                  <c:v>105.5</c:v>
                </c:pt>
                <c:pt idx="2083">
                  <c:v>131.6</c:v>
                </c:pt>
                <c:pt idx="2084">
                  <c:v>118.2</c:v>
                </c:pt>
                <c:pt idx="2085">
                  <c:v>114.7</c:v>
                </c:pt>
                <c:pt idx="2086">
                  <c:v>111.9</c:v>
                </c:pt>
                <c:pt idx="2087">
                  <c:v>112.3</c:v>
                </c:pt>
                <c:pt idx="2088">
                  <c:v>136.80000000000001</c:v>
                </c:pt>
                <c:pt idx="2089">
                  <c:v>105.8</c:v>
                </c:pt>
                <c:pt idx="2090">
                  <c:v>145.6</c:v>
                </c:pt>
                <c:pt idx="2091">
                  <c:v>119.2</c:v>
                </c:pt>
                <c:pt idx="2092">
                  <c:v>119.5</c:v>
                </c:pt>
                <c:pt idx="2093">
                  <c:v>126.5</c:v>
                </c:pt>
                <c:pt idx="2094">
                  <c:v>137.30000000000001</c:v>
                </c:pt>
                <c:pt idx="2095">
                  <c:v>116.3</c:v>
                </c:pt>
                <c:pt idx="2096">
                  <c:v>119.6</c:v>
                </c:pt>
                <c:pt idx="2097">
                  <c:v>118.7</c:v>
                </c:pt>
                <c:pt idx="2098">
                  <c:v>145.4</c:v>
                </c:pt>
                <c:pt idx="2099">
                  <c:v>129.5</c:v>
                </c:pt>
                <c:pt idx="2100">
                  <c:v>147.19999999999999</c:v>
                </c:pt>
                <c:pt idx="2101">
                  <c:v>128.4</c:v>
                </c:pt>
                <c:pt idx="2102">
                  <c:v>118.4</c:v>
                </c:pt>
                <c:pt idx="2103">
                  <c:v>112.4</c:v>
                </c:pt>
                <c:pt idx="2104">
                  <c:v>105.2</c:v>
                </c:pt>
                <c:pt idx="2105">
                  <c:v>109</c:v>
                </c:pt>
                <c:pt idx="2106">
                  <c:v>133.6</c:v>
                </c:pt>
                <c:pt idx="2107">
                  <c:v>124.6</c:v>
                </c:pt>
                <c:pt idx="2108">
                  <c:v>104.9</c:v>
                </c:pt>
                <c:pt idx="2109">
                  <c:v>126.1</c:v>
                </c:pt>
                <c:pt idx="2110">
                  <c:v>126.7</c:v>
                </c:pt>
                <c:pt idx="2111">
                  <c:v>124</c:v>
                </c:pt>
                <c:pt idx="2112">
                  <c:v>126.4</c:v>
                </c:pt>
                <c:pt idx="2113">
                  <c:v>134.5</c:v>
                </c:pt>
                <c:pt idx="2114">
                  <c:v>122.5</c:v>
                </c:pt>
                <c:pt idx="2115">
                  <c:v>126.4</c:v>
                </c:pt>
                <c:pt idx="2116">
                  <c:v>118.2</c:v>
                </c:pt>
                <c:pt idx="2117">
                  <c:v>122</c:v>
                </c:pt>
                <c:pt idx="2118">
                  <c:v>141.19999999999999</c:v>
                </c:pt>
                <c:pt idx="2119">
                  <c:v>116.5</c:v>
                </c:pt>
                <c:pt idx="2120">
                  <c:v>109.8</c:v>
                </c:pt>
                <c:pt idx="2121">
                  <c:v>107.6</c:v>
                </c:pt>
                <c:pt idx="2122">
                  <c:v>99.7</c:v>
                </c:pt>
                <c:pt idx="2123">
                  <c:v>98.1</c:v>
                </c:pt>
                <c:pt idx="2124">
                  <c:v>118.8</c:v>
                </c:pt>
                <c:pt idx="2125">
                  <c:v>107</c:v>
                </c:pt>
                <c:pt idx="2126">
                  <c:v>107.6</c:v>
                </c:pt>
                <c:pt idx="2127">
                  <c:v>106.1</c:v>
                </c:pt>
                <c:pt idx="2128">
                  <c:v>98.6</c:v>
                </c:pt>
                <c:pt idx="2129">
                  <c:v>121.5</c:v>
                </c:pt>
                <c:pt idx="2130">
                  <c:v>115.6</c:v>
                </c:pt>
                <c:pt idx="2131">
                  <c:v>115.1</c:v>
                </c:pt>
                <c:pt idx="2132">
                  <c:v>117.1</c:v>
                </c:pt>
                <c:pt idx="2133">
                  <c:v>119</c:v>
                </c:pt>
                <c:pt idx="2134">
                  <c:v>116.9</c:v>
                </c:pt>
                <c:pt idx="2135">
                  <c:v>106</c:v>
                </c:pt>
                <c:pt idx="2136">
                  <c:v>99.8</c:v>
                </c:pt>
                <c:pt idx="2137">
                  <c:v>115</c:v>
                </c:pt>
                <c:pt idx="2138">
                  <c:v>104.4</c:v>
                </c:pt>
                <c:pt idx="2139">
                  <c:v>107.2</c:v>
                </c:pt>
                <c:pt idx="2140">
                  <c:v>118.1</c:v>
                </c:pt>
                <c:pt idx="2141">
                  <c:v>97.9</c:v>
                </c:pt>
                <c:pt idx="2142">
                  <c:v>114.6</c:v>
                </c:pt>
                <c:pt idx="2143">
                  <c:v>112.9</c:v>
                </c:pt>
                <c:pt idx="2144">
                  <c:v>115.9</c:v>
                </c:pt>
                <c:pt idx="2145">
                  <c:v>118.7</c:v>
                </c:pt>
                <c:pt idx="2146">
                  <c:v>104.6</c:v>
                </c:pt>
                <c:pt idx="2147">
                  <c:v>100.2</c:v>
                </c:pt>
                <c:pt idx="2148">
                  <c:v>106.4</c:v>
                </c:pt>
                <c:pt idx="2149">
                  <c:v>122.6</c:v>
                </c:pt>
                <c:pt idx="2150">
                  <c:v>109.4</c:v>
                </c:pt>
                <c:pt idx="2151">
                  <c:v>112.2</c:v>
                </c:pt>
                <c:pt idx="2152">
                  <c:v>138.6</c:v>
                </c:pt>
                <c:pt idx="2153">
                  <c:v>115.7</c:v>
                </c:pt>
                <c:pt idx="2154">
                  <c:v>109.9</c:v>
                </c:pt>
                <c:pt idx="2155">
                  <c:v>114.5</c:v>
                </c:pt>
                <c:pt idx="2156">
                  <c:v>116.3</c:v>
                </c:pt>
                <c:pt idx="2157">
                  <c:v>128.19999999999999</c:v>
                </c:pt>
                <c:pt idx="2158">
                  <c:v>122</c:v>
                </c:pt>
                <c:pt idx="2159">
                  <c:v>146.30000000000001</c:v>
                </c:pt>
                <c:pt idx="2160">
                  <c:v>180.4</c:v>
                </c:pt>
                <c:pt idx="2161">
                  <c:v>135.9</c:v>
                </c:pt>
                <c:pt idx="2162">
                  <c:v>151.5</c:v>
                </c:pt>
                <c:pt idx="2163">
                  <c:v>126.8</c:v>
                </c:pt>
                <c:pt idx="2164">
                  <c:v>138.6</c:v>
                </c:pt>
                <c:pt idx="2165">
                  <c:v>138.69999999999999</c:v>
                </c:pt>
                <c:pt idx="2166">
                  <c:v>130.4</c:v>
                </c:pt>
                <c:pt idx="2167">
                  <c:v>136.1</c:v>
                </c:pt>
                <c:pt idx="2168">
                  <c:v>129</c:v>
                </c:pt>
                <c:pt idx="2169">
                  <c:v>148.1</c:v>
                </c:pt>
                <c:pt idx="2170">
                  <c:v>119.2</c:v>
                </c:pt>
                <c:pt idx="2171">
                  <c:v>137.80000000000001</c:v>
                </c:pt>
                <c:pt idx="2172">
                  <c:v>125.1</c:v>
                </c:pt>
                <c:pt idx="2173">
                  <c:v>111.2</c:v>
                </c:pt>
                <c:pt idx="2174">
                  <c:v>163.30000000000001</c:v>
                </c:pt>
                <c:pt idx="2175">
                  <c:v>131.1</c:v>
                </c:pt>
                <c:pt idx="2176">
                  <c:v>136.9</c:v>
                </c:pt>
                <c:pt idx="2177">
                  <c:v>140.5</c:v>
                </c:pt>
                <c:pt idx="2178">
                  <c:v>121.7</c:v>
                </c:pt>
                <c:pt idx="2179">
                  <c:v>93.6</c:v>
                </c:pt>
                <c:pt idx="2180">
                  <c:v>126.4</c:v>
                </c:pt>
                <c:pt idx="2181">
                  <c:v>118.5</c:v>
                </c:pt>
                <c:pt idx="2182">
                  <c:v>100.2</c:v>
                </c:pt>
                <c:pt idx="2183">
                  <c:v>123.2</c:v>
                </c:pt>
                <c:pt idx="2184">
                  <c:v>111.1</c:v>
                </c:pt>
                <c:pt idx="2185">
                  <c:v>109.6</c:v>
                </c:pt>
                <c:pt idx="2186">
                  <c:v>104.9</c:v>
                </c:pt>
                <c:pt idx="2187">
                  <c:v>121.2</c:v>
                </c:pt>
                <c:pt idx="2188">
                  <c:v>127.1</c:v>
                </c:pt>
                <c:pt idx="2189">
                  <c:v>119</c:v>
                </c:pt>
                <c:pt idx="2190">
                  <c:v>111.6</c:v>
                </c:pt>
                <c:pt idx="2191">
                  <c:v>117.1</c:v>
                </c:pt>
                <c:pt idx="2192">
                  <c:v>123</c:v>
                </c:pt>
                <c:pt idx="2193">
                  <c:v>115.6</c:v>
                </c:pt>
                <c:pt idx="2194">
                  <c:v>101.6</c:v>
                </c:pt>
                <c:pt idx="2195">
                  <c:v>103.4</c:v>
                </c:pt>
                <c:pt idx="2196">
                  <c:v>123.9</c:v>
                </c:pt>
                <c:pt idx="2197">
                  <c:v>121.3</c:v>
                </c:pt>
                <c:pt idx="2198">
                  <c:v>125.4</c:v>
                </c:pt>
                <c:pt idx="2199">
                  <c:v>120.4</c:v>
                </c:pt>
                <c:pt idx="2200">
                  <c:v>123.2</c:v>
                </c:pt>
                <c:pt idx="2201">
                  <c:v>110.9</c:v>
                </c:pt>
                <c:pt idx="2202">
                  <c:v>110.1</c:v>
                </c:pt>
                <c:pt idx="2203">
                  <c:v>108.5</c:v>
                </c:pt>
                <c:pt idx="2204">
                  <c:v>121.5</c:v>
                </c:pt>
                <c:pt idx="2205">
                  <c:v>110</c:v>
                </c:pt>
                <c:pt idx="2206">
                  <c:v>119.7</c:v>
                </c:pt>
                <c:pt idx="2207">
                  <c:v>139.69999999999999</c:v>
                </c:pt>
                <c:pt idx="2208">
                  <c:v>122.9</c:v>
                </c:pt>
                <c:pt idx="2209">
                  <c:v>124.6</c:v>
                </c:pt>
                <c:pt idx="2210">
                  <c:v>101.9</c:v>
                </c:pt>
                <c:pt idx="2211">
                  <c:v>128.4</c:v>
                </c:pt>
                <c:pt idx="2212">
                  <c:v>110.5</c:v>
                </c:pt>
                <c:pt idx="2213">
                  <c:v>111.6</c:v>
                </c:pt>
                <c:pt idx="2214">
                  <c:v>98.2</c:v>
                </c:pt>
                <c:pt idx="2215">
                  <c:v>109.3</c:v>
                </c:pt>
                <c:pt idx="2216">
                  <c:v>132.30000000000001</c:v>
                </c:pt>
                <c:pt idx="2217">
                  <c:v>133.80000000000001</c:v>
                </c:pt>
                <c:pt idx="2218">
                  <c:v>118.1</c:v>
                </c:pt>
                <c:pt idx="2219">
                  <c:v>116.4</c:v>
                </c:pt>
                <c:pt idx="2220">
                  <c:v>134</c:v>
                </c:pt>
                <c:pt idx="2221">
                  <c:v>131.9</c:v>
                </c:pt>
                <c:pt idx="2222">
                  <c:v>124.5</c:v>
                </c:pt>
                <c:pt idx="2223">
                  <c:v>120.6</c:v>
                </c:pt>
                <c:pt idx="2224">
                  <c:v>116.7</c:v>
                </c:pt>
                <c:pt idx="2225">
                  <c:v>110.2</c:v>
                </c:pt>
                <c:pt idx="2226">
                  <c:v>99.6</c:v>
                </c:pt>
                <c:pt idx="2227">
                  <c:v>105.6</c:v>
                </c:pt>
                <c:pt idx="2228">
                  <c:v>114.8</c:v>
                </c:pt>
                <c:pt idx="2229">
                  <c:v>120.1</c:v>
                </c:pt>
                <c:pt idx="2230">
                  <c:v>104.2</c:v>
                </c:pt>
                <c:pt idx="2231">
                  <c:v>99.1</c:v>
                </c:pt>
                <c:pt idx="2232">
                  <c:v>104.9</c:v>
                </c:pt>
                <c:pt idx="2233">
                  <c:v>104.4</c:v>
                </c:pt>
                <c:pt idx="2234">
                  <c:v>97.9</c:v>
                </c:pt>
                <c:pt idx="2235">
                  <c:v>97.9</c:v>
                </c:pt>
                <c:pt idx="2236">
                  <c:v>111.3</c:v>
                </c:pt>
                <c:pt idx="2237">
                  <c:v>117.4</c:v>
                </c:pt>
                <c:pt idx="2238">
                  <c:v>123.9</c:v>
                </c:pt>
                <c:pt idx="2239">
                  <c:v>105.8</c:v>
                </c:pt>
                <c:pt idx="2240">
                  <c:v>101.8</c:v>
                </c:pt>
                <c:pt idx="2241">
                  <c:v>113</c:v>
                </c:pt>
                <c:pt idx="2242">
                  <c:v>124</c:v>
                </c:pt>
                <c:pt idx="2243">
                  <c:v>114</c:v>
                </c:pt>
                <c:pt idx="2244">
                  <c:v>115.4</c:v>
                </c:pt>
                <c:pt idx="2245">
                  <c:v>122.9</c:v>
                </c:pt>
                <c:pt idx="2246">
                  <c:v>120.6</c:v>
                </c:pt>
                <c:pt idx="2247">
                  <c:v>124.3</c:v>
                </c:pt>
                <c:pt idx="2248">
                  <c:v>125</c:v>
                </c:pt>
                <c:pt idx="2249">
                  <c:v>116.6</c:v>
                </c:pt>
                <c:pt idx="2250">
                  <c:v>103.2</c:v>
                </c:pt>
                <c:pt idx="2251">
                  <c:v>109.1</c:v>
                </c:pt>
                <c:pt idx="2252">
                  <c:v>95.8</c:v>
                </c:pt>
                <c:pt idx="2253">
                  <c:v>107.1</c:v>
                </c:pt>
                <c:pt idx="2254">
                  <c:v>94.6</c:v>
                </c:pt>
                <c:pt idx="2255">
                  <c:v>97.5</c:v>
                </c:pt>
                <c:pt idx="2256">
                  <c:v>98</c:v>
                </c:pt>
                <c:pt idx="2257">
                  <c:v>136</c:v>
                </c:pt>
                <c:pt idx="2258">
                  <c:v>135.80000000000001</c:v>
                </c:pt>
                <c:pt idx="2259">
                  <c:v>113</c:v>
                </c:pt>
                <c:pt idx="2260">
                  <c:v>140.9</c:v>
                </c:pt>
                <c:pt idx="2261">
                  <c:v>138.4</c:v>
                </c:pt>
                <c:pt idx="2262">
                  <c:v>132.80000000000001</c:v>
                </c:pt>
                <c:pt idx="2263">
                  <c:v>133.5</c:v>
                </c:pt>
                <c:pt idx="2264">
                  <c:v>136.1</c:v>
                </c:pt>
                <c:pt idx="2265">
                  <c:v>115.6</c:v>
                </c:pt>
                <c:pt idx="2266">
                  <c:v>121.7</c:v>
                </c:pt>
                <c:pt idx="2267">
                  <c:v>111.2</c:v>
                </c:pt>
                <c:pt idx="2268">
                  <c:v>114.5</c:v>
                </c:pt>
                <c:pt idx="2269">
                  <c:v>113.3</c:v>
                </c:pt>
                <c:pt idx="2270">
                  <c:v>131.4</c:v>
                </c:pt>
                <c:pt idx="2271">
                  <c:v>131.80000000000001</c:v>
                </c:pt>
                <c:pt idx="2272">
                  <c:v>111.6</c:v>
                </c:pt>
                <c:pt idx="2273">
                  <c:v>113.7</c:v>
                </c:pt>
                <c:pt idx="2274">
                  <c:v>148</c:v>
                </c:pt>
                <c:pt idx="2275">
                  <c:v>128.1</c:v>
                </c:pt>
                <c:pt idx="2276">
                  <c:v>149.19999999999999</c:v>
                </c:pt>
                <c:pt idx="2277">
                  <c:v>114</c:v>
                </c:pt>
                <c:pt idx="2278">
                  <c:v>84.5</c:v>
                </c:pt>
                <c:pt idx="2279">
                  <c:v>124.7</c:v>
                </c:pt>
                <c:pt idx="2280">
                  <c:v>123.2</c:v>
                </c:pt>
                <c:pt idx="2281">
                  <c:v>97.9</c:v>
                </c:pt>
                <c:pt idx="2282">
                  <c:v>111.6</c:v>
                </c:pt>
                <c:pt idx="2283">
                  <c:v>103.7</c:v>
                </c:pt>
                <c:pt idx="2284">
                  <c:v>95.9</c:v>
                </c:pt>
                <c:pt idx="2285">
                  <c:v>94.9</c:v>
                </c:pt>
                <c:pt idx="2286">
                  <c:v>101.8</c:v>
                </c:pt>
                <c:pt idx="2287">
                  <c:v>101</c:v>
                </c:pt>
                <c:pt idx="2288">
                  <c:v>121</c:v>
                </c:pt>
                <c:pt idx="2289">
                  <c:v>120.7</c:v>
                </c:pt>
                <c:pt idx="2290">
                  <c:v>119</c:v>
                </c:pt>
                <c:pt idx="2291">
                  <c:v>103.4</c:v>
                </c:pt>
                <c:pt idx="2292">
                  <c:v>118.5</c:v>
                </c:pt>
                <c:pt idx="2293">
                  <c:v>100.5</c:v>
                </c:pt>
                <c:pt idx="2294">
                  <c:v>115.9</c:v>
                </c:pt>
                <c:pt idx="2295">
                  <c:v>106.6</c:v>
                </c:pt>
                <c:pt idx="2296">
                  <c:v>104.3</c:v>
                </c:pt>
                <c:pt idx="2297">
                  <c:v>106.6</c:v>
                </c:pt>
                <c:pt idx="2298">
                  <c:v>116.1</c:v>
                </c:pt>
                <c:pt idx="2299">
                  <c:v>96.7</c:v>
                </c:pt>
                <c:pt idx="2300">
                  <c:v>125.9</c:v>
                </c:pt>
                <c:pt idx="2301">
                  <c:v>110.6</c:v>
                </c:pt>
                <c:pt idx="2302">
                  <c:v>98.5</c:v>
                </c:pt>
                <c:pt idx="2303">
                  <c:v>101.2</c:v>
                </c:pt>
                <c:pt idx="2304">
                  <c:v>107.6</c:v>
                </c:pt>
                <c:pt idx="2305">
                  <c:v>119.5</c:v>
                </c:pt>
                <c:pt idx="2306">
                  <c:v>100.8</c:v>
                </c:pt>
                <c:pt idx="2307">
                  <c:v>108.7</c:v>
                </c:pt>
                <c:pt idx="2308">
                  <c:v>120.2</c:v>
                </c:pt>
                <c:pt idx="2309">
                  <c:v>112.8</c:v>
                </c:pt>
                <c:pt idx="2310">
                  <c:v>107.9</c:v>
                </c:pt>
                <c:pt idx="2311">
                  <c:v>125.3</c:v>
                </c:pt>
                <c:pt idx="2312">
                  <c:v>117.9</c:v>
                </c:pt>
                <c:pt idx="2313">
                  <c:v>116.7</c:v>
                </c:pt>
                <c:pt idx="2314">
                  <c:v>118.6</c:v>
                </c:pt>
                <c:pt idx="2315">
                  <c:v>115.9</c:v>
                </c:pt>
                <c:pt idx="2316">
                  <c:v>101.5</c:v>
                </c:pt>
                <c:pt idx="2317">
                  <c:v>99.7</c:v>
                </c:pt>
                <c:pt idx="2318">
                  <c:v>110.9</c:v>
                </c:pt>
                <c:pt idx="2319">
                  <c:v>113.7</c:v>
                </c:pt>
                <c:pt idx="2320">
                  <c:v>100.4</c:v>
                </c:pt>
                <c:pt idx="2321">
                  <c:v>114.3</c:v>
                </c:pt>
                <c:pt idx="2322">
                  <c:v>109.5</c:v>
                </c:pt>
                <c:pt idx="2323">
                  <c:v>107.8</c:v>
                </c:pt>
                <c:pt idx="2324">
                  <c:v>99.9</c:v>
                </c:pt>
                <c:pt idx="2325">
                  <c:v>112.9</c:v>
                </c:pt>
                <c:pt idx="2326">
                  <c:v>118.1</c:v>
                </c:pt>
                <c:pt idx="2327">
                  <c:v>95.2</c:v>
                </c:pt>
                <c:pt idx="2328">
                  <c:v>93.3</c:v>
                </c:pt>
                <c:pt idx="2329">
                  <c:v>93.2</c:v>
                </c:pt>
                <c:pt idx="2330">
                  <c:v>110.9</c:v>
                </c:pt>
                <c:pt idx="2331">
                  <c:v>118.7</c:v>
                </c:pt>
                <c:pt idx="2332">
                  <c:v>98.9</c:v>
                </c:pt>
                <c:pt idx="2333">
                  <c:v>94.6</c:v>
                </c:pt>
                <c:pt idx="2334">
                  <c:v>98.9</c:v>
                </c:pt>
                <c:pt idx="2335">
                  <c:v>91.8</c:v>
                </c:pt>
                <c:pt idx="2336">
                  <c:v>108</c:v>
                </c:pt>
                <c:pt idx="2337">
                  <c:v>122</c:v>
                </c:pt>
                <c:pt idx="2338">
                  <c:v>93.9</c:v>
                </c:pt>
                <c:pt idx="2339">
                  <c:v>96.3</c:v>
                </c:pt>
                <c:pt idx="2340">
                  <c:v>89.9</c:v>
                </c:pt>
                <c:pt idx="2341">
                  <c:v>99</c:v>
                </c:pt>
                <c:pt idx="2342">
                  <c:v>83.2</c:v>
                </c:pt>
                <c:pt idx="2343">
                  <c:v>104</c:v>
                </c:pt>
                <c:pt idx="2344">
                  <c:v>88.9</c:v>
                </c:pt>
                <c:pt idx="2345">
                  <c:v>113</c:v>
                </c:pt>
                <c:pt idx="2346">
                  <c:v>93.5</c:v>
                </c:pt>
                <c:pt idx="2347">
                  <c:v>109.7</c:v>
                </c:pt>
                <c:pt idx="2348">
                  <c:v>85.1</c:v>
                </c:pt>
                <c:pt idx="2349">
                  <c:v>97</c:v>
                </c:pt>
                <c:pt idx="2350">
                  <c:v>94.4</c:v>
                </c:pt>
                <c:pt idx="2351">
                  <c:v>84.5</c:v>
                </c:pt>
                <c:pt idx="2352">
                  <c:v>105.1</c:v>
                </c:pt>
                <c:pt idx="2353">
                  <c:v>99.8</c:v>
                </c:pt>
                <c:pt idx="2354">
                  <c:v>129.69999999999999</c:v>
                </c:pt>
                <c:pt idx="2355">
                  <c:v>102.8</c:v>
                </c:pt>
                <c:pt idx="2356">
                  <c:v>124.7</c:v>
                </c:pt>
                <c:pt idx="2357">
                  <c:v>151</c:v>
                </c:pt>
                <c:pt idx="2358">
                  <c:v>161.6</c:v>
                </c:pt>
                <c:pt idx="2359">
                  <c:v>148</c:v>
                </c:pt>
                <c:pt idx="2360">
                  <c:v>132.1</c:v>
                </c:pt>
                <c:pt idx="2361">
                  <c:v>144.5</c:v>
                </c:pt>
                <c:pt idx="2362">
                  <c:v>131.4</c:v>
                </c:pt>
                <c:pt idx="2363">
                  <c:v>103.4</c:v>
                </c:pt>
                <c:pt idx="2364">
                  <c:v>137.5</c:v>
                </c:pt>
                <c:pt idx="2365">
                  <c:v>112</c:v>
                </c:pt>
                <c:pt idx="2366">
                  <c:v>106.3</c:v>
                </c:pt>
                <c:pt idx="2367">
                  <c:v>114.6</c:v>
                </c:pt>
                <c:pt idx="2368">
                  <c:v>124.6</c:v>
                </c:pt>
                <c:pt idx="2369">
                  <c:v>122.1</c:v>
                </c:pt>
                <c:pt idx="2370">
                  <c:v>105.8</c:v>
                </c:pt>
                <c:pt idx="2371">
                  <c:v>97.4</c:v>
                </c:pt>
                <c:pt idx="2372">
                  <c:v>127.4</c:v>
                </c:pt>
                <c:pt idx="2373">
                  <c:v>129.69999999999999</c:v>
                </c:pt>
                <c:pt idx="2374">
                  <c:v>116.2</c:v>
                </c:pt>
                <c:pt idx="2375">
                  <c:v>103.5</c:v>
                </c:pt>
                <c:pt idx="2376">
                  <c:v>114.2</c:v>
                </c:pt>
                <c:pt idx="2377">
                  <c:v>103.2</c:v>
                </c:pt>
                <c:pt idx="2378">
                  <c:v>102.8</c:v>
                </c:pt>
                <c:pt idx="2379">
                  <c:v>84.5</c:v>
                </c:pt>
                <c:pt idx="2380">
                  <c:v>87.8</c:v>
                </c:pt>
                <c:pt idx="2381">
                  <c:v>85.5</c:v>
                </c:pt>
                <c:pt idx="2382">
                  <c:v>101.6</c:v>
                </c:pt>
                <c:pt idx="2383">
                  <c:v>115.7</c:v>
                </c:pt>
                <c:pt idx="2384">
                  <c:v>85</c:v>
                </c:pt>
                <c:pt idx="2385">
                  <c:v>106.3</c:v>
                </c:pt>
                <c:pt idx="2386">
                  <c:v>93.4</c:v>
                </c:pt>
                <c:pt idx="2387">
                  <c:v>83.6</c:v>
                </c:pt>
                <c:pt idx="2388">
                  <c:v>104.3</c:v>
                </c:pt>
                <c:pt idx="2389">
                  <c:v>104.6</c:v>
                </c:pt>
                <c:pt idx="2390">
                  <c:v>111.6</c:v>
                </c:pt>
                <c:pt idx="2391">
                  <c:v>85.6</c:v>
                </c:pt>
                <c:pt idx="2392">
                  <c:v>89.1</c:v>
                </c:pt>
                <c:pt idx="2393">
                  <c:v>119.5</c:v>
                </c:pt>
                <c:pt idx="2394">
                  <c:v>106.2</c:v>
                </c:pt>
                <c:pt idx="2395">
                  <c:v>102.3</c:v>
                </c:pt>
                <c:pt idx="2396">
                  <c:v>104.5</c:v>
                </c:pt>
                <c:pt idx="2397">
                  <c:v>88.5</c:v>
                </c:pt>
                <c:pt idx="2398">
                  <c:v>97.9</c:v>
                </c:pt>
                <c:pt idx="2399">
                  <c:v>108.7</c:v>
                </c:pt>
                <c:pt idx="2400">
                  <c:v>115.2</c:v>
                </c:pt>
                <c:pt idx="2401">
                  <c:v>126.5</c:v>
                </c:pt>
                <c:pt idx="2402">
                  <c:v>130.6</c:v>
                </c:pt>
                <c:pt idx="2403">
                  <c:v>99.9</c:v>
                </c:pt>
                <c:pt idx="2404">
                  <c:v>106.4</c:v>
                </c:pt>
                <c:pt idx="2405">
                  <c:v>111.7</c:v>
                </c:pt>
                <c:pt idx="2406">
                  <c:v>102.6</c:v>
                </c:pt>
                <c:pt idx="2407">
                  <c:v>114.8</c:v>
                </c:pt>
                <c:pt idx="2408">
                  <c:v>111.5</c:v>
                </c:pt>
                <c:pt idx="2409">
                  <c:v>102.6</c:v>
                </c:pt>
                <c:pt idx="2410">
                  <c:v>89.1</c:v>
                </c:pt>
                <c:pt idx="2411">
                  <c:v>101</c:v>
                </c:pt>
                <c:pt idx="2412">
                  <c:v>112.7</c:v>
                </c:pt>
                <c:pt idx="2413">
                  <c:v>106.6</c:v>
                </c:pt>
                <c:pt idx="2414">
                  <c:v>119.7</c:v>
                </c:pt>
                <c:pt idx="2415">
                  <c:v>118.2</c:v>
                </c:pt>
                <c:pt idx="2416">
                  <c:v>92.8</c:v>
                </c:pt>
                <c:pt idx="2417">
                  <c:v>131.5</c:v>
                </c:pt>
                <c:pt idx="2418">
                  <c:v>103</c:v>
                </c:pt>
                <c:pt idx="2419">
                  <c:v>85.8</c:v>
                </c:pt>
                <c:pt idx="2420">
                  <c:v>105.4</c:v>
                </c:pt>
                <c:pt idx="2421">
                  <c:v>95.3</c:v>
                </c:pt>
                <c:pt idx="2422">
                  <c:v>104</c:v>
                </c:pt>
                <c:pt idx="2423">
                  <c:v>113.4</c:v>
                </c:pt>
                <c:pt idx="2424">
                  <c:v>89.2</c:v>
                </c:pt>
                <c:pt idx="2425">
                  <c:v>126.4</c:v>
                </c:pt>
                <c:pt idx="2426">
                  <c:v>107.7</c:v>
                </c:pt>
                <c:pt idx="2427">
                  <c:v>98.6</c:v>
                </c:pt>
                <c:pt idx="2428">
                  <c:v>93.9</c:v>
                </c:pt>
                <c:pt idx="2429">
                  <c:v>97.4</c:v>
                </c:pt>
                <c:pt idx="2430">
                  <c:v>94.4</c:v>
                </c:pt>
                <c:pt idx="2431">
                  <c:v>83.8</c:v>
                </c:pt>
                <c:pt idx="2432">
                  <c:v>91.3</c:v>
                </c:pt>
                <c:pt idx="2433">
                  <c:v>87.1</c:v>
                </c:pt>
                <c:pt idx="2434">
                  <c:v>87.8</c:v>
                </c:pt>
                <c:pt idx="2435">
                  <c:v>106.5</c:v>
                </c:pt>
                <c:pt idx="2436">
                  <c:v>87.5</c:v>
                </c:pt>
                <c:pt idx="2437">
                  <c:v>101.4</c:v>
                </c:pt>
                <c:pt idx="2438">
                  <c:v>95.4</c:v>
                </c:pt>
                <c:pt idx="2439">
                  <c:v>83.4</c:v>
                </c:pt>
                <c:pt idx="2440">
                  <c:v>87.2</c:v>
                </c:pt>
                <c:pt idx="2441">
                  <c:v>116.9</c:v>
                </c:pt>
                <c:pt idx="2442">
                  <c:v>117</c:v>
                </c:pt>
                <c:pt idx="2443">
                  <c:v>115.8</c:v>
                </c:pt>
                <c:pt idx="2444">
                  <c:v>102.1</c:v>
                </c:pt>
                <c:pt idx="2445">
                  <c:v>125.5</c:v>
                </c:pt>
                <c:pt idx="2446">
                  <c:v>116.9</c:v>
                </c:pt>
                <c:pt idx="2447">
                  <c:v>109.4</c:v>
                </c:pt>
                <c:pt idx="2448">
                  <c:v>111.3</c:v>
                </c:pt>
                <c:pt idx="2449">
                  <c:v>95.7</c:v>
                </c:pt>
                <c:pt idx="2450">
                  <c:v>70.400000000000006</c:v>
                </c:pt>
                <c:pt idx="2451">
                  <c:v>103.8</c:v>
                </c:pt>
                <c:pt idx="2452">
                  <c:v>94.6</c:v>
                </c:pt>
                <c:pt idx="2453">
                  <c:v>92.1</c:v>
                </c:pt>
                <c:pt idx="2454">
                  <c:v>104.9</c:v>
                </c:pt>
                <c:pt idx="2455">
                  <c:v>103.5</c:v>
                </c:pt>
                <c:pt idx="2456">
                  <c:v>105.7</c:v>
                </c:pt>
                <c:pt idx="2457">
                  <c:v>108.1</c:v>
                </c:pt>
                <c:pt idx="2458">
                  <c:v>105.7</c:v>
                </c:pt>
                <c:pt idx="2459">
                  <c:v>104.1</c:v>
                </c:pt>
                <c:pt idx="2460">
                  <c:v>93.3</c:v>
                </c:pt>
                <c:pt idx="2461">
                  <c:v>96</c:v>
                </c:pt>
                <c:pt idx="2462">
                  <c:v>94.7</c:v>
                </c:pt>
                <c:pt idx="2463">
                  <c:v>105.8</c:v>
                </c:pt>
                <c:pt idx="2464">
                  <c:v>91.1</c:v>
                </c:pt>
                <c:pt idx="2465">
                  <c:v>113.7</c:v>
                </c:pt>
                <c:pt idx="2466">
                  <c:v>94.1</c:v>
                </c:pt>
                <c:pt idx="2467">
                  <c:v>88.6</c:v>
                </c:pt>
                <c:pt idx="2468">
                  <c:v>84.9</c:v>
                </c:pt>
                <c:pt idx="2469">
                  <c:v>93.1</c:v>
                </c:pt>
                <c:pt idx="2470">
                  <c:v>92.2</c:v>
                </c:pt>
                <c:pt idx="2471">
                  <c:v>88.9</c:v>
                </c:pt>
                <c:pt idx="2472">
                  <c:v>96.6</c:v>
                </c:pt>
                <c:pt idx="2473">
                  <c:v>110.1</c:v>
                </c:pt>
                <c:pt idx="2474">
                  <c:v>87.4</c:v>
                </c:pt>
                <c:pt idx="2475">
                  <c:v>87.9</c:v>
                </c:pt>
                <c:pt idx="2476">
                  <c:v>86.8</c:v>
                </c:pt>
                <c:pt idx="2477">
                  <c:v>104</c:v>
                </c:pt>
                <c:pt idx="2478">
                  <c:v>106.5</c:v>
                </c:pt>
                <c:pt idx="2479">
                  <c:v>97.9</c:v>
                </c:pt>
                <c:pt idx="2480">
                  <c:v>86.6</c:v>
                </c:pt>
                <c:pt idx="2481">
                  <c:v>90.6</c:v>
                </c:pt>
                <c:pt idx="2482">
                  <c:v>82.3</c:v>
                </c:pt>
                <c:pt idx="2483">
                  <c:v>93.8</c:v>
                </c:pt>
                <c:pt idx="2484">
                  <c:v>89.9</c:v>
                </c:pt>
                <c:pt idx="2485">
                  <c:v>112.7</c:v>
                </c:pt>
                <c:pt idx="2486">
                  <c:v>96.3</c:v>
                </c:pt>
                <c:pt idx="2487">
                  <c:v>89.9</c:v>
                </c:pt>
                <c:pt idx="2488">
                  <c:v>100</c:v>
                </c:pt>
                <c:pt idx="2489">
                  <c:v>97.3</c:v>
                </c:pt>
                <c:pt idx="2490">
                  <c:v>112</c:v>
                </c:pt>
                <c:pt idx="2491">
                  <c:v>99</c:v>
                </c:pt>
                <c:pt idx="2492">
                  <c:v>94.1</c:v>
                </c:pt>
                <c:pt idx="2493">
                  <c:v>106.4</c:v>
                </c:pt>
                <c:pt idx="2494">
                  <c:v>85.2</c:v>
                </c:pt>
                <c:pt idx="2495">
                  <c:v>83.5</c:v>
                </c:pt>
                <c:pt idx="2496">
                  <c:v>101.3</c:v>
                </c:pt>
                <c:pt idx="2497">
                  <c:v>80.3</c:v>
                </c:pt>
                <c:pt idx="2498">
                  <c:v>107.6</c:v>
                </c:pt>
                <c:pt idx="2499">
                  <c:v>92.7</c:v>
                </c:pt>
                <c:pt idx="2500">
                  <c:v>95</c:v>
                </c:pt>
                <c:pt idx="2501">
                  <c:v>81.7</c:v>
                </c:pt>
                <c:pt idx="2502">
                  <c:v>86.4</c:v>
                </c:pt>
                <c:pt idx="2503">
                  <c:v>91.8</c:v>
                </c:pt>
                <c:pt idx="2504">
                  <c:v>86.3</c:v>
                </c:pt>
                <c:pt idx="2505">
                  <c:v>100</c:v>
                </c:pt>
                <c:pt idx="2506">
                  <c:v>96.6</c:v>
                </c:pt>
                <c:pt idx="2507">
                  <c:v>79.3</c:v>
                </c:pt>
                <c:pt idx="2508">
                  <c:v>98.4</c:v>
                </c:pt>
                <c:pt idx="2509">
                  <c:v>106.2</c:v>
                </c:pt>
                <c:pt idx="2510">
                  <c:v>108</c:v>
                </c:pt>
                <c:pt idx="2511">
                  <c:v>87.5</c:v>
                </c:pt>
                <c:pt idx="2512">
                  <c:v>99.7</c:v>
                </c:pt>
                <c:pt idx="2513">
                  <c:v>100.6</c:v>
                </c:pt>
                <c:pt idx="2514">
                  <c:v>90.6</c:v>
                </c:pt>
                <c:pt idx="2515">
                  <c:v>102.7</c:v>
                </c:pt>
                <c:pt idx="2516">
                  <c:v>107.2</c:v>
                </c:pt>
                <c:pt idx="2517">
                  <c:v>88.3</c:v>
                </c:pt>
                <c:pt idx="2518">
                  <c:v>95.3</c:v>
                </c:pt>
                <c:pt idx="2519">
                  <c:v>92.4</c:v>
                </c:pt>
                <c:pt idx="2520">
                  <c:v>108.3</c:v>
                </c:pt>
                <c:pt idx="2521">
                  <c:v>92.1</c:v>
                </c:pt>
                <c:pt idx="2522">
                  <c:v>93.3</c:v>
                </c:pt>
                <c:pt idx="2523">
                  <c:v>90.7</c:v>
                </c:pt>
                <c:pt idx="2524">
                  <c:v>90.2</c:v>
                </c:pt>
                <c:pt idx="2525">
                  <c:v>90</c:v>
                </c:pt>
                <c:pt idx="2526">
                  <c:v>88</c:v>
                </c:pt>
                <c:pt idx="2527">
                  <c:v>78.7</c:v>
                </c:pt>
                <c:pt idx="2528">
                  <c:v>97.6</c:v>
                </c:pt>
                <c:pt idx="2529">
                  <c:v>88.9</c:v>
                </c:pt>
                <c:pt idx="2530">
                  <c:v>89.1</c:v>
                </c:pt>
                <c:pt idx="2531">
                  <c:v>78.599999999999994</c:v>
                </c:pt>
                <c:pt idx="2532">
                  <c:v>78</c:v>
                </c:pt>
                <c:pt idx="2533">
                  <c:v>84</c:v>
                </c:pt>
                <c:pt idx="2534">
                  <c:v>78.900000000000006</c:v>
                </c:pt>
                <c:pt idx="2535">
                  <c:v>80.3</c:v>
                </c:pt>
                <c:pt idx="2536">
                  <c:v>93.3</c:v>
                </c:pt>
                <c:pt idx="2537">
                  <c:v>80.2</c:v>
                </c:pt>
                <c:pt idx="2538">
                  <c:v>87.6</c:v>
                </c:pt>
                <c:pt idx="2539">
                  <c:v>85.5</c:v>
                </c:pt>
                <c:pt idx="2540">
                  <c:v>96.2</c:v>
                </c:pt>
                <c:pt idx="2541">
                  <c:v>81.099999999999994</c:v>
                </c:pt>
                <c:pt idx="2542">
                  <c:v>75.099999999999994</c:v>
                </c:pt>
                <c:pt idx="2543">
                  <c:v>84.2</c:v>
                </c:pt>
                <c:pt idx="2544">
                  <c:v>78.099999999999994</c:v>
                </c:pt>
                <c:pt idx="2545">
                  <c:v>74.900000000000006</c:v>
                </c:pt>
                <c:pt idx="2546">
                  <c:v>91.5</c:v>
                </c:pt>
                <c:pt idx="2547">
                  <c:v>77.900000000000006</c:v>
                </c:pt>
                <c:pt idx="2548">
                  <c:v>81.3</c:v>
                </c:pt>
                <c:pt idx="2549">
                  <c:v>81.900000000000006</c:v>
                </c:pt>
                <c:pt idx="2550">
                  <c:v>104</c:v>
                </c:pt>
                <c:pt idx="2551">
                  <c:v>101.9</c:v>
                </c:pt>
                <c:pt idx="2552">
                  <c:v>116.5</c:v>
                </c:pt>
                <c:pt idx="2553">
                  <c:v>105.2</c:v>
                </c:pt>
                <c:pt idx="2554">
                  <c:v>132.30000000000001</c:v>
                </c:pt>
                <c:pt idx="2555">
                  <c:v>99.4</c:v>
                </c:pt>
                <c:pt idx="2556">
                  <c:v>115.4</c:v>
                </c:pt>
                <c:pt idx="2557">
                  <c:v>120.5</c:v>
                </c:pt>
                <c:pt idx="2558">
                  <c:v>100.4</c:v>
                </c:pt>
                <c:pt idx="2559">
                  <c:v>92.9</c:v>
                </c:pt>
                <c:pt idx="2560">
                  <c:v>109.2</c:v>
                </c:pt>
                <c:pt idx="2561">
                  <c:v>101.3</c:v>
                </c:pt>
                <c:pt idx="2562">
                  <c:v>88.8</c:v>
                </c:pt>
                <c:pt idx="2563">
                  <c:v>97.9</c:v>
                </c:pt>
                <c:pt idx="2564">
                  <c:v>99.9</c:v>
                </c:pt>
                <c:pt idx="2565">
                  <c:v>90.3</c:v>
                </c:pt>
                <c:pt idx="2566">
                  <c:v>90</c:v>
                </c:pt>
                <c:pt idx="2567">
                  <c:v>76.8</c:v>
                </c:pt>
                <c:pt idx="2568">
                  <c:v>82.9</c:v>
                </c:pt>
                <c:pt idx="2569">
                  <c:v>91</c:v>
                </c:pt>
                <c:pt idx="2570">
                  <c:v>91.2</c:v>
                </c:pt>
                <c:pt idx="2571">
                  <c:v>112.7</c:v>
                </c:pt>
                <c:pt idx="2572">
                  <c:v>81.599999999999994</c:v>
                </c:pt>
                <c:pt idx="2573">
                  <c:v>85.4</c:v>
                </c:pt>
                <c:pt idx="2574">
                  <c:v>81</c:v>
                </c:pt>
                <c:pt idx="2575">
                  <c:v>82.3</c:v>
                </c:pt>
                <c:pt idx="2576">
                  <c:v>81.400000000000006</c:v>
                </c:pt>
                <c:pt idx="2577">
                  <c:v>81.8</c:v>
                </c:pt>
                <c:pt idx="2578">
                  <c:v>77.3</c:v>
                </c:pt>
                <c:pt idx="2579">
                  <c:v>64.5</c:v>
                </c:pt>
                <c:pt idx="2580">
                  <c:v>83.4</c:v>
                </c:pt>
                <c:pt idx="2581">
                  <c:v>80.2</c:v>
                </c:pt>
                <c:pt idx="2582">
                  <c:v>80.5</c:v>
                </c:pt>
                <c:pt idx="2583">
                  <c:v>70.2</c:v>
                </c:pt>
                <c:pt idx="2584">
                  <c:v>101.2</c:v>
                </c:pt>
                <c:pt idx="2585">
                  <c:v>76.7</c:v>
                </c:pt>
                <c:pt idx="2586">
                  <c:v>80.599999999999994</c:v>
                </c:pt>
                <c:pt idx="2587">
                  <c:v>81.7</c:v>
                </c:pt>
                <c:pt idx="2588">
                  <c:v>77.400000000000006</c:v>
                </c:pt>
                <c:pt idx="2589">
                  <c:v>77.400000000000006</c:v>
                </c:pt>
                <c:pt idx="2590">
                  <c:v>96.9</c:v>
                </c:pt>
                <c:pt idx="2591">
                  <c:v>89.4</c:v>
                </c:pt>
                <c:pt idx="2592">
                  <c:v>92.5</c:v>
                </c:pt>
                <c:pt idx="2593">
                  <c:v>93.5</c:v>
                </c:pt>
                <c:pt idx="2594">
                  <c:v>81.099999999999994</c:v>
                </c:pt>
                <c:pt idx="2595">
                  <c:v>73.8</c:v>
                </c:pt>
                <c:pt idx="2596">
                  <c:v>86.8</c:v>
                </c:pt>
                <c:pt idx="2597">
                  <c:v>91.6</c:v>
                </c:pt>
                <c:pt idx="2598">
                  <c:v>97.3</c:v>
                </c:pt>
                <c:pt idx="2599">
                  <c:v>93.1</c:v>
                </c:pt>
                <c:pt idx="2600">
                  <c:v>81.7</c:v>
                </c:pt>
                <c:pt idx="2601">
                  <c:v>76.099999999999994</c:v>
                </c:pt>
                <c:pt idx="2602">
                  <c:v>67.599999999999994</c:v>
                </c:pt>
                <c:pt idx="2603">
                  <c:v>88.9</c:v>
                </c:pt>
                <c:pt idx="2604">
                  <c:v>104.3</c:v>
                </c:pt>
                <c:pt idx="2605">
                  <c:v>97.4</c:v>
                </c:pt>
                <c:pt idx="2606">
                  <c:v>109.2</c:v>
                </c:pt>
                <c:pt idx="2607">
                  <c:v>86.3</c:v>
                </c:pt>
                <c:pt idx="2608">
                  <c:v>125.7</c:v>
                </c:pt>
                <c:pt idx="2609">
                  <c:v>87.5</c:v>
                </c:pt>
                <c:pt idx="2610">
                  <c:v>100.4</c:v>
                </c:pt>
                <c:pt idx="2611">
                  <c:v>99.1</c:v>
                </c:pt>
                <c:pt idx="2612">
                  <c:v>92.1</c:v>
                </c:pt>
                <c:pt idx="2613">
                  <c:v>98</c:v>
                </c:pt>
                <c:pt idx="2614">
                  <c:v>95.9</c:v>
                </c:pt>
                <c:pt idx="2615">
                  <c:v>95.8</c:v>
                </c:pt>
                <c:pt idx="2616">
                  <c:v>77.3</c:v>
                </c:pt>
                <c:pt idx="2617">
                  <c:v>84.3</c:v>
                </c:pt>
                <c:pt idx="2618">
                  <c:v>100.6</c:v>
                </c:pt>
                <c:pt idx="2619">
                  <c:v>78.900000000000006</c:v>
                </c:pt>
                <c:pt idx="2620">
                  <c:v>112.3</c:v>
                </c:pt>
                <c:pt idx="2621">
                  <c:v>93</c:v>
                </c:pt>
                <c:pt idx="2622">
                  <c:v>93.3</c:v>
                </c:pt>
                <c:pt idx="2623">
                  <c:v>89.1</c:v>
                </c:pt>
                <c:pt idx="2624">
                  <c:v>93.3</c:v>
                </c:pt>
                <c:pt idx="2625">
                  <c:v>80.3</c:v>
                </c:pt>
                <c:pt idx="2626">
                  <c:v>65.400000000000006</c:v>
                </c:pt>
                <c:pt idx="2627">
                  <c:v>67.2</c:v>
                </c:pt>
                <c:pt idx="2628">
                  <c:v>82.7</c:v>
                </c:pt>
                <c:pt idx="2629">
                  <c:v>81.2</c:v>
                </c:pt>
                <c:pt idx="2630">
                  <c:v>88.8</c:v>
                </c:pt>
                <c:pt idx="2631">
                  <c:v>83.6</c:v>
                </c:pt>
                <c:pt idx="2632">
                  <c:v>79.900000000000006</c:v>
                </c:pt>
                <c:pt idx="2633">
                  <c:v>72.099999999999994</c:v>
                </c:pt>
                <c:pt idx="2634">
                  <c:v>78.8</c:v>
                </c:pt>
                <c:pt idx="2635">
                  <c:v>110.1</c:v>
                </c:pt>
                <c:pt idx="2636">
                  <c:v>73.900000000000006</c:v>
                </c:pt>
                <c:pt idx="2637">
                  <c:v>71.7</c:v>
                </c:pt>
                <c:pt idx="2638">
                  <c:v>79.7</c:v>
                </c:pt>
                <c:pt idx="2639">
                  <c:v>83.3</c:v>
                </c:pt>
                <c:pt idx="2640">
                  <c:v>82.9</c:v>
                </c:pt>
                <c:pt idx="2641">
                  <c:v>91</c:v>
                </c:pt>
                <c:pt idx="2642">
                  <c:v>71.099999999999994</c:v>
                </c:pt>
                <c:pt idx="2643">
                  <c:v>85.9</c:v>
                </c:pt>
                <c:pt idx="2644">
                  <c:v>87.8</c:v>
                </c:pt>
                <c:pt idx="2645">
                  <c:v>67.400000000000006</c:v>
                </c:pt>
                <c:pt idx="2646">
                  <c:v>74</c:v>
                </c:pt>
                <c:pt idx="2647">
                  <c:v>75.3</c:v>
                </c:pt>
                <c:pt idx="2648">
                  <c:v>79.2</c:v>
                </c:pt>
                <c:pt idx="2649">
                  <c:v>74.7</c:v>
                </c:pt>
                <c:pt idx="2650">
                  <c:v>88.2</c:v>
                </c:pt>
                <c:pt idx="2651">
                  <c:v>71.7</c:v>
                </c:pt>
                <c:pt idx="2652">
                  <c:v>77</c:v>
                </c:pt>
                <c:pt idx="2653">
                  <c:v>75.3</c:v>
                </c:pt>
                <c:pt idx="2654">
                  <c:v>92.4</c:v>
                </c:pt>
                <c:pt idx="2655">
                  <c:v>103.4</c:v>
                </c:pt>
                <c:pt idx="2656">
                  <c:v>124.5</c:v>
                </c:pt>
                <c:pt idx="2657">
                  <c:v>94.4</c:v>
                </c:pt>
                <c:pt idx="2658">
                  <c:v>91.6</c:v>
                </c:pt>
                <c:pt idx="2659">
                  <c:v>68.900000000000006</c:v>
                </c:pt>
                <c:pt idx="2660">
                  <c:v>82.5</c:v>
                </c:pt>
                <c:pt idx="2661">
                  <c:v>93.8</c:v>
                </c:pt>
                <c:pt idx="2662">
                  <c:v>85.3</c:v>
                </c:pt>
                <c:pt idx="2663">
                  <c:v>87.7</c:v>
                </c:pt>
                <c:pt idx="2664">
                  <c:v>86.3</c:v>
                </c:pt>
                <c:pt idx="2665">
                  <c:v>71.3</c:v>
                </c:pt>
                <c:pt idx="2666">
                  <c:v>79.599999999999994</c:v>
                </c:pt>
                <c:pt idx="2667">
                  <c:v>80.8</c:v>
                </c:pt>
                <c:pt idx="2668">
                  <c:v>87.8</c:v>
                </c:pt>
                <c:pt idx="2669">
                  <c:v>80</c:v>
                </c:pt>
                <c:pt idx="2670">
                  <c:v>97.1</c:v>
                </c:pt>
                <c:pt idx="2671">
                  <c:v>92.1</c:v>
                </c:pt>
                <c:pt idx="2672">
                  <c:v>103.7</c:v>
                </c:pt>
                <c:pt idx="2673">
                  <c:v>95.3</c:v>
                </c:pt>
                <c:pt idx="2674">
                  <c:v>74.900000000000006</c:v>
                </c:pt>
                <c:pt idx="2675">
                  <c:v>91.6</c:v>
                </c:pt>
                <c:pt idx="2676">
                  <c:v>105.9</c:v>
                </c:pt>
                <c:pt idx="2677">
                  <c:v>89.1</c:v>
                </c:pt>
                <c:pt idx="2678">
                  <c:v>87</c:v>
                </c:pt>
                <c:pt idx="2679">
                  <c:v>72.599999999999994</c:v>
                </c:pt>
                <c:pt idx="2680">
                  <c:v>79.3</c:v>
                </c:pt>
                <c:pt idx="2681">
                  <c:v>91.9</c:v>
                </c:pt>
                <c:pt idx="2682">
                  <c:v>75.599999999999994</c:v>
                </c:pt>
                <c:pt idx="2683">
                  <c:v>67</c:v>
                </c:pt>
                <c:pt idx="2684">
                  <c:v>79.099999999999994</c:v>
                </c:pt>
                <c:pt idx="2685">
                  <c:v>71.5</c:v>
                </c:pt>
                <c:pt idx="2686">
                  <c:v>75.5</c:v>
                </c:pt>
                <c:pt idx="2687">
                  <c:v>84.3</c:v>
                </c:pt>
                <c:pt idx="2688">
                  <c:v>74.400000000000006</c:v>
                </c:pt>
                <c:pt idx="2689">
                  <c:v>72.3</c:v>
                </c:pt>
                <c:pt idx="2690">
                  <c:v>114.9</c:v>
                </c:pt>
                <c:pt idx="2691">
                  <c:v>91</c:v>
                </c:pt>
                <c:pt idx="2692">
                  <c:v>86.7</c:v>
                </c:pt>
                <c:pt idx="2693">
                  <c:v>78.099999999999994</c:v>
                </c:pt>
                <c:pt idx="2694">
                  <c:v>83.9</c:v>
                </c:pt>
                <c:pt idx="2695">
                  <c:v>73.2</c:v>
                </c:pt>
                <c:pt idx="2696">
                  <c:v>82.5</c:v>
                </c:pt>
                <c:pt idx="2697">
                  <c:v>69.5</c:v>
                </c:pt>
                <c:pt idx="2698">
                  <c:v>72.2</c:v>
                </c:pt>
                <c:pt idx="2699">
                  <c:v>72.5</c:v>
                </c:pt>
                <c:pt idx="2700">
                  <c:v>82.8</c:v>
                </c:pt>
                <c:pt idx="2701">
                  <c:v>67.900000000000006</c:v>
                </c:pt>
                <c:pt idx="2702">
                  <c:v>80.2</c:v>
                </c:pt>
                <c:pt idx="2703">
                  <c:v>75.8</c:v>
                </c:pt>
                <c:pt idx="2704">
                  <c:v>65.400000000000006</c:v>
                </c:pt>
                <c:pt idx="2705">
                  <c:v>81.400000000000006</c:v>
                </c:pt>
                <c:pt idx="2706">
                  <c:v>89.7</c:v>
                </c:pt>
                <c:pt idx="2707">
                  <c:v>100.7</c:v>
                </c:pt>
                <c:pt idx="2708">
                  <c:v>92.7</c:v>
                </c:pt>
                <c:pt idx="2709">
                  <c:v>82</c:v>
                </c:pt>
                <c:pt idx="2710">
                  <c:v>67.599999999999994</c:v>
                </c:pt>
                <c:pt idx="2711">
                  <c:v>104.3</c:v>
                </c:pt>
                <c:pt idx="2712">
                  <c:v>68.599999999999994</c:v>
                </c:pt>
                <c:pt idx="2713">
                  <c:v>94.8</c:v>
                </c:pt>
                <c:pt idx="2714">
                  <c:v>100.5</c:v>
                </c:pt>
                <c:pt idx="2715">
                  <c:v>73.3</c:v>
                </c:pt>
                <c:pt idx="2716">
                  <c:v>96.8</c:v>
                </c:pt>
                <c:pt idx="2717">
                  <c:v>77.099999999999994</c:v>
                </c:pt>
                <c:pt idx="2718">
                  <c:v>76.099999999999994</c:v>
                </c:pt>
                <c:pt idx="2719">
                  <c:v>85.8</c:v>
                </c:pt>
                <c:pt idx="2720">
                  <c:v>77.400000000000006</c:v>
                </c:pt>
                <c:pt idx="2721">
                  <c:v>80.3</c:v>
                </c:pt>
                <c:pt idx="2722">
                  <c:v>101.3</c:v>
                </c:pt>
                <c:pt idx="2723">
                  <c:v>78.2</c:v>
                </c:pt>
                <c:pt idx="2724">
                  <c:v>76</c:v>
                </c:pt>
                <c:pt idx="2725">
                  <c:v>69.8</c:v>
                </c:pt>
                <c:pt idx="2726">
                  <c:v>86.7</c:v>
                </c:pt>
                <c:pt idx="2727">
                  <c:v>66.599999999999994</c:v>
                </c:pt>
                <c:pt idx="2728">
                  <c:v>73</c:v>
                </c:pt>
                <c:pt idx="2729">
                  <c:v>83</c:v>
                </c:pt>
                <c:pt idx="2730">
                  <c:v>68.8</c:v>
                </c:pt>
                <c:pt idx="2731">
                  <c:v>84.1</c:v>
                </c:pt>
                <c:pt idx="2732">
                  <c:v>59.9</c:v>
                </c:pt>
                <c:pt idx="2733">
                  <c:v>65.3</c:v>
                </c:pt>
                <c:pt idx="2734">
                  <c:v>67.599999999999994</c:v>
                </c:pt>
                <c:pt idx="2735">
                  <c:v>67.3</c:v>
                </c:pt>
                <c:pt idx="2736">
                  <c:v>87</c:v>
                </c:pt>
                <c:pt idx="2737">
                  <c:v>70.900000000000006</c:v>
                </c:pt>
                <c:pt idx="2738">
                  <c:v>62.5</c:v>
                </c:pt>
                <c:pt idx="2739">
                  <c:v>69.2</c:v>
                </c:pt>
                <c:pt idx="2740">
                  <c:v>67.3</c:v>
                </c:pt>
                <c:pt idx="2741">
                  <c:v>75.8</c:v>
                </c:pt>
                <c:pt idx="2742">
                  <c:v>79.8</c:v>
                </c:pt>
                <c:pt idx="2743">
                  <c:v>67.900000000000006</c:v>
                </c:pt>
                <c:pt idx="2744">
                  <c:v>80.5</c:v>
                </c:pt>
                <c:pt idx="2745">
                  <c:v>94</c:v>
                </c:pt>
                <c:pt idx="2746">
                  <c:v>95.7</c:v>
                </c:pt>
                <c:pt idx="2747">
                  <c:v>80.3</c:v>
                </c:pt>
                <c:pt idx="2748">
                  <c:v>72</c:v>
                </c:pt>
                <c:pt idx="2749">
                  <c:v>71.599999999999994</c:v>
                </c:pt>
                <c:pt idx="2750">
                  <c:v>63.6</c:v>
                </c:pt>
                <c:pt idx="2751">
                  <c:v>89.4</c:v>
                </c:pt>
                <c:pt idx="2752">
                  <c:v>83.8</c:v>
                </c:pt>
                <c:pt idx="2753">
                  <c:v>81.5</c:v>
                </c:pt>
                <c:pt idx="2754">
                  <c:v>74.400000000000006</c:v>
                </c:pt>
                <c:pt idx="2755">
                  <c:v>74.7</c:v>
                </c:pt>
                <c:pt idx="2756">
                  <c:v>83.6</c:v>
                </c:pt>
                <c:pt idx="2757">
                  <c:v>102</c:v>
                </c:pt>
                <c:pt idx="2758">
                  <c:v>100.2</c:v>
                </c:pt>
                <c:pt idx="2759">
                  <c:v>82.4</c:v>
                </c:pt>
                <c:pt idx="2760">
                  <c:v>84</c:v>
                </c:pt>
                <c:pt idx="2761">
                  <c:v>72.2</c:v>
                </c:pt>
                <c:pt idx="2762">
                  <c:v>69.3</c:v>
                </c:pt>
                <c:pt idx="2763">
                  <c:v>84.2</c:v>
                </c:pt>
                <c:pt idx="2764">
                  <c:v>68.7</c:v>
                </c:pt>
                <c:pt idx="2765">
                  <c:v>73.900000000000006</c:v>
                </c:pt>
                <c:pt idx="2766">
                  <c:v>79.8</c:v>
                </c:pt>
                <c:pt idx="2767">
                  <c:v>76</c:v>
                </c:pt>
                <c:pt idx="2768">
                  <c:v>77.400000000000006</c:v>
                </c:pt>
                <c:pt idx="2769">
                  <c:v>70.099999999999994</c:v>
                </c:pt>
                <c:pt idx="2770">
                  <c:v>78.099999999999994</c:v>
                </c:pt>
                <c:pt idx="2771">
                  <c:v>82.2</c:v>
                </c:pt>
                <c:pt idx="2772">
                  <c:v>70.099999999999994</c:v>
                </c:pt>
                <c:pt idx="2773">
                  <c:v>81.5</c:v>
                </c:pt>
                <c:pt idx="2774">
                  <c:v>73.2</c:v>
                </c:pt>
                <c:pt idx="2775">
                  <c:v>71.7</c:v>
                </c:pt>
                <c:pt idx="2776">
                  <c:v>67.099999999999994</c:v>
                </c:pt>
                <c:pt idx="2777">
                  <c:v>71.599999999999994</c:v>
                </c:pt>
                <c:pt idx="2778">
                  <c:v>73.599999999999994</c:v>
                </c:pt>
                <c:pt idx="2779">
                  <c:v>73.599999999999994</c:v>
                </c:pt>
                <c:pt idx="2780">
                  <c:v>73.099999999999994</c:v>
                </c:pt>
                <c:pt idx="2781">
                  <c:v>67.5</c:v>
                </c:pt>
                <c:pt idx="2782">
                  <c:v>73.5</c:v>
                </c:pt>
                <c:pt idx="2783">
                  <c:v>67.7</c:v>
                </c:pt>
                <c:pt idx="2784">
                  <c:v>69.2</c:v>
                </c:pt>
                <c:pt idx="2785">
                  <c:v>66</c:v>
                </c:pt>
                <c:pt idx="2786">
                  <c:v>70.400000000000006</c:v>
                </c:pt>
                <c:pt idx="2787">
                  <c:v>81.8</c:v>
                </c:pt>
                <c:pt idx="2788">
                  <c:v>69.2</c:v>
                </c:pt>
                <c:pt idx="2789">
                  <c:v>70.400000000000006</c:v>
                </c:pt>
                <c:pt idx="2790">
                  <c:v>81.3</c:v>
                </c:pt>
                <c:pt idx="2791">
                  <c:v>78.7</c:v>
                </c:pt>
                <c:pt idx="2792">
                  <c:v>73.900000000000006</c:v>
                </c:pt>
                <c:pt idx="2793">
                  <c:v>80.5</c:v>
                </c:pt>
                <c:pt idx="2794">
                  <c:v>69</c:v>
                </c:pt>
                <c:pt idx="2795">
                  <c:v>71.2</c:v>
                </c:pt>
                <c:pt idx="2796">
                  <c:v>59.6</c:v>
                </c:pt>
                <c:pt idx="2797">
                  <c:v>62.4</c:v>
                </c:pt>
                <c:pt idx="2798">
                  <c:v>86.3</c:v>
                </c:pt>
                <c:pt idx="2799">
                  <c:v>63</c:v>
                </c:pt>
                <c:pt idx="2800">
                  <c:v>66.400000000000006</c:v>
                </c:pt>
                <c:pt idx="2801">
                  <c:v>55.2</c:v>
                </c:pt>
                <c:pt idx="2802">
                  <c:v>60.9</c:v>
                </c:pt>
                <c:pt idx="2803">
                  <c:v>72.5</c:v>
                </c:pt>
                <c:pt idx="2804">
                  <c:v>74.599999999999994</c:v>
                </c:pt>
                <c:pt idx="2805">
                  <c:v>71.7</c:v>
                </c:pt>
                <c:pt idx="2806">
                  <c:v>90.2</c:v>
                </c:pt>
                <c:pt idx="2807">
                  <c:v>70.900000000000006</c:v>
                </c:pt>
                <c:pt idx="2808">
                  <c:v>84.9</c:v>
                </c:pt>
                <c:pt idx="2809">
                  <c:v>70</c:v>
                </c:pt>
                <c:pt idx="2810">
                  <c:v>88.5</c:v>
                </c:pt>
                <c:pt idx="2811">
                  <c:v>88.6</c:v>
                </c:pt>
                <c:pt idx="2812">
                  <c:v>96.1</c:v>
                </c:pt>
                <c:pt idx="2813">
                  <c:v>80.099999999999994</c:v>
                </c:pt>
                <c:pt idx="2814">
                  <c:v>88.1</c:v>
                </c:pt>
                <c:pt idx="2815">
                  <c:v>69.8</c:v>
                </c:pt>
                <c:pt idx="2816">
                  <c:v>97</c:v>
                </c:pt>
                <c:pt idx="2817">
                  <c:v>78.900000000000006</c:v>
                </c:pt>
                <c:pt idx="2818">
                  <c:v>73</c:v>
                </c:pt>
                <c:pt idx="2819">
                  <c:v>79.599999999999994</c:v>
                </c:pt>
                <c:pt idx="2820">
                  <c:v>98.8</c:v>
                </c:pt>
                <c:pt idx="2821">
                  <c:v>85.6</c:v>
                </c:pt>
                <c:pt idx="2822">
                  <c:v>73.7</c:v>
                </c:pt>
                <c:pt idx="2823">
                  <c:v>66.099999999999994</c:v>
                </c:pt>
                <c:pt idx="2824">
                  <c:v>88.8</c:v>
                </c:pt>
                <c:pt idx="2825">
                  <c:v>66.900000000000006</c:v>
                </c:pt>
                <c:pt idx="2826">
                  <c:v>80</c:v>
                </c:pt>
                <c:pt idx="2827">
                  <c:v>76.3</c:v>
                </c:pt>
                <c:pt idx="2828">
                  <c:v>76.2</c:v>
                </c:pt>
                <c:pt idx="2829">
                  <c:v>65.900000000000006</c:v>
                </c:pt>
                <c:pt idx="2830">
                  <c:v>64.2</c:v>
                </c:pt>
                <c:pt idx="2831">
                  <c:v>71.2</c:v>
                </c:pt>
                <c:pt idx="2832">
                  <c:v>56.5</c:v>
                </c:pt>
                <c:pt idx="2833">
                  <c:v>68.5</c:v>
                </c:pt>
                <c:pt idx="2834">
                  <c:v>62.7</c:v>
                </c:pt>
                <c:pt idx="2835">
                  <c:v>63.5</c:v>
                </c:pt>
                <c:pt idx="2836">
                  <c:v>57.4</c:v>
                </c:pt>
                <c:pt idx="2837">
                  <c:v>75.400000000000006</c:v>
                </c:pt>
                <c:pt idx="2838">
                  <c:v>64.5</c:v>
                </c:pt>
                <c:pt idx="2839">
                  <c:v>72.3</c:v>
                </c:pt>
                <c:pt idx="2840">
                  <c:v>59.1</c:v>
                </c:pt>
                <c:pt idx="2841">
                  <c:v>69</c:v>
                </c:pt>
                <c:pt idx="2842">
                  <c:v>65.3</c:v>
                </c:pt>
                <c:pt idx="2843">
                  <c:v>59</c:v>
                </c:pt>
                <c:pt idx="2844">
                  <c:v>64.8</c:v>
                </c:pt>
                <c:pt idx="2845">
                  <c:v>63.5</c:v>
                </c:pt>
                <c:pt idx="2846">
                  <c:v>67.099999999999994</c:v>
                </c:pt>
                <c:pt idx="2847">
                  <c:v>60.6</c:v>
                </c:pt>
                <c:pt idx="2848">
                  <c:v>63.1</c:v>
                </c:pt>
                <c:pt idx="2849">
                  <c:v>64.5</c:v>
                </c:pt>
                <c:pt idx="2850">
                  <c:v>80.8</c:v>
                </c:pt>
                <c:pt idx="2851">
                  <c:v>69.8</c:v>
                </c:pt>
                <c:pt idx="2852">
                  <c:v>107.7</c:v>
                </c:pt>
                <c:pt idx="2853">
                  <c:v>78.599999999999994</c:v>
                </c:pt>
                <c:pt idx="2854">
                  <c:v>81.3</c:v>
                </c:pt>
                <c:pt idx="2855">
                  <c:v>79.2</c:v>
                </c:pt>
                <c:pt idx="2856">
                  <c:v>84.2</c:v>
                </c:pt>
                <c:pt idx="2857">
                  <c:v>82.4</c:v>
                </c:pt>
                <c:pt idx="2858">
                  <c:v>61.6</c:v>
                </c:pt>
                <c:pt idx="2859">
                  <c:v>87</c:v>
                </c:pt>
                <c:pt idx="2860">
                  <c:v>72</c:v>
                </c:pt>
                <c:pt idx="2861">
                  <c:v>101.8</c:v>
                </c:pt>
                <c:pt idx="2862">
                  <c:v>70</c:v>
                </c:pt>
                <c:pt idx="2863">
                  <c:v>74.400000000000006</c:v>
                </c:pt>
                <c:pt idx="2864">
                  <c:v>75.8</c:v>
                </c:pt>
                <c:pt idx="2865">
                  <c:v>68.8</c:v>
                </c:pt>
                <c:pt idx="2866">
                  <c:v>78.3</c:v>
                </c:pt>
                <c:pt idx="2867">
                  <c:v>80.7</c:v>
                </c:pt>
                <c:pt idx="2868">
                  <c:v>68</c:v>
                </c:pt>
                <c:pt idx="2869">
                  <c:v>67.599999999999994</c:v>
                </c:pt>
                <c:pt idx="2870">
                  <c:v>61.6</c:v>
                </c:pt>
                <c:pt idx="2871">
                  <c:v>84.8</c:v>
                </c:pt>
                <c:pt idx="2872">
                  <c:v>72.8</c:v>
                </c:pt>
                <c:pt idx="2873">
                  <c:v>71.2</c:v>
                </c:pt>
                <c:pt idx="2874">
                  <c:v>64</c:v>
                </c:pt>
                <c:pt idx="2875">
                  <c:v>66.5</c:v>
                </c:pt>
                <c:pt idx="2876">
                  <c:v>57.9</c:v>
                </c:pt>
                <c:pt idx="2877">
                  <c:v>80.400000000000006</c:v>
                </c:pt>
                <c:pt idx="2878">
                  <c:v>63.7</c:v>
                </c:pt>
                <c:pt idx="2879">
                  <c:v>69</c:v>
                </c:pt>
                <c:pt idx="2880">
                  <c:v>78.8</c:v>
                </c:pt>
                <c:pt idx="2881">
                  <c:v>70.8</c:v>
                </c:pt>
                <c:pt idx="2882">
                  <c:v>61.5</c:v>
                </c:pt>
                <c:pt idx="2883">
                  <c:v>65.900000000000006</c:v>
                </c:pt>
                <c:pt idx="2884">
                  <c:v>64.599999999999994</c:v>
                </c:pt>
                <c:pt idx="2885">
                  <c:v>70.599999999999994</c:v>
                </c:pt>
                <c:pt idx="2886">
                  <c:v>75.099999999999994</c:v>
                </c:pt>
                <c:pt idx="2887">
                  <c:v>76.099999999999994</c:v>
                </c:pt>
                <c:pt idx="2888">
                  <c:v>76.400000000000006</c:v>
                </c:pt>
                <c:pt idx="2889">
                  <c:v>62.3</c:v>
                </c:pt>
                <c:pt idx="2890">
                  <c:v>73.599999999999994</c:v>
                </c:pt>
                <c:pt idx="2891">
                  <c:v>71.900000000000006</c:v>
                </c:pt>
                <c:pt idx="2892">
                  <c:v>65.3</c:v>
                </c:pt>
                <c:pt idx="2893">
                  <c:v>70.099999999999994</c:v>
                </c:pt>
                <c:pt idx="2894">
                  <c:v>63.9</c:v>
                </c:pt>
                <c:pt idx="2895">
                  <c:v>63.2</c:v>
                </c:pt>
                <c:pt idx="2896">
                  <c:v>68.900000000000006</c:v>
                </c:pt>
                <c:pt idx="2897">
                  <c:v>67.3</c:v>
                </c:pt>
                <c:pt idx="2898">
                  <c:v>66.2</c:v>
                </c:pt>
                <c:pt idx="2899">
                  <c:v>69</c:v>
                </c:pt>
                <c:pt idx="2900">
                  <c:v>49.4</c:v>
                </c:pt>
                <c:pt idx="2901">
                  <c:v>57.3</c:v>
                </c:pt>
                <c:pt idx="2902">
                  <c:v>60</c:v>
                </c:pt>
                <c:pt idx="2903">
                  <c:v>60.4</c:v>
                </c:pt>
                <c:pt idx="2904">
                  <c:v>62.1</c:v>
                </c:pt>
                <c:pt idx="2905">
                  <c:v>77.7</c:v>
                </c:pt>
                <c:pt idx="2906">
                  <c:v>74.8</c:v>
                </c:pt>
                <c:pt idx="2907">
                  <c:v>77.3</c:v>
                </c:pt>
                <c:pt idx="2908">
                  <c:v>77</c:v>
                </c:pt>
                <c:pt idx="2909">
                  <c:v>66.099999999999994</c:v>
                </c:pt>
                <c:pt idx="2910">
                  <c:v>68.7</c:v>
                </c:pt>
                <c:pt idx="2911">
                  <c:v>84.8</c:v>
                </c:pt>
                <c:pt idx="2912">
                  <c:v>70.8</c:v>
                </c:pt>
                <c:pt idx="2913">
                  <c:v>72.8</c:v>
                </c:pt>
                <c:pt idx="2914">
                  <c:v>67.5</c:v>
                </c:pt>
                <c:pt idx="2915">
                  <c:v>82.1</c:v>
                </c:pt>
                <c:pt idx="2916">
                  <c:v>76.599999999999994</c:v>
                </c:pt>
                <c:pt idx="2917">
                  <c:v>69.3</c:v>
                </c:pt>
                <c:pt idx="2918">
                  <c:v>70.7</c:v>
                </c:pt>
                <c:pt idx="2919">
                  <c:v>67.900000000000006</c:v>
                </c:pt>
                <c:pt idx="2920">
                  <c:v>67.599999999999994</c:v>
                </c:pt>
                <c:pt idx="2921">
                  <c:v>65.7</c:v>
                </c:pt>
                <c:pt idx="2922">
                  <c:v>79.900000000000006</c:v>
                </c:pt>
                <c:pt idx="2923">
                  <c:v>61</c:v>
                </c:pt>
                <c:pt idx="2924">
                  <c:v>72.5</c:v>
                </c:pt>
                <c:pt idx="2925">
                  <c:v>63.5</c:v>
                </c:pt>
                <c:pt idx="2926">
                  <c:v>57.8</c:v>
                </c:pt>
                <c:pt idx="2927">
                  <c:v>64.099999999999994</c:v>
                </c:pt>
                <c:pt idx="2928">
                  <c:v>63.2</c:v>
                </c:pt>
                <c:pt idx="2929">
                  <c:v>68.900000000000006</c:v>
                </c:pt>
                <c:pt idx="2930">
                  <c:v>60.8</c:v>
                </c:pt>
                <c:pt idx="2931">
                  <c:v>62.1</c:v>
                </c:pt>
                <c:pt idx="2932">
                  <c:v>58</c:v>
                </c:pt>
                <c:pt idx="2933">
                  <c:v>62.1</c:v>
                </c:pt>
                <c:pt idx="2934">
                  <c:v>57.9</c:v>
                </c:pt>
                <c:pt idx="2935">
                  <c:v>70.099999999999994</c:v>
                </c:pt>
                <c:pt idx="2936">
                  <c:v>66.3</c:v>
                </c:pt>
                <c:pt idx="2937">
                  <c:v>67.900000000000006</c:v>
                </c:pt>
                <c:pt idx="2938">
                  <c:v>57.8</c:v>
                </c:pt>
                <c:pt idx="2939">
                  <c:v>82</c:v>
                </c:pt>
                <c:pt idx="2940">
                  <c:v>73.5</c:v>
                </c:pt>
                <c:pt idx="2941">
                  <c:v>82.1</c:v>
                </c:pt>
                <c:pt idx="2942">
                  <c:v>60.9</c:v>
                </c:pt>
                <c:pt idx="2943">
                  <c:v>60.9</c:v>
                </c:pt>
                <c:pt idx="2944">
                  <c:v>68.599999999999994</c:v>
                </c:pt>
                <c:pt idx="2945">
                  <c:v>63.5</c:v>
                </c:pt>
                <c:pt idx="2946">
                  <c:v>65.7</c:v>
                </c:pt>
                <c:pt idx="2947">
                  <c:v>73.400000000000006</c:v>
                </c:pt>
                <c:pt idx="2948">
                  <c:v>52.9</c:v>
                </c:pt>
                <c:pt idx="2949">
                  <c:v>66.8</c:v>
                </c:pt>
                <c:pt idx="2950">
                  <c:v>60.7</c:v>
                </c:pt>
                <c:pt idx="2951">
                  <c:v>57.1</c:v>
                </c:pt>
                <c:pt idx="2952">
                  <c:v>74.8</c:v>
                </c:pt>
                <c:pt idx="2953">
                  <c:v>78.2</c:v>
                </c:pt>
                <c:pt idx="2954">
                  <c:v>80</c:v>
                </c:pt>
                <c:pt idx="2955">
                  <c:v>70.7</c:v>
                </c:pt>
                <c:pt idx="2956">
                  <c:v>83</c:v>
                </c:pt>
                <c:pt idx="2957">
                  <c:v>81.400000000000006</c:v>
                </c:pt>
                <c:pt idx="2958">
                  <c:v>68.5</c:v>
                </c:pt>
                <c:pt idx="2959">
                  <c:v>56.1</c:v>
                </c:pt>
                <c:pt idx="2960">
                  <c:v>71.900000000000006</c:v>
                </c:pt>
                <c:pt idx="2961">
                  <c:v>59.8</c:v>
                </c:pt>
                <c:pt idx="2962">
                  <c:v>79</c:v>
                </c:pt>
                <c:pt idx="2963">
                  <c:v>65.400000000000006</c:v>
                </c:pt>
                <c:pt idx="2964">
                  <c:v>73</c:v>
                </c:pt>
                <c:pt idx="2965">
                  <c:v>71.900000000000006</c:v>
                </c:pt>
                <c:pt idx="2966">
                  <c:v>67.2</c:v>
                </c:pt>
                <c:pt idx="2967">
                  <c:v>63.3</c:v>
                </c:pt>
                <c:pt idx="2968">
                  <c:v>55.8</c:v>
                </c:pt>
                <c:pt idx="2969">
                  <c:v>77.400000000000006</c:v>
                </c:pt>
                <c:pt idx="2970">
                  <c:v>58</c:v>
                </c:pt>
                <c:pt idx="2971">
                  <c:v>59.9</c:v>
                </c:pt>
                <c:pt idx="2972">
                  <c:v>90.4</c:v>
                </c:pt>
                <c:pt idx="2973">
                  <c:v>60.1</c:v>
                </c:pt>
                <c:pt idx="2974">
                  <c:v>66.8</c:v>
                </c:pt>
                <c:pt idx="2975">
                  <c:v>61.1</c:v>
                </c:pt>
                <c:pt idx="2976">
                  <c:v>56.7</c:v>
                </c:pt>
                <c:pt idx="2977">
                  <c:v>64</c:v>
                </c:pt>
                <c:pt idx="2978">
                  <c:v>71</c:v>
                </c:pt>
                <c:pt idx="2979">
                  <c:v>54.3</c:v>
                </c:pt>
                <c:pt idx="2980">
                  <c:v>51.7</c:v>
                </c:pt>
                <c:pt idx="2981">
                  <c:v>60.6</c:v>
                </c:pt>
                <c:pt idx="2982">
                  <c:v>57.4</c:v>
                </c:pt>
                <c:pt idx="2983">
                  <c:v>57.1</c:v>
                </c:pt>
                <c:pt idx="2984">
                  <c:v>63.2</c:v>
                </c:pt>
                <c:pt idx="2985">
                  <c:v>58.7</c:v>
                </c:pt>
                <c:pt idx="2986">
                  <c:v>58.2</c:v>
                </c:pt>
                <c:pt idx="2987">
                  <c:v>60.6</c:v>
                </c:pt>
                <c:pt idx="2988">
                  <c:v>55.4</c:v>
                </c:pt>
                <c:pt idx="2989">
                  <c:v>57.8</c:v>
                </c:pt>
                <c:pt idx="2990">
                  <c:v>59.6</c:v>
                </c:pt>
                <c:pt idx="2991">
                  <c:v>61.6</c:v>
                </c:pt>
                <c:pt idx="2992">
                  <c:v>63.2</c:v>
                </c:pt>
                <c:pt idx="2993">
                  <c:v>64.400000000000006</c:v>
                </c:pt>
                <c:pt idx="2994">
                  <c:v>66.900000000000006</c:v>
                </c:pt>
                <c:pt idx="2995">
                  <c:v>58.5</c:v>
                </c:pt>
                <c:pt idx="2996">
                  <c:v>64.2</c:v>
                </c:pt>
                <c:pt idx="2997">
                  <c:v>62</c:v>
                </c:pt>
                <c:pt idx="2998">
                  <c:v>54.2</c:v>
                </c:pt>
                <c:pt idx="2999">
                  <c:v>54.1</c:v>
                </c:pt>
                <c:pt idx="3000">
                  <c:v>56.6</c:v>
                </c:pt>
                <c:pt idx="3001">
                  <c:v>60.7</c:v>
                </c:pt>
                <c:pt idx="3002">
                  <c:v>60.5</c:v>
                </c:pt>
                <c:pt idx="3003">
                  <c:v>58.1</c:v>
                </c:pt>
                <c:pt idx="3004">
                  <c:v>63</c:v>
                </c:pt>
                <c:pt idx="3005">
                  <c:v>65.2</c:v>
                </c:pt>
                <c:pt idx="3006">
                  <c:v>72.3</c:v>
                </c:pt>
                <c:pt idx="3007">
                  <c:v>48.7</c:v>
                </c:pt>
                <c:pt idx="3008">
                  <c:v>54.2</c:v>
                </c:pt>
                <c:pt idx="3009">
                  <c:v>83</c:v>
                </c:pt>
                <c:pt idx="3010">
                  <c:v>68.8</c:v>
                </c:pt>
                <c:pt idx="3011">
                  <c:v>55.7</c:v>
                </c:pt>
                <c:pt idx="3012">
                  <c:v>109.8</c:v>
                </c:pt>
                <c:pt idx="3013">
                  <c:v>85.9</c:v>
                </c:pt>
                <c:pt idx="3014">
                  <c:v>70.900000000000006</c:v>
                </c:pt>
                <c:pt idx="3015">
                  <c:v>62.1</c:v>
                </c:pt>
                <c:pt idx="3016">
                  <c:v>71.2</c:v>
                </c:pt>
                <c:pt idx="3017">
                  <c:v>61.4</c:v>
                </c:pt>
                <c:pt idx="3018">
                  <c:v>62.9</c:v>
                </c:pt>
                <c:pt idx="3019">
                  <c:v>78</c:v>
                </c:pt>
                <c:pt idx="3020">
                  <c:v>54.6</c:v>
                </c:pt>
                <c:pt idx="3021">
                  <c:v>81.099999999999994</c:v>
                </c:pt>
                <c:pt idx="3022">
                  <c:v>63.9</c:v>
                </c:pt>
                <c:pt idx="3023">
                  <c:v>54.5</c:v>
                </c:pt>
                <c:pt idx="3024">
                  <c:v>60.1</c:v>
                </c:pt>
                <c:pt idx="3025">
                  <c:v>54.6</c:v>
                </c:pt>
                <c:pt idx="3026">
                  <c:v>55.7</c:v>
                </c:pt>
                <c:pt idx="3027">
                  <c:v>68.900000000000006</c:v>
                </c:pt>
                <c:pt idx="3028">
                  <c:v>51.6</c:v>
                </c:pt>
                <c:pt idx="3029">
                  <c:v>54.8</c:v>
                </c:pt>
                <c:pt idx="3030">
                  <c:v>47.2</c:v>
                </c:pt>
                <c:pt idx="3031">
                  <c:v>49.9</c:v>
                </c:pt>
                <c:pt idx="3032">
                  <c:v>65.3</c:v>
                </c:pt>
                <c:pt idx="3033">
                  <c:v>62.2</c:v>
                </c:pt>
                <c:pt idx="3034">
                  <c:v>56.8</c:v>
                </c:pt>
                <c:pt idx="3035">
                  <c:v>57.5</c:v>
                </c:pt>
                <c:pt idx="3036">
                  <c:v>56.5</c:v>
                </c:pt>
                <c:pt idx="3037">
                  <c:v>60.1</c:v>
                </c:pt>
                <c:pt idx="3038">
                  <c:v>58</c:v>
                </c:pt>
                <c:pt idx="3039">
                  <c:v>81.900000000000006</c:v>
                </c:pt>
                <c:pt idx="3040">
                  <c:v>59.3</c:v>
                </c:pt>
                <c:pt idx="3041">
                  <c:v>68.900000000000006</c:v>
                </c:pt>
                <c:pt idx="3042">
                  <c:v>57.9</c:v>
                </c:pt>
                <c:pt idx="3043">
                  <c:v>63.5</c:v>
                </c:pt>
                <c:pt idx="3044">
                  <c:v>65.599999999999994</c:v>
                </c:pt>
                <c:pt idx="3045">
                  <c:v>54.5</c:v>
                </c:pt>
                <c:pt idx="3046">
                  <c:v>58.9</c:v>
                </c:pt>
                <c:pt idx="3047">
                  <c:v>53.6</c:v>
                </c:pt>
                <c:pt idx="3048">
                  <c:v>53</c:v>
                </c:pt>
                <c:pt idx="3049">
                  <c:v>54.4</c:v>
                </c:pt>
                <c:pt idx="3050">
                  <c:v>45.7</c:v>
                </c:pt>
                <c:pt idx="3051">
                  <c:v>59.9</c:v>
                </c:pt>
                <c:pt idx="3052">
                  <c:v>67.3</c:v>
                </c:pt>
                <c:pt idx="3053">
                  <c:v>60.6</c:v>
                </c:pt>
                <c:pt idx="3054">
                  <c:v>64.7</c:v>
                </c:pt>
                <c:pt idx="3055">
                  <c:v>62</c:v>
                </c:pt>
                <c:pt idx="3056">
                  <c:v>76.5</c:v>
                </c:pt>
                <c:pt idx="3057">
                  <c:v>74.5</c:v>
                </c:pt>
                <c:pt idx="3058">
                  <c:v>69.3</c:v>
                </c:pt>
                <c:pt idx="3059">
                  <c:v>75.099999999999994</c:v>
                </c:pt>
                <c:pt idx="3060">
                  <c:v>70.2</c:v>
                </c:pt>
                <c:pt idx="3061">
                  <c:v>71.2</c:v>
                </c:pt>
                <c:pt idx="3062">
                  <c:v>69.400000000000006</c:v>
                </c:pt>
                <c:pt idx="3063">
                  <c:v>65.900000000000006</c:v>
                </c:pt>
                <c:pt idx="3064">
                  <c:v>69.900000000000006</c:v>
                </c:pt>
                <c:pt idx="3065">
                  <c:v>65.3</c:v>
                </c:pt>
                <c:pt idx="3066">
                  <c:v>67.2</c:v>
                </c:pt>
                <c:pt idx="3067">
                  <c:v>61.9</c:v>
                </c:pt>
                <c:pt idx="3068">
                  <c:v>77.7</c:v>
                </c:pt>
                <c:pt idx="3069">
                  <c:v>60.4</c:v>
                </c:pt>
                <c:pt idx="3070">
                  <c:v>65</c:v>
                </c:pt>
                <c:pt idx="3071">
                  <c:v>57.3</c:v>
                </c:pt>
                <c:pt idx="3072">
                  <c:v>60.7</c:v>
                </c:pt>
                <c:pt idx="3073">
                  <c:v>73.900000000000006</c:v>
                </c:pt>
                <c:pt idx="3074">
                  <c:v>49</c:v>
                </c:pt>
                <c:pt idx="3075">
                  <c:v>55.7</c:v>
                </c:pt>
                <c:pt idx="3076">
                  <c:v>57.6</c:v>
                </c:pt>
                <c:pt idx="3077">
                  <c:v>56.9</c:v>
                </c:pt>
                <c:pt idx="3078">
                  <c:v>54</c:v>
                </c:pt>
                <c:pt idx="3079">
                  <c:v>65.099999999999994</c:v>
                </c:pt>
                <c:pt idx="3080">
                  <c:v>61.7</c:v>
                </c:pt>
                <c:pt idx="3081">
                  <c:v>54.4</c:v>
                </c:pt>
                <c:pt idx="3082">
                  <c:v>58.3</c:v>
                </c:pt>
                <c:pt idx="3083">
                  <c:v>56.2</c:v>
                </c:pt>
                <c:pt idx="3084">
                  <c:v>52.7</c:v>
                </c:pt>
                <c:pt idx="3085">
                  <c:v>48.2</c:v>
                </c:pt>
                <c:pt idx="3086">
                  <c:v>57.1</c:v>
                </c:pt>
                <c:pt idx="3087">
                  <c:v>51.1</c:v>
                </c:pt>
                <c:pt idx="3088">
                  <c:v>52.3</c:v>
                </c:pt>
                <c:pt idx="3089">
                  <c:v>59</c:v>
                </c:pt>
                <c:pt idx="3090">
                  <c:v>66.8</c:v>
                </c:pt>
                <c:pt idx="3091">
                  <c:v>54.8</c:v>
                </c:pt>
                <c:pt idx="3092">
                  <c:v>48.9</c:v>
                </c:pt>
                <c:pt idx="3093">
                  <c:v>60.9</c:v>
                </c:pt>
                <c:pt idx="3094">
                  <c:v>55.7</c:v>
                </c:pt>
                <c:pt idx="3095">
                  <c:v>51.1</c:v>
                </c:pt>
                <c:pt idx="3096">
                  <c:v>52.5</c:v>
                </c:pt>
                <c:pt idx="3097">
                  <c:v>54.4</c:v>
                </c:pt>
                <c:pt idx="3098">
                  <c:v>56.2</c:v>
                </c:pt>
                <c:pt idx="3099">
                  <c:v>54.5</c:v>
                </c:pt>
                <c:pt idx="3100">
                  <c:v>53.1</c:v>
                </c:pt>
                <c:pt idx="3101">
                  <c:v>48</c:v>
                </c:pt>
                <c:pt idx="3102">
                  <c:v>48.7</c:v>
                </c:pt>
                <c:pt idx="3103">
                  <c:v>67.599999999999994</c:v>
                </c:pt>
                <c:pt idx="3104">
                  <c:v>74.900000000000006</c:v>
                </c:pt>
                <c:pt idx="3105">
                  <c:v>69.400000000000006</c:v>
                </c:pt>
                <c:pt idx="3106">
                  <c:v>54.3</c:v>
                </c:pt>
                <c:pt idx="3107">
                  <c:v>71.7</c:v>
                </c:pt>
                <c:pt idx="3108">
                  <c:v>67</c:v>
                </c:pt>
                <c:pt idx="3109">
                  <c:v>70.3</c:v>
                </c:pt>
                <c:pt idx="3110">
                  <c:v>57</c:v>
                </c:pt>
                <c:pt idx="3111">
                  <c:v>65.3</c:v>
                </c:pt>
                <c:pt idx="3112">
                  <c:v>56.3</c:v>
                </c:pt>
                <c:pt idx="3113">
                  <c:v>63.2</c:v>
                </c:pt>
                <c:pt idx="3114">
                  <c:v>59.9</c:v>
                </c:pt>
                <c:pt idx="3115">
                  <c:v>62.5</c:v>
                </c:pt>
                <c:pt idx="3116">
                  <c:v>57.9</c:v>
                </c:pt>
                <c:pt idx="3117">
                  <c:v>56.2</c:v>
                </c:pt>
                <c:pt idx="3118">
                  <c:v>56.5</c:v>
                </c:pt>
                <c:pt idx="3119">
                  <c:v>59.6</c:v>
                </c:pt>
                <c:pt idx="3120">
                  <c:v>73.599999999999994</c:v>
                </c:pt>
                <c:pt idx="3121">
                  <c:v>63.4</c:v>
                </c:pt>
                <c:pt idx="3122">
                  <c:v>55</c:v>
                </c:pt>
                <c:pt idx="3123">
                  <c:v>79.7</c:v>
                </c:pt>
                <c:pt idx="3124">
                  <c:v>54.2</c:v>
                </c:pt>
                <c:pt idx="3125">
                  <c:v>59.4</c:v>
                </c:pt>
                <c:pt idx="3126">
                  <c:v>54.2</c:v>
                </c:pt>
                <c:pt idx="3127">
                  <c:v>50.1</c:v>
                </c:pt>
                <c:pt idx="3128">
                  <c:v>56.2</c:v>
                </c:pt>
                <c:pt idx="3129">
                  <c:v>46</c:v>
                </c:pt>
                <c:pt idx="3130">
                  <c:v>48.3</c:v>
                </c:pt>
                <c:pt idx="3131">
                  <c:v>49.5</c:v>
                </c:pt>
                <c:pt idx="3132">
                  <c:v>65.099999999999994</c:v>
                </c:pt>
                <c:pt idx="3133">
                  <c:v>56.4</c:v>
                </c:pt>
                <c:pt idx="3134">
                  <c:v>54.5</c:v>
                </c:pt>
                <c:pt idx="3135">
                  <c:v>56.3</c:v>
                </c:pt>
                <c:pt idx="3136">
                  <c:v>60.3</c:v>
                </c:pt>
                <c:pt idx="3137">
                  <c:v>61.8</c:v>
                </c:pt>
                <c:pt idx="3138">
                  <c:v>68.2</c:v>
                </c:pt>
                <c:pt idx="3139">
                  <c:v>66.7</c:v>
                </c:pt>
                <c:pt idx="3140">
                  <c:v>56</c:v>
                </c:pt>
                <c:pt idx="3141">
                  <c:v>57.3</c:v>
                </c:pt>
                <c:pt idx="3142">
                  <c:v>64.7</c:v>
                </c:pt>
                <c:pt idx="3143">
                  <c:v>65.7</c:v>
                </c:pt>
                <c:pt idx="3144">
                  <c:v>59</c:v>
                </c:pt>
                <c:pt idx="3145">
                  <c:v>59.3</c:v>
                </c:pt>
                <c:pt idx="3146">
                  <c:v>58.7</c:v>
                </c:pt>
                <c:pt idx="3147">
                  <c:v>63.3</c:v>
                </c:pt>
                <c:pt idx="3148">
                  <c:v>52.5</c:v>
                </c:pt>
                <c:pt idx="3149">
                  <c:v>55.6</c:v>
                </c:pt>
                <c:pt idx="3150">
                  <c:v>48.2</c:v>
                </c:pt>
                <c:pt idx="3151">
                  <c:v>55.5</c:v>
                </c:pt>
                <c:pt idx="3152">
                  <c:v>46.7</c:v>
                </c:pt>
                <c:pt idx="3153">
                  <c:v>60.7</c:v>
                </c:pt>
                <c:pt idx="3154">
                  <c:v>54.2</c:v>
                </c:pt>
                <c:pt idx="3155">
                  <c:v>68.400000000000006</c:v>
                </c:pt>
                <c:pt idx="3156">
                  <c:v>64.5</c:v>
                </c:pt>
                <c:pt idx="3157">
                  <c:v>69.2</c:v>
                </c:pt>
                <c:pt idx="3158">
                  <c:v>61.2</c:v>
                </c:pt>
                <c:pt idx="3159">
                  <c:v>67.400000000000006</c:v>
                </c:pt>
                <c:pt idx="3160">
                  <c:v>72.3</c:v>
                </c:pt>
                <c:pt idx="3161">
                  <c:v>62.9</c:v>
                </c:pt>
                <c:pt idx="3162">
                  <c:v>55.1</c:v>
                </c:pt>
                <c:pt idx="3163">
                  <c:v>61.2</c:v>
                </c:pt>
                <c:pt idx="3164">
                  <c:v>56</c:v>
                </c:pt>
                <c:pt idx="3165">
                  <c:v>74.2</c:v>
                </c:pt>
                <c:pt idx="3166">
                  <c:v>62.1</c:v>
                </c:pt>
                <c:pt idx="3167">
                  <c:v>59.1</c:v>
                </c:pt>
                <c:pt idx="3168">
                  <c:v>67.599999999999994</c:v>
                </c:pt>
                <c:pt idx="3169">
                  <c:v>63.1</c:v>
                </c:pt>
                <c:pt idx="3170">
                  <c:v>56.5</c:v>
                </c:pt>
                <c:pt idx="3171">
                  <c:v>57.4</c:v>
                </c:pt>
                <c:pt idx="3172">
                  <c:v>43.4</c:v>
                </c:pt>
                <c:pt idx="3173">
                  <c:v>48.7</c:v>
                </c:pt>
                <c:pt idx="3174">
                  <c:v>66.5</c:v>
                </c:pt>
                <c:pt idx="3175">
                  <c:v>46</c:v>
                </c:pt>
                <c:pt idx="3176">
                  <c:v>50.3</c:v>
                </c:pt>
                <c:pt idx="3177">
                  <c:v>53.8</c:v>
                </c:pt>
                <c:pt idx="3178">
                  <c:v>57</c:v>
                </c:pt>
                <c:pt idx="3179">
                  <c:v>49</c:v>
                </c:pt>
                <c:pt idx="3180">
                  <c:v>44.9</c:v>
                </c:pt>
                <c:pt idx="3181">
                  <c:v>53.4</c:v>
                </c:pt>
                <c:pt idx="3182">
                  <c:v>50.6</c:v>
                </c:pt>
                <c:pt idx="3183">
                  <c:v>48.7</c:v>
                </c:pt>
                <c:pt idx="3184">
                  <c:v>55.6</c:v>
                </c:pt>
                <c:pt idx="3185">
                  <c:v>58</c:v>
                </c:pt>
                <c:pt idx="3186">
                  <c:v>47.7</c:v>
                </c:pt>
                <c:pt idx="3187">
                  <c:v>55.6</c:v>
                </c:pt>
                <c:pt idx="3188">
                  <c:v>55.3</c:v>
                </c:pt>
                <c:pt idx="3189">
                  <c:v>49.4</c:v>
                </c:pt>
                <c:pt idx="3190">
                  <c:v>58.8</c:v>
                </c:pt>
                <c:pt idx="3191">
                  <c:v>57.1</c:v>
                </c:pt>
                <c:pt idx="3192">
                  <c:v>58.9</c:v>
                </c:pt>
                <c:pt idx="3193">
                  <c:v>49.6</c:v>
                </c:pt>
                <c:pt idx="3194">
                  <c:v>49.3</c:v>
                </c:pt>
                <c:pt idx="3195">
                  <c:v>49.5</c:v>
                </c:pt>
                <c:pt idx="3196">
                  <c:v>57.3</c:v>
                </c:pt>
                <c:pt idx="3197">
                  <c:v>59.3</c:v>
                </c:pt>
                <c:pt idx="3198">
                  <c:v>54.8</c:v>
                </c:pt>
                <c:pt idx="3199">
                  <c:v>50.1</c:v>
                </c:pt>
                <c:pt idx="3200">
                  <c:v>51.1</c:v>
                </c:pt>
                <c:pt idx="3201">
                  <c:v>56.4</c:v>
                </c:pt>
                <c:pt idx="3202">
                  <c:v>62.3</c:v>
                </c:pt>
                <c:pt idx="3203">
                  <c:v>56.5</c:v>
                </c:pt>
                <c:pt idx="3204">
                  <c:v>62</c:v>
                </c:pt>
                <c:pt idx="3205">
                  <c:v>53</c:v>
                </c:pt>
                <c:pt idx="3206">
                  <c:v>61.8</c:v>
                </c:pt>
                <c:pt idx="3207">
                  <c:v>76.8</c:v>
                </c:pt>
                <c:pt idx="3208">
                  <c:v>61.6</c:v>
                </c:pt>
                <c:pt idx="3209">
                  <c:v>60.9</c:v>
                </c:pt>
                <c:pt idx="3210">
                  <c:v>66.5</c:v>
                </c:pt>
                <c:pt idx="3211">
                  <c:v>59.9</c:v>
                </c:pt>
                <c:pt idx="3212">
                  <c:v>54.4</c:v>
                </c:pt>
                <c:pt idx="3213">
                  <c:v>57.4</c:v>
                </c:pt>
                <c:pt idx="3214">
                  <c:v>65.099999999999994</c:v>
                </c:pt>
                <c:pt idx="3215">
                  <c:v>61</c:v>
                </c:pt>
                <c:pt idx="3216">
                  <c:v>55.2</c:v>
                </c:pt>
                <c:pt idx="3217">
                  <c:v>64.599999999999994</c:v>
                </c:pt>
                <c:pt idx="3218">
                  <c:v>53.1</c:v>
                </c:pt>
                <c:pt idx="3219">
                  <c:v>60.9</c:v>
                </c:pt>
                <c:pt idx="3220">
                  <c:v>48.8</c:v>
                </c:pt>
                <c:pt idx="3221">
                  <c:v>54.8</c:v>
                </c:pt>
                <c:pt idx="3222">
                  <c:v>54.3</c:v>
                </c:pt>
                <c:pt idx="3223">
                  <c:v>59.4</c:v>
                </c:pt>
                <c:pt idx="3224">
                  <c:v>48.8</c:v>
                </c:pt>
                <c:pt idx="3225">
                  <c:v>50.2</c:v>
                </c:pt>
                <c:pt idx="3226">
                  <c:v>52</c:v>
                </c:pt>
                <c:pt idx="3227">
                  <c:v>58.7</c:v>
                </c:pt>
                <c:pt idx="3228">
                  <c:v>50.8</c:v>
                </c:pt>
                <c:pt idx="3229">
                  <c:v>44.4</c:v>
                </c:pt>
                <c:pt idx="3230">
                  <c:v>46.6</c:v>
                </c:pt>
                <c:pt idx="3231">
                  <c:v>45.5</c:v>
                </c:pt>
                <c:pt idx="3232">
                  <c:v>52.7</c:v>
                </c:pt>
                <c:pt idx="3233">
                  <c:v>49</c:v>
                </c:pt>
                <c:pt idx="3234">
                  <c:v>52</c:v>
                </c:pt>
                <c:pt idx="3235">
                  <c:v>63.7</c:v>
                </c:pt>
                <c:pt idx="3236">
                  <c:v>74.5</c:v>
                </c:pt>
                <c:pt idx="3237">
                  <c:v>62.9</c:v>
                </c:pt>
                <c:pt idx="3238">
                  <c:v>61</c:v>
                </c:pt>
                <c:pt idx="3239">
                  <c:v>59</c:v>
                </c:pt>
                <c:pt idx="3240">
                  <c:v>52.8</c:v>
                </c:pt>
                <c:pt idx="3241">
                  <c:v>71.400000000000006</c:v>
                </c:pt>
                <c:pt idx="3242">
                  <c:v>71.3</c:v>
                </c:pt>
                <c:pt idx="3243">
                  <c:v>68.099999999999994</c:v>
                </c:pt>
                <c:pt idx="3244">
                  <c:v>64.400000000000006</c:v>
                </c:pt>
                <c:pt idx="3245">
                  <c:v>50.4</c:v>
                </c:pt>
                <c:pt idx="3246">
                  <c:v>50.9</c:v>
                </c:pt>
                <c:pt idx="3247">
                  <c:v>47.3</c:v>
                </c:pt>
                <c:pt idx="3248">
                  <c:v>49.6</c:v>
                </c:pt>
                <c:pt idx="3249">
                  <c:v>47.6</c:v>
                </c:pt>
                <c:pt idx="3250">
                  <c:v>57.6</c:v>
                </c:pt>
                <c:pt idx="3251">
                  <c:v>52.7</c:v>
                </c:pt>
                <c:pt idx="3252">
                  <c:v>50</c:v>
                </c:pt>
                <c:pt idx="3253">
                  <c:v>67.599999999999994</c:v>
                </c:pt>
                <c:pt idx="3254">
                  <c:v>63.1</c:v>
                </c:pt>
                <c:pt idx="3255">
                  <c:v>70.099999999999994</c:v>
                </c:pt>
                <c:pt idx="3256">
                  <c:v>72.599999999999994</c:v>
                </c:pt>
                <c:pt idx="3257">
                  <c:v>66.8</c:v>
                </c:pt>
                <c:pt idx="3258">
                  <c:v>76.7</c:v>
                </c:pt>
                <c:pt idx="3259">
                  <c:v>55.3</c:v>
                </c:pt>
                <c:pt idx="3260">
                  <c:v>62.6</c:v>
                </c:pt>
                <c:pt idx="3261">
                  <c:v>71.099999999999994</c:v>
                </c:pt>
                <c:pt idx="3262">
                  <c:v>55.8</c:v>
                </c:pt>
                <c:pt idx="3263">
                  <c:v>59</c:v>
                </c:pt>
                <c:pt idx="3264">
                  <c:v>59.8</c:v>
                </c:pt>
                <c:pt idx="3265">
                  <c:v>61.6</c:v>
                </c:pt>
                <c:pt idx="3266">
                  <c:v>52</c:v>
                </c:pt>
                <c:pt idx="3267">
                  <c:v>57.6</c:v>
                </c:pt>
                <c:pt idx="3268">
                  <c:v>51.1</c:v>
                </c:pt>
                <c:pt idx="3269">
                  <c:v>48.1</c:v>
                </c:pt>
                <c:pt idx="3270">
                  <c:v>51.8</c:v>
                </c:pt>
                <c:pt idx="3271">
                  <c:v>48.8</c:v>
                </c:pt>
                <c:pt idx="3272">
                  <c:v>58.3</c:v>
                </c:pt>
                <c:pt idx="3273">
                  <c:v>50.5</c:v>
                </c:pt>
                <c:pt idx="3274">
                  <c:v>43.5</c:v>
                </c:pt>
                <c:pt idx="3275">
                  <c:v>49.1</c:v>
                </c:pt>
                <c:pt idx="3276">
                  <c:v>46.6</c:v>
                </c:pt>
                <c:pt idx="3277">
                  <c:v>49.6</c:v>
                </c:pt>
                <c:pt idx="3278">
                  <c:v>44.5</c:v>
                </c:pt>
                <c:pt idx="3279">
                  <c:v>47.5</c:v>
                </c:pt>
                <c:pt idx="3280">
                  <c:v>52.3</c:v>
                </c:pt>
                <c:pt idx="3281">
                  <c:v>56.8</c:v>
                </c:pt>
                <c:pt idx="3282">
                  <c:v>52.2</c:v>
                </c:pt>
                <c:pt idx="3283">
                  <c:v>53.1</c:v>
                </c:pt>
                <c:pt idx="3284">
                  <c:v>46.8</c:v>
                </c:pt>
                <c:pt idx="3285">
                  <c:v>46.9</c:v>
                </c:pt>
                <c:pt idx="3286">
                  <c:v>52</c:v>
                </c:pt>
                <c:pt idx="3287">
                  <c:v>51.9</c:v>
                </c:pt>
                <c:pt idx="3288">
                  <c:v>50.8</c:v>
                </c:pt>
                <c:pt idx="3289">
                  <c:v>46</c:v>
                </c:pt>
                <c:pt idx="3290">
                  <c:v>58</c:v>
                </c:pt>
                <c:pt idx="3291">
                  <c:v>51.5</c:v>
                </c:pt>
                <c:pt idx="3292">
                  <c:v>58.6</c:v>
                </c:pt>
                <c:pt idx="3293">
                  <c:v>57</c:v>
                </c:pt>
                <c:pt idx="3294">
                  <c:v>51.2</c:v>
                </c:pt>
                <c:pt idx="3295">
                  <c:v>50.5</c:v>
                </c:pt>
                <c:pt idx="3296">
                  <c:v>43</c:v>
                </c:pt>
                <c:pt idx="3297">
                  <c:v>45.7</c:v>
                </c:pt>
                <c:pt idx="3298">
                  <c:v>46.3</c:v>
                </c:pt>
                <c:pt idx="3299">
                  <c:v>42.9</c:v>
                </c:pt>
                <c:pt idx="3300">
                  <c:v>59.8</c:v>
                </c:pt>
                <c:pt idx="3301">
                  <c:v>52.4</c:v>
                </c:pt>
                <c:pt idx="3302">
                  <c:v>62.5</c:v>
                </c:pt>
                <c:pt idx="3303">
                  <c:v>71</c:v>
                </c:pt>
                <c:pt idx="3304">
                  <c:v>56</c:v>
                </c:pt>
                <c:pt idx="3305">
                  <c:v>70.400000000000006</c:v>
                </c:pt>
                <c:pt idx="3306">
                  <c:v>57.1</c:v>
                </c:pt>
                <c:pt idx="3307">
                  <c:v>55.3</c:v>
                </c:pt>
                <c:pt idx="3308">
                  <c:v>56.3</c:v>
                </c:pt>
                <c:pt idx="3309">
                  <c:v>62.4</c:v>
                </c:pt>
                <c:pt idx="3310">
                  <c:v>59.5</c:v>
                </c:pt>
                <c:pt idx="3311">
                  <c:v>60.3</c:v>
                </c:pt>
                <c:pt idx="3312">
                  <c:v>55.8</c:v>
                </c:pt>
                <c:pt idx="3313">
                  <c:v>51.8</c:v>
                </c:pt>
                <c:pt idx="3314">
                  <c:v>49.2</c:v>
                </c:pt>
                <c:pt idx="3315">
                  <c:v>62.1</c:v>
                </c:pt>
                <c:pt idx="3316">
                  <c:v>64.099999999999994</c:v>
                </c:pt>
                <c:pt idx="3317">
                  <c:v>53.7</c:v>
                </c:pt>
                <c:pt idx="3318">
                  <c:v>63.8</c:v>
                </c:pt>
                <c:pt idx="3319">
                  <c:v>50.1</c:v>
                </c:pt>
                <c:pt idx="3320">
                  <c:v>55.6</c:v>
                </c:pt>
                <c:pt idx="3321">
                  <c:v>46.3</c:v>
                </c:pt>
                <c:pt idx="3322">
                  <c:v>59.7</c:v>
                </c:pt>
                <c:pt idx="3323">
                  <c:v>55.6</c:v>
                </c:pt>
                <c:pt idx="3324">
                  <c:v>49.6</c:v>
                </c:pt>
                <c:pt idx="3325">
                  <c:v>49.1</c:v>
                </c:pt>
                <c:pt idx="3326">
                  <c:v>56.8</c:v>
                </c:pt>
                <c:pt idx="3327">
                  <c:v>45.2</c:v>
                </c:pt>
                <c:pt idx="3328">
                  <c:v>44.1</c:v>
                </c:pt>
                <c:pt idx="3329">
                  <c:v>47.2</c:v>
                </c:pt>
                <c:pt idx="3330">
                  <c:v>49.8</c:v>
                </c:pt>
                <c:pt idx="3331">
                  <c:v>50.7</c:v>
                </c:pt>
                <c:pt idx="3332">
                  <c:v>43.5</c:v>
                </c:pt>
                <c:pt idx="3333">
                  <c:v>51.4</c:v>
                </c:pt>
                <c:pt idx="3334">
                  <c:v>46.9</c:v>
                </c:pt>
                <c:pt idx="3335">
                  <c:v>47.8</c:v>
                </c:pt>
                <c:pt idx="3336">
                  <c:v>72.3</c:v>
                </c:pt>
                <c:pt idx="3337">
                  <c:v>49.1</c:v>
                </c:pt>
                <c:pt idx="3338">
                  <c:v>49.1</c:v>
                </c:pt>
                <c:pt idx="3339">
                  <c:v>54.5</c:v>
                </c:pt>
                <c:pt idx="3340">
                  <c:v>47.3</c:v>
                </c:pt>
                <c:pt idx="3341">
                  <c:v>58.1</c:v>
                </c:pt>
                <c:pt idx="3342">
                  <c:v>53.3</c:v>
                </c:pt>
                <c:pt idx="3343">
                  <c:v>53.5</c:v>
                </c:pt>
                <c:pt idx="3344">
                  <c:v>50.6</c:v>
                </c:pt>
                <c:pt idx="3345">
                  <c:v>52.1</c:v>
                </c:pt>
                <c:pt idx="3346">
                  <c:v>52.1</c:v>
                </c:pt>
                <c:pt idx="3347">
                  <c:v>54</c:v>
                </c:pt>
                <c:pt idx="3348">
                  <c:v>48.1</c:v>
                </c:pt>
                <c:pt idx="3349">
                  <c:v>44.8</c:v>
                </c:pt>
                <c:pt idx="3350">
                  <c:v>48.2</c:v>
                </c:pt>
                <c:pt idx="3351">
                  <c:v>70.599999999999994</c:v>
                </c:pt>
                <c:pt idx="3352">
                  <c:v>55.9</c:v>
                </c:pt>
                <c:pt idx="3353">
                  <c:v>63.7</c:v>
                </c:pt>
                <c:pt idx="3354">
                  <c:v>58.8</c:v>
                </c:pt>
                <c:pt idx="3355">
                  <c:v>65.400000000000006</c:v>
                </c:pt>
                <c:pt idx="3356">
                  <c:v>60.6</c:v>
                </c:pt>
                <c:pt idx="3357">
                  <c:v>73.3</c:v>
                </c:pt>
                <c:pt idx="3358">
                  <c:v>55.6</c:v>
                </c:pt>
                <c:pt idx="3359">
                  <c:v>64.5</c:v>
                </c:pt>
                <c:pt idx="3360">
                  <c:v>66</c:v>
                </c:pt>
                <c:pt idx="3361">
                  <c:v>67.2</c:v>
                </c:pt>
                <c:pt idx="3362">
                  <c:v>59.2</c:v>
                </c:pt>
                <c:pt idx="3363">
                  <c:v>61.7</c:v>
                </c:pt>
                <c:pt idx="3364">
                  <c:v>58.4</c:v>
                </c:pt>
                <c:pt idx="3365">
                  <c:v>58.8</c:v>
                </c:pt>
                <c:pt idx="3366">
                  <c:v>59.8</c:v>
                </c:pt>
                <c:pt idx="3367">
                  <c:v>54.6</c:v>
                </c:pt>
                <c:pt idx="3368">
                  <c:v>59.8</c:v>
                </c:pt>
                <c:pt idx="3369">
                  <c:v>77.900000000000006</c:v>
                </c:pt>
                <c:pt idx="3370">
                  <c:v>54.5</c:v>
                </c:pt>
                <c:pt idx="3371">
                  <c:v>54</c:v>
                </c:pt>
                <c:pt idx="3372">
                  <c:v>61.5</c:v>
                </c:pt>
                <c:pt idx="3373">
                  <c:v>46.9</c:v>
                </c:pt>
                <c:pt idx="3374">
                  <c:v>52.7</c:v>
                </c:pt>
                <c:pt idx="3375">
                  <c:v>46</c:v>
                </c:pt>
                <c:pt idx="3376">
                  <c:v>38.6</c:v>
                </c:pt>
                <c:pt idx="3377">
                  <c:v>46.2</c:v>
                </c:pt>
                <c:pt idx="3378">
                  <c:v>49.3</c:v>
                </c:pt>
                <c:pt idx="3379">
                  <c:v>44.7</c:v>
                </c:pt>
                <c:pt idx="3380">
                  <c:v>46</c:v>
                </c:pt>
                <c:pt idx="3381">
                  <c:v>44.4</c:v>
                </c:pt>
                <c:pt idx="3382">
                  <c:v>44.8</c:v>
                </c:pt>
                <c:pt idx="3383">
                  <c:v>51.6</c:v>
                </c:pt>
                <c:pt idx="3384">
                  <c:v>50.4</c:v>
                </c:pt>
                <c:pt idx="3385">
                  <c:v>51.9</c:v>
                </c:pt>
                <c:pt idx="3386">
                  <c:v>46.5</c:v>
                </c:pt>
                <c:pt idx="3387">
                  <c:v>52.4</c:v>
                </c:pt>
                <c:pt idx="3388">
                  <c:v>45.5</c:v>
                </c:pt>
                <c:pt idx="3389">
                  <c:v>49</c:v>
                </c:pt>
                <c:pt idx="3390">
                  <c:v>52.1</c:v>
                </c:pt>
                <c:pt idx="3391">
                  <c:v>47.6</c:v>
                </c:pt>
                <c:pt idx="3392">
                  <c:v>47.3</c:v>
                </c:pt>
                <c:pt idx="3393">
                  <c:v>46.1</c:v>
                </c:pt>
                <c:pt idx="3394">
                  <c:v>48.7</c:v>
                </c:pt>
                <c:pt idx="3395">
                  <c:v>47.9</c:v>
                </c:pt>
                <c:pt idx="3396">
                  <c:v>44.3</c:v>
                </c:pt>
                <c:pt idx="3397">
                  <c:v>43</c:v>
                </c:pt>
                <c:pt idx="3398">
                  <c:v>41.7</c:v>
                </c:pt>
                <c:pt idx="3399">
                  <c:v>46.6</c:v>
                </c:pt>
                <c:pt idx="3400">
                  <c:v>46.3</c:v>
                </c:pt>
                <c:pt idx="3401">
                  <c:v>51</c:v>
                </c:pt>
                <c:pt idx="3402">
                  <c:v>52.3</c:v>
                </c:pt>
                <c:pt idx="3403">
                  <c:v>56.7</c:v>
                </c:pt>
                <c:pt idx="3404">
                  <c:v>60.3</c:v>
                </c:pt>
                <c:pt idx="3405">
                  <c:v>58.3</c:v>
                </c:pt>
                <c:pt idx="3406">
                  <c:v>58.9</c:v>
                </c:pt>
                <c:pt idx="3407">
                  <c:v>59.3</c:v>
                </c:pt>
                <c:pt idx="3408">
                  <c:v>59.5</c:v>
                </c:pt>
                <c:pt idx="3409">
                  <c:v>52.4</c:v>
                </c:pt>
                <c:pt idx="3410">
                  <c:v>53</c:v>
                </c:pt>
                <c:pt idx="3411">
                  <c:v>56.7</c:v>
                </c:pt>
                <c:pt idx="3412">
                  <c:v>54.5</c:v>
                </c:pt>
                <c:pt idx="3413">
                  <c:v>45.1</c:v>
                </c:pt>
                <c:pt idx="3414">
                  <c:v>50.2</c:v>
                </c:pt>
                <c:pt idx="3415">
                  <c:v>51.8</c:v>
                </c:pt>
                <c:pt idx="3416">
                  <c:v>58.1</c:v>
                </c:pt>
                <c:pt idx="3417">
                  <c:v>48.4</c:v>
                </c:pt>
                <c:pt idx="3418">
                  <c:v>57.1</c:v>
                </c:pt>
                <c:pt idx="3419">
                  <c:v>44</c:v>
                </c:pt>
                <c:pt idx="3420">
                  <c:v>53.2</c:v>
                </c:pt>
                <c:pt idx="3421">
                  <c:v>41</c:v>
                </c:pt>
                <c:pt idx="3422">
                  <c:v>69.2</c:v>
                </c:pt>
                <c:pt idx="3423">
                  <c:v>38.800000000000004</c:v>
                </c:pt>
                <c:pt idx="3424">
                  <c:v>48.7</c:v>
                </c:pt>
                <c:pt idx="3425">
                  <c:v>45.5</c:v>
                </c:pt>
                <c:pt idx="3426">
                  <c:v>43.3</c:v>
                </c:pt>
                <c:pt idx="3427">
                  <c:v>38.800000000000004</c:v>
                </c:pt>
                <c:pt idx="3428">
                  <c:v>49.6</c:v>
                </c:pt>
                <c:pt idx="3429">
                  <c:v>42.7</c:v>
                </c:pt>
                <c:pt idx="3430">
                  <c:v>41.5</c:v>
                </c:pt>
                <c:pt idx="3431">
                  <c:v>52.1</c:v>
                </c:pt>
                <c:pt idx="3432">
                  <c:v>42.6</c:v>
                </c:pt>
                <c:pt idx="3433">
                  <c:v>38.9</c:v>
                </c:pt>
                <c:pt idx="3434">
                  <c:v>55.7</c:v>
                </c:pt>
                <c:pt idx="3435">
                  <c:v>44.5</c:v>
                </c:pt>
                <c:pt idx="3436">
                  <c:v>52.6</c:v>
                </c:pt>
                <c:pt idx="3437">
                  <c:v>54.4</c:v>
                </c:pt>
                <c:pt idx="3438">
                  <c:v>49.7</c:v>
                </c:pt>
                <c:pt idx="3439">
                  <c:v>48</c:v>
                </c:pt>
                <c:pt idx="3440">
                  <c:v>51.7</c:v>
                </c:pt>
                <c:pt idx="3441">
                  <c:v>52.3</c:v>
                </c:pt>
                <c:pt idx="3442">
                  <c:v>55.6</c:v>
                </c:pt>
                <c:pt idx="3443">
                  <c:v>50.7</c:v>
                </c:pt>
                <c:pt idx="3444">
                  <c:v>46.6</c:v>
                </c:pt>
                <c:pt idx="3445">
                  <c:v>55</c:v>
                </c:pt>
                <c:pt idx="3446">
                  <c:v>44.2</c:v>
                </c:pt>
                <c:pt idx="3447">
                  <c:v>48.9</c:v>
                </c:pt>
                <c:pt idx="3448">
                  <c:v>50.4</c:v>
                </c:pt>
                <c:pt idx="3449">
                  <c:v>51.8</c:v>
                </c:pt>
                <c:pt idx="3450">
                  <c:v>56.3</c:v>
                </c:pt>
                <c:pt idx="3451">
                  <c:v>51.5</c:v>
                </c:pt>
                <c:pt idx="3452">
                  <c:v>53.7</c:v>
                </c:pt>
                <c:pt idx="3453">
                  <c:v>51.3</c:v>
                </c:pt>
                <c:pt idx="3454">
                  <c:v>52.4</c:v>
                </c:pt>
                <c:pt idx="3455">
                  <c:v>57</c:v>
                </c:pt>
                <c:pt idx="3456">
                  <c:v>62.7</c:v>
                </c:pt>
                <c:pt idx="3457">
                  <c:v>55.6</c:v>
                </c:pt>
                <c:pt idx="3458">
                  <c:v>62.2</c:v>
                </c:pt>
                <c:pt idx="3459">
                  <c:v>60.2</c:v>
                </c:pt>
                <c:pt idx="3460">
                  <c:v>62</c:v>
                </c:pt>
                <c:pt idx="3461">
                  <c:v>63.3</c:v>
                </c:pt>
                <c:pt idx="3462">
                  <c:v>57.5</c:v>
                </c:pt>
                <c:pt idx="3463">
                  <c:v>63.1</c:v>
                </c:pt>
                <c:pt idx="3464">
                  <c:v>67.2</c:v>
                </c:pt>
                <c:pt idx="3465">
                  <c:v>56.9</c:v>
                </c:pt>
                <c:pt idx="3466">
                  <c:v>55.9</c:v>
                </c:pt>
                <c:pt idx="3467">
                  <c:v>53.5</c:v>
                </c:pt>
                <c:pt idx="3468">
                  <c:v>58.5</c:v>
                </c:pt>
                <c:pt idx="3469">
                  <c:v>52.3</c:v>
                </c:pt>
                <c:pt idx="3470">
                  <c:v>56.6</c:v>
                </c:pt>
                <c:pt idx="3471">
                  <c:v>58</c:v>
                </c:pt>
                <c:pt idx="3472">
                  <c:v>57.3</c:v>
                </c:pt>
                <c:pt idx="3473">
                  <c:v>43.7</c:v>
                </c:pt>
                <c:pt idx="3474">
                  <c:v>46.8</c:v>
                </c:pt>
                <c:pt idx="3475">
                  <c:v>46.1</c:v>
                </c:pt>
                <c:pt idx="3476">
                  <c:v>41.4</c:v>
                </c:pt>
                <c:pt idx="3477">
                  <c:v>43.7</c:v>
                </c:pt>
                <c:pt idx="3478">
                  <c:v>46.2</c:v>
                </c:pt>
                <c:pt idx="3479">
                  <c:v>46.3</c:v>
                </c:pt>
                <c:pt idx="3480">
                  <c:v>48.2</c:v>
                </c:pt>
                <c:pt idx="3481">
                  <c:v>49.7</c:v>
                </c:pt>
                <c:pt idx="3482">
                  <c:v>53.5</c:v>
                </c:pt>
                <c:pt idx="3483">
                  <c:v>50.7</c:v>
                </c:pt>
                <c:pt idx="3484">
                  <c:v>46.5</c:v>
                </c:pt>
                <c:pt idx="3485">
                  <c:v>51.4</c:v>
                </c:pt>
                <c:pt idx="3486">
                  <c:v>51.1</c:v>
                </c:pt>
                <c:pt idx="3487">
                  <c:v>59.2</c:v>
                </c:pt>
                <c:pt idx="3488">
                  <c:v>54.9</c:v>
                </c:pt>
                <c:pt idx="3489">
                  <c:v>64.400000000000006</c:v>
                </c:pt>
                <c:pt idx="3490">
                  <c:v>47.2</c:v>
                </c:pt>
                <c:pt idx="3491">
                  <c:v>53.4</c:v>
                </c:pt>
                <c:pt idx="3492">
                  <c:v>52.3</c:v>
                </c:pt>
                <c:pt idx="3493">
                  <c:v>54.5</c:v>
                </c:pt>
                <c:pt idx="3494">
                  <c:v>48.5</c:v>
                </c:pt>
                <c:pt idx="3495">
                  <c:v>49.8</c:v>
                </c:pt>
                <c:pt idx="3496">
                  <c:v>63.9</c:v>
                </c:pt>
                <c:pt idx="3497">
                  <c:v>51</c:v>
                </c:pt>
                <c:pt idx="3498">
                  <c:v>51.9</c:v>
                </c:pt>
                <c:pt idx="3499">
                  <c:v>50.9</c:v>
                </c:pt>
                <c:pt idx="3500">
                  <c:v>57.3</c:v>
                </c:pt>
                <c:pt idx="3501">
                  <c:v>62.6</c:v>
                </c:pt>
                <c:pt idx="3502">
                  <c:v>67</c:v>
                </c:pt>
                <c:pt idx="3503">
                  <c:v>69.7</c:v>
                </c:pt>
                <c:pt idx="3504">
                  <c:v>74.7</c:v>
                </c:pt>
                <c:pt idx="3505">
                  <c:v>78.7</c:v>
                </c:pt>
                <c:pt idx="3506">
                  <c:v>77.599999999999994</c:v>
                </c:pt>
                <c:pt idx="3507">
                  <c:v>75.099999999999994</c:v>
                </c:pt>
                <c:pt idx="3508">
                  <c:v>75.5</c:v>
                </c:pt>
                <c:pt idx="3509">
                  <c:v>72.5</c:v>
                </c:pt>
                <c:pt idx="3510">
                  <c:v>74.8</c:v>
                </c:pt>
                <c:pt idx="3511">
                  <c:v>73.5</c:v>
                </c:pt>
                <c:pt idx="3512">
                  <c:v>72.3</c:v>
                </c:pt>
                <c:pt idx="3513">
                  <c:v>69.8</c:v>
                </c:pt>
                <c:pt idx="3514">
                  <c:v>70.400000000000006</c:v>
                </c:pt>
                <c:pt idx="3515">
                  <c:v>67.3</c:v>
                </c:pt>
                <c:pt idx="3516">
                  <c:v>66.7</c:v>
                </c:pt>
                <c:pt idx="3517">
                  <c:v>68.3</c:v>
                </c:pt>
                <c:pt idx="3518">
                  <c:v>64.900000000000006</c:v>
                </c:pt>
                <c:pt idx="3519">
                  <c:v>64.900000000000006</c:v>
                </c:pt>
                <c:pt idx="3520">
                  <c:v>67.099999999999994</c:v>
                </c:pt>
                <c:pt idx="3521">
                  <c:v>59.9</c:v>
                </c:pt>
                <c:pt idx="3522">
                  <c:v>67.8</c:v>
                </c:pt>
                <c:pt idx="3523">
                  <c:v>65.3</c:v>
                </c:pt>
                <c:pt idx="3524">
                  <c:v>68</c:v>
                </c:pt>
                <c:pt idx="3525">
                  <c:v>54.6</c:v>
                </c:pt>
                <c:pt idx="3526">
                  <c:v>61.7</c:v>
                </c:pt>
                <c:pt idx="3527">
                  <c:v>60.9</c:v>
                </c:pt>
                <c:pt idx="3528">
                  <c:v>60.6</c:v>
                </c:pt>
                <c:pt idx="3529">
                  <c:v>65.099999999999994</c:v>
                </c:pt>
                <c:pt idx="3530">
                  <c:v>71.7</c:v>
                </c:pt>
                <c:pt idx="3531">
                  <c:v>70.099999999999994</c:v>
                </c:pt>
                <c:pt idx="3532">
                  <c:v>83.2</c:v>
                </c:pt>
                <c:pt idx="3533">
                  <c:v>84.4</c:v>
                </c:pt>
                <c:pt idx="3534">
                  <c:v>59</c:v>
                </c:pt>
                <c:pt idx="3535">
                  <c:v>51.3</c:v>
                </c:pt>
                <c:pt idx="3536">
                  <c:v>75.7</c:v>
                </c:pt>
                <c:pt idx="3537">
                  <c:v>70.8</c:v>
                </c:pt>
                <c:pt idx="3538">
                  <c:v>70.400000000000006</c:v>
                </c:pt>
                <c:pt idx="3539">
                  <c:v>66.3</c:v>
                </c:pt>
                <c:pt idx="3540">
                  <c:v>55.7</c:v>
                </c:pt>
                <c:pt idx="3541">
                  <c:v>58</c:v>
                </c:pt>
                <c:pt idx="3542">
                  <c:v>69</c:v>
                </c:pt>
                <c:pt idx="3543">
                  <c:v>66.400000000000006</c:v>
                </c:pt>
                <c:pt idx="3544">
                  <c:v>60.4</c:v>
                </c:pt>
                <c:pt idx="3545">
                  <c:v>66.7</c:v>
                </c:pt>
                <c:pt idx="3546">
                  <c:v>71.5</c:v>
                </c:pt>
                <c:pt idx="3547">
                  <c:v>65.5</c:v>
                </c:pt>
                <c:pt idx="3548">
                  <c:v>43.5</c:v>
                </c:pt>
                <c:pt idx="3549">
                  <c:v>55</c:v>
                </c:pt>
                <c:pt idx="3550">
                  <c:v>63.2</c:v>
                </c:pt>
                <c:pt idx="3551">
                  <c:v>69.2</c:v>
                </c:pt>
                <c:pt idx="3552">
                  <c:v>71.099999999999994</c:v>
                </c:pt>
                <c:pt idx="3553">
                  <c:v>72.2</c:v>
                </c:pt>
                <c:pt idx="3554">
                  <c:v>67.8</c:v>
                </c:pt>
                <c:pt idx="3555">
                  <c:v>77.2</c:v>
                </c:pt>
                <c:pt idx="3556">
                  <c:v>73.2</c:v>
                </c:pt>
                <c:pt idx="3557">
                  <c:v>85.6</c:v>
                </c:pt>
                <c:pt idx="3558">
                  <c:v>81.400000000000006</c:v>
                </c:pt>
                <c:pt idx="3559">
                  <c:v>75.900000000000006</c:v>
                </c:pt>
                <c:pt idx="3560">
                  <c:v>70.3</c:v>
                </c:pt>
                <c:pt idx="3561">
                  <c:v>67.2</c:v>
                </c:pt>
                <c:pt idx="3562">
                  <c:v>76.8</c:v>
                </c:pt>
                <c:pt idx="3563">
                  <c:v>67.7</c:v>
                </c:pt>
                <c:pt idx="3564">
                  <c:v>68.099999999999994</c:v>
                </c:pt>
                <c:pt idx="3565">
                  <c:v>66.400000000000006</c:v>
                </c:pt>
                <c:pt idx="3566">
                  <c:v>75</c:v>
                </c:pt>
                <c:pt idx="3567">
                  <c:v>63.2</c:v>
                </c:pt>
                <c:pt idx="3568">
                  <c:v>61.4</c:v>
                </c:pt>
                <c:pt idx="3569">
                  <c:v>60.8</c:v>
                </c:pt>
                <c:pt idx="3570">
                  <c:v>55</c:v>
                </c:pt>
                <c:pt idx="3571">
                  <c:v>59.4</c:v>
                </c:pt>
                <c:pt idx="3572">
                  <c:v>58.3</c:v>
                </c:pt>
                <c:pt idx="3573">
                  <c:v>57.6</c:v>
                </c:pt>
                <c:pt idx="3574">
                  <c:v>54</c:v>
                </c:pt>
                <c:pt idx="3575">
                  <c:v>53.4</c:v>
                </c:pt>
                <c:pt idx="3576">
                  <c:v>55.2</c:v>
                </c:pt>
                <c:pt idx="3577">
                  <c:v>51.6</c:v>
                </c:pt>
                <c:pt idx="3578">
                  <c:v>50.2</c:v>
                </c:pt>
                <c:pt idx="3579">
                  <c:v>51.7</c:v>
                </c:pt>
                <c:pt idx="3580">
                  <c:v>50.9</c:v>
                </c:pt>
                <c:pt idx="3581">
                  <c:v>53.1</c:v>
                </c:pt>
                <c:pt idx="3582">
                  <c:v>50.7</c:v>
                </c:pt>
                <c:pt idx="3583">
                  <c:v>54</c:v>
                </c:pt>
                <c:pt idx="3584">
                  <c:v>63.1</c:v>
                </c:pt>
                <c:pt idx="3585">
                  <c:v>63.1</c:v>
                </c:pt>
                <c:pt idx="3586">
                  <c:v>59.9</c:v>
                </c:pt>
                <c:pt idx="3587">
                  <c:v>62.2</c:v>
                </c:pt>
                <c:pt idx="3588">
                  <c:v>56.4</c:v>
                </c:pt>
                <c:pt idx="3589">
                  <c:v>61.6</c:v>
                </c:pt>
                <c:pt idx="3590">
                  <c:v>59.3</c:v>
                </c:pt>
                <c:pt idx="3591">
                  <c:v>62.7</c:v>
                </c:pt>
                <c:pt idx="3592">
                  <c:v>61.2</c:v>
                </c:pt>
                <c:pt idx="3593">
                  <c:v>56.7</c:v>
                </c:pt>
                <c:pt idx="3594">
                  <c:v>54.3</c:v>
                </c:pt>
                <c:pt idx="3595">
                  <c:v>53.4</c:v>
                </c:pt>
                <c:pt idx="3596">
                  <c:v>90.5</c:v>
                </c:pt>
                <c:pt idx="3597">
                  <c:v>61.5</c:v>
                </c:pt>
                <c:pt idx="3598">
                  <c:v>59.7</c:v>
                </c:pt>
                <c:pt idx="3599">
                  <c:v>60.3</c:v>
                </c:pt>
                <c:pt idx="3600">
                  <c:v>63.2</c:v>
                </c:pt>
                <c:pt idx="3601">
                  <c:v>78</c:v>
                </c:pt>
                <c:pt idx="3602">
                  <c:v>72.3</c:v>
                </c:pt>
                <c:pt idx="3603">
                  <c:v>72.900000000000006</c:v>
                </c:pt>
                <c:pt idx="3604">
                  <c:v>86.9</c:v>
                </c:pt>
                <c:pt idx="3605">
                  <c:v>76</c:v>
                </c:pt>
                <c:pt idx="3606">
                  <c:v>73</c:v>
                </c:pt>
                <c:pt idx="3607">
                  <c:v>74.599999999999994</c:v>
                </c:pt>
                <c:pt idx="3608">
                  <c:v>63.1</c:v>
                </c:pt>
                <c:pt idx="3609">
                  <c:v>71.5</c:v>
                </c:pt>
                <c:pt idx="3610">
                  <c:v>71.5</c:v>
                </c:pt>
                <c:pt idx="3611">
                  <c:v>71.5</c:v>
                </c:pt>
                <c:pt idx="3612">
                  <c:v>63.1</c:v>
                </c:pt>
                <c:pt idx="3613">
                  <c:v>62.6</c:v>
                </c:pt>
                <c:pt idx="3614">
                  <c:v>65.3</c:v>
                </c:pt>
                <c:pt idx="3615">
                  <c:v>65.8</c:v>
                </c:pt>
                <c:pt idx="3616">
                  <c:v>61.6</c:v>
                </c:pt>
                <c:pt idx="3617">
                  <c:v>63.3</c:v>
                </c:pt>
                <c:pt idx="3618">
                  <c:v>64.5</c:v>
                </c:pt>
                <c:pt idx="3619">
                  <c:v>64</c:v>
                </c:pt>
                <c:pt idx="3620">
                  <c:v>54.2</c:v>
                </c:pt>
                <c:pt idx="3621">
                  <c:v>58.7</c:v>
                </c:pt>
                <c:pt idx="3622">
                  <c:v>62.3</c:v>
                </c:pt>
                <c:pt idx="3623">
                  <c:v>57</c:v>
                </c:pt>
                <c:pt idx="3624">
                  <c:v>55.1</c:v>
                </c:pt>
                <c:pt idx="3625">
                  <c:v>52</c:v>
                </c:pt>
                <c:pt idx="3626">
                  <c:v>53.1</c:v>
                </c:pt>
                <c:pt idx="3627">
                  <c:v>52.4</c:v>
                </c:pt>
                <c:pt idx="3628">
                  <c:v>52.5</c:v>
                </c:pt>
                <c:pt idx="3629">
                  <c:v>50</c:v>
                </c:pt>
                <c:pt idx="3630">
                  <c:v>53.7</c:v>
                </c:pt>
                <c:pt idx="3631">
                  <c:v>55.4</c:v>
                </c:pt>
                <c:pt idx="3632">
                  <c:v>68.2</c:v>
                </c:pt>
                <c:pt idx="3633">
                  <c:v>58.1</c:v>
                </c:pt>
                <c:pt idx="3634">
                  <c:v>57.3</c:v>
                </c:pt>
                <c:pt idx="3635">
                  <c:v>62.6</c:v>
                </c:pt>
                <c:pt idx="3636">
                  <c:v>61.5</c:v>
                </c:pt>
                <c:pt idx="3637">
                  <c:v>59.7</c:v>
                </c:pt>
                <c:pt idx="3638">
                  <c:v>60.3</c:v>
                </c:pt>
                <c:pt idx="3639">
                  <c:v>61.6</c:v>
                </c:pt>
                <c:pt idx="3640">
                  <c:v>62.5</c:v>
                </c:pt>
                <c:pt idx="3641">
                  <c:v>60.9</c:v>
                </c:pt>
                <c:pt idx="3642">
                  <c:v>60.4</c:v>
                </c:pt>
                <c:pt idx="3643">
                  <c:v>63.7</c:v>
                </c:pt>
                <c:pt idx="3644">
                  <c:v>62.5</c:v>
                </c:pt>
                <c:pt idx="3645">
                  <c:v>61.1</c:v>
                </c:pt>
                <c:pt idx="3646">
                  <c:v>61.5</c:v>
                </c:pt>
                <c:pt idx="3647">
                  <c:v>62.2</c:v>
                </c:pt>
                <c:pt idx="3648">
                  <c:v>61.7</c:v>
                </c:pt>
                <c:pt idx="3649">
                  <c:v>63</c:v>
                </c:pt>
                <c:pt idx="3650">
                  <c:v>58.5</c:v>
                </c:pt>
                <c:pt idx="3651">
                  <c:v>63.2</c:v>
                </c:pt>
                <c:pt idx="3652">
                  <c:v>62</c:v>
                </c:pt>
                <c:pt idx="3653">
                  <c:v>74</c:v>
                </c:pt>
                <c:pt idx="3654">
                  <c:v>81.7</c:v>
                </c:pt>
                <c:pt idx="3655">
                  <c:v>75.8</c:v>
                </c:pt>
                <c:pt idx="3656">
                  <c:v>76.099999999999994</c:v>
                </c:pt>
                <c:pt idx="3657">
                  <c:v>75.3</c:v>
                </c:pt>
                <c:pt idx="3658">
                  <c:v>79.8</c:v>
                </c:pt>
                <c:pt idx="3659">
                  <c:v>68.099999999999994</c:v>
                </c:pt>
                <c:pt idx="3660">
                  <c:v>69.900000000000006</c:v>
                </c:pt>
                <c:pt idx="3661">
                  <c:v>71.099999999999994</c:v>
                </c:pt>
                <c:pt idx="3662">
                  <c:v>70.5</c:v>
                </c:pt>
                <c:pt idx="3663">
                  <c:v>69.5</c:v>
                </c:pt>
                <c:pt idx="3664">
                  <c:v>69.2</c:v>
                </c:pt>
                <c:pt idx="3665">
                  <c:v>76.099999999999994</c:v>
                </c:pt>
                <c:pt idx="3666">
                  <c:v>66.5</c:v>
                </c:pt>
                <c:pt idx="3667">
                  <c:v>68.400000000000006</c:v>
                </c:pt>
                <c:pt idx="3668">
                  <c:v>61.5</c:v>
                </c:pt>
                <c:pt idx="3669">
                  <c:v>62.3</c:v>
                </c:pt>
                <c:pt idx="3670">
                  <c:v>59</c:v>
                </c:pt>
                <c:pt idx="3671">
                  <c:v>60.8</c:v>
                </c:pt>
                <c:pt idx="3672">
                  <c:v>59.5</c:v>
                </c:pt>
                <c:pt idx="3673">
                  <c:v>58.5</c:v>
                </c:pt>
                <c:pt idx="3674">
                  <c:v>56.5</c:v>
                </c:pt>
                <c:pt idx="3675">
                  <c:v>59.9</c:v>
                </c:pt>
                <c:pt idx="3676">
                  <c:v>55.9</c:v>
                </c:pt>
                <c:pt idx="3677">
                  <c:v>56.3</c:v>
                </c:pt>
                <c:pt idx="3678">
                  <c:v>55.7</c:v>
                </c:pt>
                <c:pt idx="3679">
                  <c:v>54.8</c:v>
                </c:pt>
                <c:pt idx="3680">
                  <c:v>55.6</c:v>
                </c:pt>
                <c:pt idx="3681">
                  <c:v>53.3</c:v>
                </c:pt>
                <c:pt idx="3682">
                  <c:v>54.6</c:v>
                </c:pt>
                <c:pt idx="3683">
                  <c:v>54.8</c:v>
                </c:pt>
                <c:pt idx="3684">
                  <c:v>57.9</c:v>
                </c:pt>
                <c:pt idx="3685">
                  <c:v>60.6</c:v>
                </c:pt>
                <c:pt idx="3686">
                  <c:v>60.9</c:v>
                </c:pt>
                <c:pt idx="3687">
                  <c:v>58.2</c:v>
                </c:pt>
                <c:pt idx="3688">
                  <c:v>65.7</c:v>
                </c:pt>
                <c:pt idx="3689">
                  <c:v>61.2</c:v>
                </c:pt>
                <c:pt idx="3690">
                  <c:v>63.5</c:v>
                </c:pt>
                <c:pt idx="3691">
                  <c:v>61.1</c:v>
                </c:pt>
                <c:pt idx="3692">
                  <c:v>59.4</c:v>
                </c:pt>
                <c:pt idx="3693">
                  <c:v>62</c:v>
                </c:pt>
                <c:pt idx="3694">
                  <c:v>64.2</c:v>
                </c:pt>
                <c:pt idx="3695">
                  <c:v>61.5</c:v>
                </c:pt>
                <c:pt idx="3696">
                  <c:v>61.9</c:v>
                </c:pt>
                <c:pt idx="3697">
                  <c:v>74</c:v>
                </c:pt>
                <c:pt idx="3698">
                  <c:v>67.8</c:v>
                </c:pt>
                <c:pt idx="3699">
                  <c:v>60.3</c:v>
                </c:pt>
                <c:pt idx="3700">
                  <c:v>74.3</c:v>
                </c:pt>
                <c:pt idx="3701">
                  <c:v>65.3</c:v>
                </c:pt>
                <c:pt idx="3702">
                  <c:v>64.7</c:v>
                </c:pt>
                <c:pt idx="3703">
                  <c:v>68.400000000000006</c:v>
                </c:pt>
                <c:pt idx="3704">
                  <c:v>69.599999999999994</c:v>
                </c:pt>
                <c:pt idx="3705">
                  <c:v>67.900000000000006</c:v>
                </c:pt>
                <c:pt idx="3706">
                  <c:v>65.3</c:v>
                </c:pt>
                <c:pt idx="3707">
                  <c:v>64.8</c:v>
                </c:pt>
                <c:pt idx="3708">
                  <c:v>63.5</c:v>
                </c:pt>
                <c:pt idx="3709">
                  <c:v>66</c:v>
                </c:pt>
                <c:pt idx="3710">
                  <c:v>67.2</c:v>
                </c:pt>
                <c:pt idx="3711">
                  <c:v>63.9</c:v>
                </c:pt>
                <c:pt idx="3712">
                  <c:v>72</c:v>
                </c:pt>
                <c:pt idx="3713">
                  <c:v>70</c:v>
                </c:pt>
                <c:pt idx="3714">
                  <c:v>59.6</c:v>
                </c:pt>
                <c:pt idx="3715">
                  <c:v>62.9</c:v>
                </c:pt>
                <c:pt idx="3716">
                  <c:v>63.5</c:v>
                </c:pt>
                <c:pt idx="3717">
                  <c:v>63.5</c:v>
                </c:pt>
                <c:pt idx="3718">
                  <c:v>62</c:v>
                </c:pt>
                <c:pt idx="3719">
                  <c:v>63.2</c:v>
                </c:pt>
                <c:pt idx="3720">
                  <c:v>60.4</c:v>
                </c:pt>
                <c:pt idx="3721">
                  <c:v>40.6</c:v>
                </c:pt>
                <c:pt idx="3722">
                  <c:v>60.7</c:v>
                </c:pt>
                <c:pt idx="3723">
                  <c:v>58</c:v>
                </c:pt>
                <c:pt idx="3724">
                  <c:v>54.2</c:v>
                </c:pt>
                <c:pt idx="3725">
                  <c:v>57.1</c:v>
                </c:pt>
                <c:pt idx="3726">
                  <c:v>53.8</c:v>
                </c:pt>
                <c:pt idx="3727">
                  <c:v>55.4</c:v>
                </c:pt>
                <c:pt idx="3728">
                  <c:v>52.5</c:v>
                </c:pt>
                <c:pt idx="3729">
                  <c:v>55.7</c:v>
                </c:pt>
                <c:pt idx="3730">
                  <c:v>54</c:v>
                </c:pt>
                <c:pt idx="3731">
                  <c:v>59.2</c:v>
                </c:pt>
                <c:pt idx="3732">
                  <c:v>53.1</c:v>
                </c:pt>
                <c:pt idx="3733">
                  <c:v>63.9</c:v>
                </c:pt>
                <c:pt idx="3734">
                  <c:v>61.1</c:v>
                </c:pt>
                <c:pt idx="3735">
                  <c:v>61</c:v>
                </c:pt>
                <c:pt idx="3736">
                  <c:v>61.5</c:v>
                </c:pt>
                <c:pt idx="3737">
                  <c:v>65.2</c:v>
                </c:pt>
                <c:pt idx="3738">
                  <c:v>69.8</c:v>
                </c:pt>
                <c:pt idx="3739">
                  <c:v>69.099999999999994</c:v>
                </c:pt>
                <c:pt idx="3740">
                  <c:v>67</c:v>
                </c:pt>
                <c:pt idx="3741">
                  <c:v>61.1</c:v>
                </c:pt>
                <c:pt idx="3742">
                  <c:v>58.7</c:v>
                </c:pt>
                <c:pt idx="3743">
                  <c:v>55.6</c:v>
                </c:pt>
                <c:pt idx="3744">
                  <c:v>57.5</c:v>
                </c:pt>
                <c:pt idx="3745">
                  <c:v>68.7</c:v>
                </c:pt>
                <c:pt idx="3746">
                  <c:v>51.5</c:v>
                </c:pt>
                <c:pt idx="3747">
                  <c:v>63.9</c:v>
                </c:pt>
                <c:pt idx="3748">
                  <c:v>58.1</c:v>
                </c:pt>
                <c:pt idx="3749">
                  <c:v>63.7</c:v>
                </c:pt>
                <c:pt idx="3750">
                  <c:v>54.3</c:v>
                </c:pt>
                <c:pt idx="3751">
                  <c:v>64.2</c:v>
                </c:pt>
                <c:pt idx="3752">
                  <c:v>70.3</c:v>
                </c:pt>
                <c:pt idx="3753">
                  <c:v>70.599999999999994</c:v>
                </c:pt>
                <c:pt idx="3754">
                  <c:v>68.7</c:v>
                </c:pt>
                <c:pt idx="3755">
                  <c:v>68.900000000000006</c:v>
                </c:pt>
                <c:pt idx="3756">
                  <c:v>70.3</c:v>
                </c:pt>
                <c:pt idx="3757">
                  <c:v>69.2</c:v>
                </c:pt>
                <c:pt idx="3758">
                  <c:v>74.7</c:v>
                </c:pt>
                <c:pt idx="3759">
                  <c:v>66.099999999999994</c:v>
                </c:pt>
                <c:pt idx="3760">
                  <c:v>76.599999999999994</c:v>
                </c:pt>
                <c:pt idx="3761">
                  <c:v>75</c:v>
                </c:pt>
                <c:pt idx="3762">
                  <c:v>73.7</c:v>
                </c:pt>
                <c:pt idx="3763">
                  <c:v>63.4</c:v>
                </c:pt>
                <c:pt idx="3764">
                  <c:v>62</c:v>
                </c:pt>
                <c:pt idx="3765">
                  <c:v>70.900000000000006</c:v>
                </c:pt>
                <c:pt idx="3766">
                  <c:v>68.8</c:v>
                </c:pt>
                <c:pt idx="3767">
                  <c:v>65.599999999999994</c:v>
                </c:pt>
                <c:pt idx="3768">
                  <c:v>61.4</c:v>
                </c:pt>
                <c:pt idx="3769">
                  <c:v>60</c:v>
                </c:pt>
                <c:pt idx="3770">
                  <c:v>59.6</c:v>
                </c:pt>
                <c:pt idx="3771">
                  <c:v>60.6</c:v>
                </c:pt>
                <c:pt idx="3772">
                  <c:v>56</c:v>
                </c:pt>
                <c:pt idx="3773">
                  <c:v>58.9</c:v>
                </c:pt>
                <c:pt idx="3774">
                  <c:v>56.2</c:v>
                </c:pt>
                <c:pt idx="3775">
                  <c:v>55.6</c:v>
                </c:pt>
                <c:pt idx="3776">
                  <c:v>56.4</c:v>
                </c:pt>
                <c:pt idx="3777">
                  <c:v>56.2</c:v>
                </c:pt>
                <c:pt idx="3778">
                  <c:v>54.2</c:v>
                </c:pt>
                <c:pt idx="3779">
                  <c:v>54</c:v>
                </c:pt>
                <c:pt idx="3780">
                  <c:v>51.5</c:v>
                </c:pt>
                <c:pt idx="3781">
                  <c:v>54</c:v>
                </c:pt>
                <c:pt idx="3782">
                  <c:v>55.6</c:v>
                </c:pt>
                <c:pt idx="3783">
                  <c:v>54.9</c:v>
                </c:pt>
                <c:pt idx="3784">
                  <c:v>61.2</c:v>
                </c:pt>
                <c:pt idx="3785">
                  <c:v>56.7</c:v>
                </c:pt>
                <c:pt idx="3786">
                  <c:v>58.4</c:v>
                </c:pt>
                <c:pt idx="3787">
                  <c:v>60.8</c:v>
                </c:pt>
                <c:pt idx="3788">
                  <c:v>60.9</c:v>
                </c:pt>
                <c:pt idx="3789">
                  <c:v>63</c:v>
                </c:pt>
                <c:pt idx="3790">
                  <c:v>60.4</c:v>
                </c:pt>
                <c:pt idx="3791">
                  <c:v>64.5</c:v>
                </c:pt>
                <c:pt idx="3792">
                  <c:v>57.8</c:v>
                </c:pt>
                <c:pt idx="3793">
                  <c:v>61.4</c:v>
                </c:pt>
                <c:pt idx="3794">
                  <c:v>71.900000000000006</c:v>
                </c:pt>
                <c:pt idx="3795">
                  <c:v>63.7</c:v>
                </c:pt>
                <c:pt idx="3796">
                  <c:v>72.8</c:v>
                </c:pt>
                <c:pt idx="3797">
                  <c:v>52.4</c:v>
                </c:pt>
                <c:pt idx="3798">
                  <c:v>53.8</c:v>
                </c:pt>
                <c:pt idx="3799">
                  <c:v>69</c:v>
                </c:pt>
                <c:pt idx="3800">
                  <c:v>77.099999999999994</c:v>
                </c:pt>
                <c:pt idx="3801">
                  <c:v>68.2</c:v>
                </c:pt>
                <c:pt idx="3802">
                  <c:v>71.3</c:v>
                </c:pt>
                <c:pt idx="3803">
                  <c:v>69.099999999999994</c:v>
                </c:pt>
                <c:pt idx="3804">
                  <c:v>72.400000000000006</c:v>
                </c:pt>
                <c:pt idx="3805">
                  <c:v>66.5</c:v>
                </c:pt>
                <c:pt idx="3806">
                  <c:v>69.7</c:v>
                </c:pt>
                <c:pt idx="3807">
                  <c:v>64.099999999999994</c:v>
                </c:pt>
                <c:pt idx="3808">
                  <c:v>63.9</c:v>
                </c:pt>
                <c:pt idx="3809">
                  <c:v>61.8</c:v>
                </c:pt>
                <c:pt idx="3810">
                  <c:v>63.5</c:v>
                </c:pt>
                <c:pt idx="3811">
                  <c:v>63.1</c:v>
                </c:pt>
                <c:pt idx="3812">
                  <c:v>62.3</c:v>
                </c:pt>
                <c:pt idx="3813">
                  <c:v>62.8</c:v>
                </c:pt>
                <c:pt idx="3814">
                  <c:v>64.900000000000006</c:v>
                </c:pt>
                <c:pt idx="3815">
                  <c:v>59.1</c:v>
                </c:pt>
                <c:pt idx="3816">
                  <c:v>58.9</c:v>
                </c:pt>
                <c:pt idx="3817">
                  <c:v>58</c:v>
                </c:pt>
                <c:pt idx="3818">
                  <c:v>66.8</c:v>
                </c:pt>
                <c:pt idx="3819">
                  <c:v>50.9</c:v>
                </c:pt>
                <c:pt idx="3820">
                  <c:v>54.9</c:v>
                </c:pt>
                <c:pt idx="3821">
                  <c:v>67.599999999999994</c:v>
                </c:pt>
                <c:pt idx="3822">
                  <c:v>61.5</c:v>
                </c:pt>
                <c:pt idx="3823">
                  <c:v>58.6</c:v>
                </c:pt>
                <c:pt idx="3824">
                  <c:v>55.7</c:v>
                </c:pt>
                <c:pt idx="3825">
                  <c:v>52.3</c:v>
                </c:pt>
                <c:pt idx="3826">
                  <c:v>55.6</c:v>
                </c:pt>
                <c:pt idx="3827">
                  <c:v>54.9</c:v>
                </c:pt>
                <c:pt idx="3828">
                  <c:v>54</c:v>
                </c:pt>
                <c:pt idx="3829">
                  <c:v>55.5</c:v>
                </c:pt>
                <c:pt idx="3830">
                  <c:v>54.3</c:v>
                </c:pt>
                <c:pt idx="3831">
                  <c:v>57.9</c:v>
                </c:pt>
                <c:pt idx="3832">
                  <c:v>55.7</c:v>
                </c:pt>
                <c:pt idx="3833">
                  <c:v>58.5</c:v>
                </c:pt>
                <c:pt idx="3834">
                  <c:v>60.5</c:v>
                </c:pt>
                <c:pt idx="3835">
                  <c:v>62.3</c:v>
                </c:pt>
                <c:pt idx="3836">
                  <c:v>54.4</c:v>
                </c:pt>
                <c:pt idx="3837">
                  <c:v>60.1</c:v>
                </c:pt>
                <c:pt idx="3838">
                  <c:v>58.8</c:v>
                </c:pt>
                <c:pt idx="3839">
                  <c:v>61.2</c:v>
                </c:pt>
                <c:pt idx="3840">
                  <c:v>61.6</c:v>
                </c:pt>
                <c:pt idx="3841">
                  <c:v>56.7</c:v>
                </c:pt>
                <c:pt idx="3842">
                  <c:v>59.3</c:v>
                </c:pt>
                <c:pt idx="3843">
                  <c:v>52.7</c:v>
                </c:pt>
                <c:pt idx="3844">
                  <c:v>52.4</c:v>
                </c:pt>
                <c:pt idx="3845">
                  <c:v>56.5</c:v>
                </c:pt>
                <c:pt idx="3846">
                  <c:v>45.5</c:v>
                </c:pt>
                <c:pt idx="3847">
                  <c:v>52.8</c:v>
                </c:pt>
                <c:pt idx="3848">
                  <c:v>52.3</c:v>
                </c:pt>
                <c:pt idx="3849">
                  <c:v>51.6</c:v>
                </c:pt>
                <c:pt idx="3850">
                  <c:v>51.2</c:v>
                </c:pt>
                <c:pt idx="3851">
                  <c:v>53.9</c:v>
                </c:pt>
                <c:pt idx="3852">
                  <c:v>64.599999999999994</c:v>
                </c:pt>
                <c:pt idx="3853">
                  <c:v>64</c:v>
                </c:pt>
                <c:pt idx="3854">
                  <c:v>53.3</c:v>
                </c:pt>
                <c:pt idx="3855">
                  <c:v>62.8</c:v>
                </c:pt>
                <c:pt idx="3856">
                  <c:v>65</c:v>
                </c:pt>
                <c:pt idx="3857">
                  <c:v>56.8</c:v>
                </c:pt>
                <c:pt idx="3858">
                  <c:v>71.400000000000006</c:v>
                </c:pt>
                <c:pt idx="3859">
                  <c:v>56.2</c:v>
                </c:pt>
                <c:pt idx="3860">
                  <c:v>77</c:v>
                </c:pt>
                <c:pt idx="3861">
                  <c:v>64.400000000000006</c:v>
                </c:pt>
                <c:pt idx="3862">
                  <c:v>67.3</c:v>
                </c:pt>
                <c:pt idx="3863">
                  <c:v>69.5</c:v>
                </c:pt>
                <c:pt idx="3864">
                  <c:v>55.4</c:v>
                </c:pt>
                <c:pt idx="3865">
                  <c:v>54.6</c:v>
                </c:pt>
                <c:pt idx="3866">
                  <c:v>58.6</c:v>
                </c:pt>
                <c:pt idx="3867">
                  <c:v>59.4</c:v>
                </c:pt>
                <c:pt idx="3868">
                  <c:v>57.4</c:v>
                </c:pt>
                <c:pt idx="3869">
                  <c:v>50.7</c:v>
                </c:pt>
                <c:pt idx="3870">
                  <c:v>55.2</c:v>
                </c:pt>
                <c:pt idx="3871">
                  <c:v>53.5</c:v>
                </c:pt>
                <c:pt idx="3872">
                  <c:v>52</c:v>
                </c:pt>
                <c:pt idx="3873">
                  <c:v>54.4</c:v>
                </c:pt>
                <c:pt idx="3874">
                  <c:v>53.1</c:v>
                </c:pt>
                <c:pt idx="3875">
                  <c:v>52.9</c:v>
                </c:pt>
                <c:pt idx="3876">
                  <c:v>48.8</c:v>
                </c:pt>
                <c:pt idx="3877">
                  <c:v>51</c:v>
                </c:pt>
                <c:pt idx="3878">
                  <c:v>49.8</c:v>
                </c:pt>
                <c:pt idx="3879">
                  <c:v>48.4</c:v>
                </c:pt>
                <c:pt idx="3880">
                  <c:v>50.6</c:v>
                </c:pt>
                <c:pt idx="3881">
                  <c:v>48.1</c:v>
                </c:pt>
                <c:pt idx="3882">
                  <c:v>48.5</c:v>
                </c:pt>
                <c:pt idx="3883">
                  <c:v>47.4</c:v>
                </c:pt>
                <c:pt idx="3884">
                  <c:v>45.4</c:v>
                </c:pt>
                <c:pt idx="3885">
                  <c:v>45.7</c:v>
                </c:pt>
                <c:pt idx="3886">
                  <c:v>46.5</c:v>
                </c:pt>
                <c:pt idx="3887">
                  <c:v>48.2</c:v>
                </c:pt>
                <c:pt idx="3888">
                  <c:v>49.9</c:v>
                </c:pt>
                <c:pt idx="3889">
                  <c:v>51.2</c:v>
                </c:pt>
                <c:pt idx="3890">
                  <c:v>49</c:v>
                </c:pt>
                <c:pt idx="3891">
                  <c:v>51.2</c:v>
                </c:pt>
                <c:pt idx="3892">
                  <c:v>51.8</c:v>
                </c:pt>
                <c:pt idx="3893">
                  <c:v>51.1</c:v>
                </c:pt>
                <c:pt idx="3894">
                  <c:v>48.5</c:v>
                </c:pt>
                <c:pt idx="3895">
                  <c:v>45.8</c:v>
                </c:pt>
                <c:pt idx="3896">
                  <c:v>45.8</c:v>
                </c:pt>
                <c:pt idx="3897">
                  <c:v>21.1</c:v>
                </c:pt>
                <c:pt idx="3898">
                  <c:v>47.5</c:v>
                </c:pt>
                <c:pt idx="3899">
                  <c:v>55.5</c:v>
                </c:pt>
                <c:pt idx="3900">
                  <c:v>58</c:v>
                </c:pt>
                <c:pt idx="3901">
                  <c:v>50.5</c:v>
                </c:pt>
                <c:pt idx="3902">
                  <c:v>64.3</c:v>
                </c:pt>
                <c:pt idx="3903">
                  <c:v>62.5</c:v>
                </c:pt>
                <c:pt idx="3904">
                  <c:v>59.6</c:v>
                </c:pt>
                <c:pt idx="3905">
                  <c:v>57.6</c:v>
                </c:pt>
                <c:pt idx="3906">
                  <c:v>56.5</c:v>
                </c:pt>
                <c:pt idx="3907">
                  <c:v>62.8</c:v>
                </c:pt>
                <c:pt idx="3908">
                  <c:v>58.1</c:v>
                </c:pt>
                <c:pt idx="3909">
                  <c:v>55.5</c:v>
                </c:pt>
                <c:pt idx="3910">
                  <c:v>53.6</c:v>
                </c:pt>
                <c:pt idx="3911">
                  <c:v>48.6</c:v>
                </c:pt>
                <c:pt idx="3912">
                  <c:v>52.6</c:v>
                </c:pt>
                <c:pt idx="3913">
                  <c:v>49.5</c:v>
                </c:pt>
                <c:pt idx="3914">
                  <c:v>51.7</c:v>
                </c:pt>
                <c:pt idx="3915">
                  <c:v>48</c:v>
                </c:pt>
                <c:pt idx="3916">
                  <c:v>48.5</c:v>
                </c:pt>
                <c:pt idx="3917">
                  <c:v>47.3</c:v>
                </c:pt>
                <c:pt idx="3918">
                  <c:v>46.5</c:v>
                </c:pt>
                <c:pt idx="3919">
                  <c:v>47</c:v>
                </c:pt>
                <c:pt idx="3920">
                  <c:v>45.2</c:v>
                </c:pt>
                <c:pt idx="3921">
                  <c:v>52.5</c:v>
                </c:pt>
                <c:pt idx="3922">
                  <c:v>49.9</c:v>
                </c:pt>
                <c:pt idx="3923">
                  <c:v>49</c:v>
                </c:pt>
                <c:pt idx="3924">
                  <c:v>47.6</c:v>
                </c:pt>
                <c:pt idx="3925">
                  <c:v>42.4</c:v>
                </c:pt>
                <c:pt idx="3926">
                  <c:v>41.5</c:v>
                </c:pt>
                <c:pt idx="3927">
                  <c:v>45.7</c:v>
                </c:pt>
                <c:pt idx="3928">
                  <c:v>45.3</c:v>
                </c:pt>
                <c:pt idx="3929">
                  <c:v>45.5</c:v>
                </c:pt>
                <c:pt idx="3930">
                  <c:v>46.2</c:v>
                </c:pt>
                <c:pt idx="3931">
                  <c:v>47.2</c:v>
                </c:pt>
                <c:pt idx="3932">
                  <c:v>46.9</c:v>
                </c:pt>
                <c:pt idx="3933">
                  <c:v>50.6</c:v>
                </c:pt>
                <c:pt idx="3934">
                  <c:v>45.1</c:v>
                </c:pt>
                <c:pt idx="3935">
                  <c:v>44.3</c:v>
                </c:pt>
                <c:pt idx="3936">
                  <c:v>45.4</c:v>
                </c:pt>
                <c:pt idx="3937">
                  <c:v>45.8</c:v>
                </c:pt>
                <c:pt idx="3938">
                  <c:v>46.9</c:v>
                </c:pt>
                <c:pt idx="3939">
                  <c:v>45.9</c:v>
                </c:pt>
                <c:pt idx="3940">
                  <c:v>44.7</c:v>
                </c:pt>
                <c:pt idx="3941">
                  <c:v>44.6</c:v>
                </c:pt>
                <c:pt idx="3942">
                  <c:v>46</c:v>
                </c:pt>
                <c:pt idx="3943">
                  <c:v>43.7</c:v>
                </c:pt>
                <c:pt idx="3944">
                  <c:v>43.2</c:v>
                </c:pt>
                <c:pt idx="3945">
                  <c:v>40.1</c:v>
                </c:pt>
                <c:pt idx="3946">
                  <c:v>36.5</c:v>
                </c:pt>
                <c:pt idx="3947">
                  <c:v>34.4</c:v>
                </c:pt>
                <c:pt idx="3948">
                  <c:v>23.1</c:v>
                </c:pt>
                <c:pt idx="3949">
                  <c:v>38.4</c:v>
                </c:pt>
                <c:pt idx="3950">
                  <c:v>45.8</c:v>
                </c:pt>
                <c:pt idx="3951">
                  <c:v>65</c:v>
                </c:pt>
                <c:pt idx="3952">
                  <c:v>64.5</c:v>
                </c:pt>
                <c:pt idx="3953">
                  <c:v>64.400000000000006</c:v>
                </c:pt>
                <c:pt idx="3954">
                  <c:v>66</c:v>
                </c:pt>
                <c:pt idx="3955">
                  <c:v>65.099999999999994</c:v>
                </c:pt>
                <c:pt idx="3956">
                  <c:v>65.099999999999994</c:v>
                </c:pt>
                <c:pt idx="3957">
                  <c:v>47.1</c:v>
                </c:pt>
                <c:pt idx="3958">
                  <c:v>69.5</c:v>
                </c:pt>
                <c:pt idx="3959">
                  <c:v>73.8</c:v>
                </c:pt>
                <c:pt idx="3960">
                  <c:v>49.6</c:v>
                </c:pt>
                <c:pt idx="3961">
                  <c:v>81.7</c:v>
                </c:pt>
                <c:pt idx="3962">
                  <c:v>52.9</c:v>
                </c:pt>
                <c:pt idx="3963">
                  <c:v>61.5</c:v>
                </c:pt>
                <c:pt idx="3964">
                  <c:v>45.1</c:v>
                </c:pt>
                <c:pt idx="3965">
                  <c:v>57.4</c:v>
                </c:pt>
                <c:pt idx="3966">
                  <c:v>61.6</c:v>
                </c:pt>
                <c:pt idx="3967">
                  <c:v>56</c:v>
                </c:pt>
                <c:pt idx="3968">
                  <c:v>45.9</c:v>
                </c:pt>
                <c:pt idx="3969">
                  <c:v>46.3</c:v>
                </c:pt>
                <c:pt idx="3970">
                  <c:v>45.1</c:v>
                </c:pt>
                <c:pt idx="3971">
                  <c:v>44.9</c:v>
                </c:pt>
                <c:pt idx="3972">
                  <c:v>44.3</c:v>
                </c:pt>
                <c:pt idx="3973">
                  <c:v>39.4</c:v>
                </c:pt>
                <c:pt idx="3974">
                  <c:v>43.7</c:v>
                </c:pt>
                <c:pt idx="3975">
                  <c:v>41.3</c:v>
                </c:pt>
                <c:pt idx="3976">
                  <c:v>41.4</c:v>
                </c:pt>
                <c:pt idx="3977">
                  <c:v>40.5</c:v>
                </c:pt>
                <c:pt idx="3978">
                  <c:v>41.1</c:v>
                </c:pt>
                <c:pt idx="3979">
                  <c:v>42.3</c:v>
                </c:pt>
                <c:pt idx="3980">
                  <c:v>40.5</c:v>
                </c:pt>
                <c:pt idx="3981">
                  <c:v>39.300000000000004</c:v>
                </c:pt>
                <c:pt idx="3982">
                  <c:v>41.2</c:v>
                </c:pt>
                <c:pt idx="3983">
                  <c:v>40.6</c:v>
                </c:pt>
                <c:pt idx="3984">
                  <c:v>41</c:v>
                </c:pt>
                <c:pt idx="3985">
                  <c:v>42.1</c:v>
                </c:pt>
                <c:pt idx="3986">
                  <c:v>41</c:v>
                </c:pt>
                <c:pt idx="3987">
                  <c:v>43.5</c:v>
                </c:pt>
                <c:pt idx="3988">
                  <c:v>43.7</c:v>
                </c:pt>
                <c:pt idx="3989">
                  <c:v>42.5</c:v>
                </c:pt>
                <c:pt idx="3990">
                  <c:v>40.1</c:v>
                </c:pt>
                <c:pt idx="3991">
                  <c:v>44.3</c:v>
                </c:pt>
                <c:pt idx="3992">
                  <c:v>47.1</c:v>
                </c:pt>
                <c:pt idx="3993">
                  <c:v>43.7</c:v>
                </c:pt>
                <c:pt idx="3994">
                  <c:v>43.6</c:v>
                </c:pt>
                <c:pt idx="3995">
                  <c:v>44.1</c:v>
                </c:pt>
                <c:pt idx="3996">
                  <c:v>41.8</c:v>
                </c:pt>
                <c:pt idx="3997">
                  <c:v>37.6</c:v>
                </c:pt>
                <c:pt idx="3998">
                  <c:v>37.5</c:v>
                </c:pt>
                <c:pt idx="3999">
                  <c:v>52.6</c:v>
                </c:pt>
                <c:pt idx="4000">
                  <c:v>41.5</c:v>
                </c:pt>
                <c:pt idx="4001">
                  <c:v>40.1</c:v>
                </c:pt>
                <c:pt idx="4002">
                  <c:v>38.800000000000004</c:v>
                </c:pt>
                <c:pt idx="4003">
                  <c:v>40.700000000000003</c:v>
                </c:pt>
                <c:pt idx="4004">
                  <c:v>42.1</c:v>
                </c:pt>
                <c:pt idx="4005">
                  <c:v>42.1</c:v>
                </c:pt>
                <c:pt idx="4006">
                  <c:v>50</c:v>
                </c:pt>
                <c:pt idx="4007">
                  <c:v>54.4</c:v>
                </c:pt>
                <c:pt idx="4008">
                  <c:v>55.5</c:v>
                </c:pt>
                <c:pt idx="4009">
                  <c:v>53</c:v>
                </c:pt>
                <c:pt idx="4010">
                  <c:v>50.2</c:v>
                </c:pt>
                <c:pt idx="4011">
                  <c:v>49.9</c:v>
                </c:pt>
                <c:pt idx="4012">
                  <c:v>56.5</c:v>
                </c:pt>
                <c:pt idx="4013">
                  <c:v>48.2</c:v>
                </c:pt>
                <c:pt idx="4014">
                  <c:v>44.2</c:v>
                </c:pt>
                <c:pt idx="4015">
                  <c:v>45.4</c:v>
                </c:pt>
                <c:pt idx="4016">
                  <c:v>53.5</c:v>
                </c:pt>
                <c:pt idx="4017">
                  <c:v>43.5</c:v>
                </c:pt>
                <c:pt idx="4018">
                  <c:v>45.6</c:v>
                </c:pt>
                <c:pt idx="4019">
                  <c:v>37.1</c:v>
                </c:pt>
                <c:pt idx="4020">
                  <c:v>52.4</c:v>
                </c:pt>
                <c:pt idx="4021">
                  <c:v>47.2</c:v>
                </c:pt>
                <c:pt idx="4022">
                  <c:v>42</c:v>
                </c:pt>
                <c:pt idx="4023">
                  <c:v>38.9</c:v>
                </c:pt>
                <c:pt idx="4024">
                  <c:v>55.4</c:v>
                </c:pt>
                <c:pt idx="4025">
                  <c:v>44</c:v>
                </c:pt>
                <c:pt idx="4026">
                  <c:v>43.8</c:v>
                </c:pt>
                <c:pt idx="4027">
                  <c:v>40.4</c:v>
                </c:pt>
                <c:pt idx="4028">
                  <c:v>40.4</c:v>
                </c:pt>
                <c:pt idx="4029">
                  <c:v>40.800000000000004</c:v>
                </c:pt>
                <c:pt idx="4030">
                  <c:v>41</c:v>
                </c:pt>
                <c:pt idx="4031">
                  <c:v>38.5</c:v>
                </c:pt>
                <c:pt idx="4032">
                  <c:v>39</c:v>
                </c:pt>
                <c:pt idx="4033">
                  <c:v>42.2</c:v>
                </c:pt>
                <c:pt idx="4034">
                  <c:v>39.5</c:v>
                </c:pt>
                <c:pt idx="4035">
                  <c:v>39.5</c:v>
                </c:pt>
                <c:pt idx="4036">
                  <c:v>40.6</c:v>
                </c:pt>
                <c:pt idx="4037">
                  <c:v>38.5</c:v>
                </c:pt>
                <c:pt idx="4038">
                  <c:v>43</c:v>
                </c:pt>
                <c:pt idx="4039">
                  <c:v>48.3</c:v>
                </c:pt>
                <c:pt idx="4040">
                  <c:v>48.7</c:v>
                </c:pt>
                <c:pt idx="4041">
                  <c:v>44.1</c:v>
                </c:pt>
                <c:pt idx="4042">
                  <c:v>41.3</c:v>
                </c:pt>
                <c:pt idx="4043">
                  <c:v>43.6</c:v>
                </c:pt>
                <c:pt idx="4044">
                  <c:v>46.4</c:v>
                </c:pt>
                <c:pt idx="4045">
                  <c:v>41.8</c:v>
                </c:pt>
                <c:pt idx="4046">
                  <c:v>39.700000000000003</c:v>
                </c:pt>
                <c:pt idx="4047">
                  <c:v>41</c:v>
                </c:pt>
                <c:pt idx="4048">
                  <c:v>32.1</c:v>
                </c:pt>
                <c:pt idx="4049">
                  <c:v>45</c:v>
                </c:pt>
                <c:pt idx="4050">
                  <c:v>47.1</c:v>
                </c:pt>
                <c:pt idx="4051">
                  <c:v>47.2</c:v>
                </c:pt>
                <c:pt idx="4052">
                  <c:v>62.1</c:v>
                </c:pt>
                <c:pt idx="4053">
                  <c:v>61.9</c:v>
                </c:pt>
                <c:pt idx="4054">
                  <c:v>53.4</c:v>
                </c:pt>
                <c:pt idx="4055">
                  <c:v>56.9</c:v>
                </c:pt>
                <c:pt idx="4056">
                  <c:v>46.7</c:v>
                </c:pt>
                <c:pt idx="4057">
                  <c:v>48.2</c:v>
                </c:pt>
                <c:pt idx="4058">
                  <c:v>47.6</c:v>
                </c:pt>
                <c:pt idx="4059">
                  <c:v>60.1</c:v>
                </c:pt>
                <c:pt idx="4060">
                  <c:v>48.2</c:v>
                </c:pt>
                <c:pt idx="4061">
                  <c:v>49</c:v>
                </c:pt>
                <c:pt idx="4062">
                  <c:v>55.6</c:v>
                </c:pt>
                <c:pt idx="4063">
                  <c:v>49.8</c:v>
                </c:pt>
                <c:pt idx="4064">
                  <c:v>45.4</c:v>
                </c:pt>
                <c:pt idx="4065">
                  <c:v>44.6</c:v>
                </c:pt>
                <c:pt idx="4066">
                  <c:v>47.1</c:v>
                </c:pt>
                <c:pt idx="4067">
                  <c:v>47.7</c:v>
                </c:pt>
                <c:pt idx="4068">
                  <c:v>42.2</c:v>
                </c:pt>
                <c:pt idx="4069">
                  <c:v>41.9</c:v>
                </c:pt>
                <c:pt idx="4070">
                  <c:v>40.1</c:v>
                </c:pt>
                <c:pt idx="4071">
                  <c:v>45</c:v>
                </c:pt>
                <c:pt idx="4072">
                  <c:v>39.300000000000004</c:v>
                </c:pt>
                <c:pt idx="4073">
                  <c:v>40.4</c:v>
                </c:pt>
                <c:pt idx="4074">
                  <c:v>40.200000000000003</c:v>
                </c:pt>
                <c:pt idx="4075">
                  <c:v>41.5</c:v>
                </c:pt>
                <c:pt idx="4076">
                  <c:v>39.4</c:v>
                </c:pt>
                <c:pt idx="4077">
                  <c:v>42.7</c:v>
                </c:pt>
                <c:pt idx="4078">
                  <c:v>36.700000000000003</c:v>
                </c:pt>
                <c:pt idx="4079">
                  <c:v>37.4</c:v>
                </c:pt>
                <c:pt idx="4080">
                  <c:v>35.700000000000003</c:v>
                </c:pt>
                <c:pt idx="4081">
                  <c:v>39</c:v>
                </c:pt>
                <c:pt idx="4082">
                  <c:v>39.300000000000004</c:v>
                </c:pt>
                <c:pt idx="4083">
                  <c:v>39.300000000000004</c:v>
                </c:pt>
                <c:pt idx="4084">
                  <c:v>38.300000000000004</c:v>
                </c:pt>
                <c:pt idx="4085">
                  <c:v>41.3</c:v>
                </c:pt>
                <c:pt idx="4086">
                  <c:v>39.1</c:v>
                </c:pt>
                <c:pt idx="4087">
                  <c:v>43.9</c:v>
                </c:pt>
                <c:pt idx="4088">
                  <c:v>49.6</c:v>
                </c:pt>
                <c:pt idx="4089">
                  <c:v>45.7</c:v>
                </c:pt>
                <c:pt idx="4090">
                  <c:v>52.6</c:v>
                </c:pt>
                <c:pt idx="4091">
                  <c:v>49.7</c:v>
                </c:pt>
                <c:pt idx="4092">
                  <c:v>51.2</c:v>
                </c:pt>
                <c:pt idx="4093">
                  <c:v>50.1</c:v>
                </c:pt>
                <c:pt idx="4094">
                  <c:v>49.5</c:v>
                </c:pt>
                <c:pt idx="4095">
                  <c:v>45.9</c:v>
                </c:pt>
                <c:pt idx="4096">
                  <c:v>41.3</c:v>
                </c:pt>
                <c:pt idx="4097">
                  <c:v>38.5</c:v>
                </c:pt>
                <c:pt idx="4098">
                  <c:v>25.9</c:v>
                </c:pt>
                <c:pt idx="4099">
                  <c:v>46.3</c:v>
                </c:pt>
                <c:pt idx="4100">
                  <c:v>53.6</c:v>
                </c:pt>
                <c:pt idx="4101">
                  <c:v>52.1</c:v>
                </c:pt>
                <c:pt idx="4102">
                  <c:v>44.5</c:v>
                </c:pt>
                <c:pt idx="4103">
                  <c:v>45.7</c:v>
                </c:pt>
                <c:pt idx="4104">
                  <c:v>47.5</c:v>
                </c:pt>
                <c:pt idx="4105">
                  <c:v>54.5</c:v>
                </c:pt>
                <c:pt idx="4106">
                  <c:v>55.5</c:v>
                </c:pt>
                <c:pt idx="4107">
                  <c:v>46.8</c:v>
                </c:pt>
                <c:pt idx="4108">
                  <c:v>50.5</c:v>
                </c:pt>
                <c:pt idx="4109">
                  <c:v>47.5</c:v>
                </c:pt>
                <c:pt idx="4110">
                  <c:v>46.2</c:v>
                </c:pt>
                <c:pt idx="4111">
                  <c:v>52.4</c:v>
                </c:pt>
                <c:pt idx="4112">
                  <c:v>47.7</c:v>
                </c:pt>
                <c:pt idx="4113">
                  <c:v>51.5</c:v>
                </c:pt>
                <c:pt idx="4114">
                  <c:v>53.4</c:v>
                </c:pt>
                <c:pt idx="4115">
                  <c:v>45.8</c:v>
                </c:pt>
                <c:pt idx="4116">
                  <c:v>44.3</c:v>
                </c:pt>
                <c:pt idx="4117">
                  <c:v>45.3</c:v>
                </c:pt>
                <c:pt idx="4118">
                  <c:v>44.3</c:v>
                </c:pt>
                <c:pt idx="4119">
                  <c:v>44.5</c:v>
                </c:pt>
                <c:pt idx="4120">
                  <c:v>45.7</c:v>
                </c:pt>
                <c:pt idx="4121">
                  <c:v>47.7</c:v>
                </c:pt>
                <c:pt idx="4122">
                  <c:v>44.5</c:v>
                </c:pt>
                <c:pt idx="4123">
                  <c:v>42.7</c:v>
                </c:pt>
                <c:pt idx="4124">
                  <c:v>27.2</c:v>
                </c:pt>
                <c:pt idx="4125">
                  <c:v>44</c:v>
                </c:pt>
                <c:pt idx="4126">
                  <c:v>43.7</c:v>
                </c:pt>
                <c:pt idx="4127">
                  <c:v>38.700000000000003</c:v>
                </c:pt>
                <c:pt idx="4128">
                  <c:v>36.5</c:v>
                </c:pt>
                <c:pt idx="4129">
                  <c:v>38.800000000000004</c:v>
                </c:pt>
                <c:pt idx="4130">
                  <c:v>40.800000000000004</c:v>
                </c:pt>
                <c:pt idx="4131">
                  <c:v>40.6</c:v>
                </c:pt>
                <c:pt idx="4132">
                  <c:v>41</c:v>
                </c:pt>
                <c:pt idx="4133">
                  <c:v>41.3</c:v>
                </c:pt>
                <c:pt idx="4134">
                  <c:v>41.4</c:v>
                </c:pt>
                <c:pt idx="4135">
                  <c:v>41.5</c:v>
                </c:pt>
                <c:pt idx="4136">
                  <c:v>44.1</c:v>
                </c:pt>
                <c:pt idx="4137">
                  <c:v>44.9</c:v>
                </c:pt>
                <c:pt idx="4138">
                  <c:v>44.1</c:v>
                </c:pt>
                <c:pt idx="4139">
                  <c:v>54.6</c:v>
                </c:pt>
                <c:pt idx="4140">
                  <c:v>47.9</c:v>
                </c:pt>
                <c:pt idx="4141">
                  <c:v>53</c:v>
                </c:pt>
                <c:pt idx="4142">
                  <c:v>51.9</c:v>
                </c:pt>
                <c:pt idx="4143">
                  <c:v>50.4</c:v>
                </c:pt>
                <c:pt idx="4144">
                  <c:v>51.2</c:v>
                </c:pt>
                <c:pt idx="4145">
                  <c:v>48.9</c:v>
                </c:pt>
                <c:pt idx="4146">
                  <c:v>30.8</c:v>
                </c:pt>
                <c:pt idx="4147">
                  <c:v>42.1</c:v>
                </c:pt>
                <c:pt idx="4148">
                  <c:v>34.300000000000004</c:v>
                </c:pt>
                <c:pt idx="4149">
                  <c:v>56.5</c:v>
                </c:pt>
                <c:pt idx="4150">
                  <c:v>60.1</c:v>
                </c:pt>
                <c:pt idx="4151">
                  <c:v>77.5</c:v>
                </c:pt>
                <c:pt idx="4152">
                  <c:v>61.8</c:v>
                </c:pt>
                <c:pt idx="4153">
                  <c:v>60.3</c:v>
                </c:pt>
                <c:pt idx="4154">
                  <c:v>66.5</c:v>
                </c:pt>
                <c:pt idx="4155">
                  <c:v>63.4</c:v>
                </c:pt>
                <c:pt idx="4156">
                  <c:v>61.7</c:v>
                </c:pt>
                <c:pt idx="4157">
                  <c:v>66.8</c:v>
                </c:pt>
                <c:pt idx="4158">
                  <c:v>62.6</c:v>
                </c:pt>
                <c:pt idx="4159">
                  <c:v>63.8</c:v>
                </c:pt>
                <c:pt idx="4160">
                  <c:v>63.4</c:v>
                </c:pt>
                <c:pt idx="4161">
                  <c:v>51.1</c:v>
                </c:pt>
                <c:pt idx="4162">
                  <c:v>59.2</c:v>
                </c:pt>
                <c:pt idx="4163">
                  <c:v>51</c:v>
                </c:pt>
                <c:pt idx="4164">
                  <c:v>55.5</c:v>
                </c:pt>
                <c:pt idx="4165">
                  <c:v>52</c:v>
                </c:pt>
                <c:pt idx="4166">
                  <c:v>50.8</c:v>
                </c:pt>
                <c:pt idx="4167">
                  <c:v>51.3</c:v>
                </c:pt>
                <c:pt idx="4168">
                  <c:v>48</c:v>
                </c:pt>
                <c:pt idx="4169">
                  <c:v>47.6</c:v>
                </c:pt>
                <c:pt idx="4170">
                  <c:v>46.5</c:v>
                </c:pt>
                <c:pt idx="4171">
                  <c:v>46.4</c:v>
                </c:pt>
                <c:pt idx="4172">
                  <c:v>45.7</c:v>
                </c:pt>
                <c:pt idx="4173">
                  <c:v>44.1</c:v>
                </c:pt>
                <c:pt idx="4174">
                  <c:v>43.2</c:v>
                </c:pt>
                <c:pt idx="4175">
                  <c:v>47.1</c:v>
                </c:pt>
                <c:pt idx="4176">
                  <c:v>42.6</c:v>
                </c:pt>
                <c:pt idx="4177">
                  <c:v>45.6</c:v>
                </c:pt>
                <c:pt idx="4178">
                  <c:v>42.1</c:v>
                </c:pt>
                <c:pt idx="4179">
                  <c:v>46.8</c:v>
                </c:pt>
                <c:pt idx="4180">
                  <c:v>42.7</c:v>
                </c:pt>
                <c:pt idx="4181">
                  <c:v>42.9</c:v>
                </c:pt>
                <c:pt idx="4182">
                  <c:v>41.1</c:v>
                </c:pt>
                <c:pt idx="4183">
                  <c:v>40.800000000000004</c:v>
                </c:pt>
                <c:pt idx="4184">
                  <c:v>39.5</c:v>
                </c:pt>
                <c:pt idx="4185">
                  <c:v>41.8</c:v>
                </c:pt>
                <c:pt idx="4186">
                  <c:v>43.3</c:v>
                </c:pt>
                <c:pt idx="4187">
                  <c:v>45.9</c:v>
                </c:pt>
                <c:pt idx="4188">
                  <c:v>49.4</c:v>
                </c:pt>
                <c:pt idx="4189">
                  <c:v>52.3</c:v>
                </c:pt>
                <c:pt idx="4190">
                  <c:v>50.5</c:v>
                </c:pt>
                <c:pt idx="4191">
                  <c:v>46.4</c:v>
                </c:pt>
                <c:pt idx="4192">
                  <c:v>53.7</c:v>
                </c:pt>
                <c:pt idx="4193">
                  <c:v>54.5</c:v>
                </c:pt>
                <c:pt idx="4194">
                  <c:v>52.3</c:v>
                </c:pt>
                <c:pt idx="4195">
                  <c:v>55.4</c:v>
                </c:pt>
                <c:pt idx="4196">
                  <c:v>48</c:v>
                </c:pt>
                <c:pt idx="4197">
                  <c:v>29.7</c:v>
                </c:pt>
                <c:pt idx="4198">
                  <c:v>50.3</c:v>
                </c:pt>
                <c:pt idx="4199">
                  <c:v>55.8</c:v>
                </c:pt>
                <c:pt idx="4200">
                  <c:v>52.7</c:v>
                </c:pt>
                <c:pt idx="4201">
                  <c:v>50.1</c:v>
                </c:pt>
                <c:pt idx="4204">
                  <c:v>56.2</c:v>
                </c:pt>
                <c:pt idx="4205">
                  <c:v>58.7</c:v>
                </c:pt>
                <c:pt idx="4206">
                  <c:v>51.5</c:v>
                </c:pt>
                <c:pt idx="4207">
                  <c:v>54.9</c:v>
                </c:pt>
                <c:pt idx="4208">
                  <c:v>58.1</c:v>
                </c:pt>
                <c:pt idx="4209">
                  <c:v>52.6</c:v>
                </c:pt>
                <c:pt idx="4210">
                  <c:v>51</c:v>
                </c:pt>
                <c:pt idx="4211">
                  <c:v>56.7</c:v>
                </c:pt>
                <c:pt idx="4212">
                  <c:v>52.3</c:v>
                </c:pt>
                <c:pt idx="4213">
                  <c:v>51.7</c:v>
                </c:pt>
                <c:pt idx="4214">
                  <c:v>52.5</c:v>
                </c:pt>
                <c:pt idx="4215">
                  <c:v>51.2</c:v>
                </c:pt>
                <c:pt idx="4216">
                  <c:v>50.7</c:v>
                </c:pt>
                <c:pt idx="4217">
                  <c:v>48.7</c:v>
                </c:pt>
                <c:pt idx="4218">
                  <c:v>51.3</c:v>
                </c:pt>
                <c:pt idx="4219">
                  <c:v>47.4</c:v>
                </c:pt>
                <c:pt idx="4220">
                  <c:v>48.7</c:v>
                </c:pt>
                <c:pt idx="4221">
                  <c:v>45.4</c:v>
                </c:pt>
                <c:pt idx="4222">
                  <c:v>49.2</c:v>
                </c:pt>
                <c:pt idx="4223">
                  <c:v>50.5</c:v>
                </c:pt>
                <c:pt idx="4224">
                  <c:v>48.9</c:v>
                </c:pt>
                <c:pt idx="4225">
                  <c:v>47.6</c:v>
                </c:pt>
                <c:pt idx="4226">
                  <c:v>46.8</c:v>
                </c:pt>
                <c:pt idx="4227">
                  <c:v>44.9</c:v>
                </c:pt>
                <c:pt idx="4228">
                  <c:v>42.4</c:v>
                </c:pt>
                <c:pt idx="4229">
                  <c:v>43.9</c:v>
                </c:pt>
                <c:pt idx="4230">
                  <c:v>43.8</c:v>
                </c:pt>
                <c:pt idx="4231">
                  <c:v>45.2</c:v>
                </c:pt>
                <c:pt idx="4232">
                  <c:v>44.6</c:v>
                </c:pt>
                <c:pt idx="4233">
                  <c:v>49.9</c:v>
                </c:pt>
                <c:pt idx="4234">
                  <c:v>46.8</c:v>
                </c:pt>
                <c:pt idx="4235">
                  <c:v>48.8</c:v>
                </c:pt>
                <c:pt idx="4236">
                  <c:v>46.9</c:v>
                </c:pt>
                <c:pt idx="4237">
                  <c:v>47.2</c:v>
                </c:pt>
                <c:pt idx="4238">
                  <c:v>49.8</c:v>
                </c:pt>
                <c:pt idx="4239">
                  <c:v>50.4</c:v>
                </c:pt>
                <c:pt idx="4240">
                  <c:v>49.5</c:v>
                </c:pt>
                <c:pt idx="4241">
                  <c:v>56.7</c:v>
                </c:pt>
                <c:pt idx="4242">
                  <c:v>54</c:v>
                </c:pt>
                <c:pt idx="4243">
                  <c:v>50.5</c:v>
                </c:pt>
                <c:pt idx="4244">
                  <c:v>50.6</c:v>
                </c:pt>
                <c:pt idx="4245">
                  <c:v>48</c:v>
                </c:pt>
                <c:pt idx="4246">
                  <c:v>41.9</c:v>
                </c:pt>
                <c:pt idx="4247">
                  <c:v>52.6</c:v>
                </c:pt>
                <c:pt idx="4248">
                  <c:v>52.2</c:v>
                </c:pt>
                <c:pt idx="4249">
                  <c:v>49.5</c:v>
                </c:pt>
                <c:pt idx="4250">
                  <c:v>55.1</c:v>
                </c:pt>
                <c:pt idx="4251">
                  <c:v>64</c:v>
                </c:pt>
                <c:pt idx="4252">
                  <c:v>66.7</c:v>
                </c:pt>
                <c:pt idx="4253">
                  <c:v>68.7</c:v>
                </c:pt>
                <c:pt idx="4254">
                  <c:v>63.7</c:v>
                </c:pt>
                <c:pt idx="4255">
                  <c:v>62.7</c:v>
                </c:pt>
                <c:pt idx="4256">
                  <c:v>64.599999999999994</c:v>
                </c:pt>
                <c:pt idx="4257">
                  <c:v>64.5</c:v>
                </c:pt>
                <c:pt idx="4258">
                  <c:v>57.7</c:v>
                </c:pt>
                <c:pt idx="4259">
                  <c:v>54.3</c:v>
                </c:pt>
                <c:pt idx="4260">
                  <c:v>55.1</c:v>
                </c:pt>
                <c:pt idx="4261">
                  <c:v>51.6</c:v>
                </c:pt>
                <c:pt idx="4262">
                  <c:v>60.3</c:v>
                </c:pt>
                <c:pt idx="4263">
                  <c:v>54.8</c:v>
                </c:pt>
                <c:pt idx="4264">
                  <c:v>58.4</c:v>
                </c:pt>
                <c:pt idx="4265">
                  <c:v>52.5</c:v>
                </c:pt>
                <c:pt idx="4266">
                  <c:v>52.4</c:v>
                </c:pt>
                <c:pt idx="4267">
                  <c:v>51.3</c:v>
                </c:pt>
                <c:pt idx="4268">
                  <c:v>48.6</c:v>
                </c:pt>
                <c:pt idx="4269">
                  <c:v>48</c:v>
                </c:pt>
                <c:pt idx="4270">
                  <c:v>51.4</c:v>
                </c:pt>
                <c:pt idx="4271">
                  <c:v>50.6</c:v>
                </c:pt>
                <c:pt idx="4272">
                  <c:v>48.2</c:v>
                </c:pt>
                <c:pt idx="4273">
                  <c:v>50.9</c:v>
                </c:pt>
                <c:pt idx="4274">
                  <c:v>48</c:v>
                </c:pt>
                <c:pt idx="4275">
                  <c:v>50.1</c:v>
                </c:pt>
                <c:pt idx="4276">
                  <c:v>47.3</c:v>
                </c:pt>
                <c:pt idx="4277">
                  <c:v>45.2</c:v>
                </c:pt>
                <c:pt idx="4278">
                  <c:v>47.5</c:v>
                </c:pt>
                <c:pt idx="4279">
                  <c:v>43.7</c:v>
                </c:pt>
                <c:pt idx="4280">
                  <c:v>47.1</c:v>
                </c:pt>
                <c:pt idx="4281">
                  <c:v>45.2</c:v>
                </c:pt>
                <c:pt idx="4282">
                  <c:v>47.7</c:v>
                </c:pt>
                <c:pt idx="4283">
                  <c:v>49.6</c:v>
                </c:pt>
                <c:pt idx="4284">
                  <c:v>55.9</c:v>
                </c:pt>
                <c:pt idx="4285">
                  <c:v>55.8</c:v>
                </c:pt>
                <c:pt idx="4286">
                  <c:v>60.6</c:v>
                </c:pt>
                <c:pt idx="4287">
                  <c:v>54.9</c:v>
                </c:pt>
                <c:pt idx="4288">
                  <c:v>57.7</c:v>
                </c:pt>
                <c:pt idx="4289">
                  <c:v>62.8</c:v>
                </c:pt>
                <c:pt idx="4290">
                  <c:v>62.8</c:v>
                </c:pt>
                <c:pt idx="4291">
                  <c:v>57</c:v>
                </c:pt>
                <c:pt idx="4292">
                  <c:v>56.3</c:v>
                </c:pt>
                <c:pt idx="4293">
                  <c:v>55.4</c:v>
                </c:pt>
                <c:pt idx="4294">
                  <c:v>56.7</c:v>
                </c:pt>
                <c:pt idx="4295">
                  <c:v>58.7</c:v>
                </c:pt>
                <c:pt idx="4296">
                  <c:v>55.6</c:v>
                </c:pt>
                <c:pt idx="4297">
                  <c:v>44.6</c:v>
                </c:pt>
                <c:pt idx="4298">
                  <c:v>39.300000000000004</c:v>
                </c:pt>
                <c:pt idx="4299">
                  <c:v>60.1</c:v>
                </c:pt>
                <c:pt idx="4300">
                  <c:v>80</c:v>
                </c:pt>
                <c:pt idx="4301">
                  <c:v>70.8</c:v>
                </c:pt>
                <c:pt idx="4302">
                  <c:v>71.5</c:v>
                </c:pt>
                <c:pt idx="4303">
                  <c:v>70.3</c:v>
                </c:pt>
                <c:pt idx="4304">
                  <c:v>72.7</c:v>
                </c:pt>
                <c:pt idx="4305">
                  <c:v>75.5</c:v>
                </c:pt>
                <c:pt idx="4306">
                  <c:v>72.8</c:v>
                </c:pt>
                <c:pt idx="4307">
                  <c:v>63.2</c:v>
                </c:pt>
                <c:pt idx="4308">
                  <c:v>67.599999999999994</c:v>
                </c:pt>
                <c:pt idx="4309">
                  <c:v>69.3</c:v>
                </c:pt>
                <c:pt idx="4310">
                  <c:v>64.599999999999994</c:v>
                </c:pt>
                <c:pt idx="4311">
                  <c:v>60.4</c:v>
                </c:pt>
                <c:pt idx="4312">
                  <c:v>57.3</c:v>
                </c:pt>
                <c:pt idx="4313">
                  <c:v>59.9</c:v>
                </c:pt>
                <c:pt idx="4314">
                  <c:v>57.4</c:v>
                </c:pt>
                <c:pt idx="4315">
                  <c:v>62.9</c:v>
                </c:pt>
                <c:pt idx="4316">
                  <c:v>60.6</c:v>
                </c:pt>
                <c:pt idx="4317">
                  <c:v>63.7</c:v>
                </c:pt>
                <c:pt idx="4318">
                  <c:v>52.9</c:v>
                </c:pt>
                <c:pt idx="4319">
                  <c:v>54</c:v>
                </c:pt>
                <c:pt idx="4320">
                  <c:v>54.4</c:v>
                </c:pt>
                <c:pt idx="4321">
                  <c:v>56.6</c:v>
                </c:pt>
                <c:pt idx="4322">
                  <c:v>35.4</c:v>
                </c:pt>
                <c:pt idx="4323">
                  <c:v>52.3</c:v>
                </c:pt>
                <c:pt idx="4324">
                  <c:v>54.7</c:v>
                </c:pt>
                <c:pt idx="4325">
                  <c:v>53.5</c:v>
                </c:pt>
                <c:pt idx="4326">
                  <c:v>49.1</c:v>
                </c:pt>
                <c:pt idx="4327">
                  <c:v>50.8</c:v>
                </c:pt>
                <c:pt idx="4328">
                  <c:v>49.2</c:v>
                </c:pt>
                <c:pt idx="4329">
                  <c:v>49.2</c:v>
                </c:pt>
                <c:pt idx="4330">
                  <c:v>47.7</c:v>
                </c:pt>
                <c:pt idx="4331">
                  <c:v>48.3</c:v>
                </c:pt>
                <c:pt idx="4332">
                  <c:v>49.5</c:v>
                </c:pt>
                <c:pt idx="4333">
                  <c:v>49.7</c:v>
                </c:pt>
                <c:pt idx="4334">
                  <c:v>52.5</c:v>
                </c:pt>
                <c:pt idx="4335">
                  <c:v>52.5</c:v>
                </c:pt>
                <c:pt idx="4336">
                  <c:v>49</c:v>
                </c:pt>
                <c:pt idx="4337">
                  <c:v>51.2</c:v>
                </c:pt>
                <c:pt idx="4338">
                  <c:v>56.8</c:v>
                </c:pt>
                <c:pt idx="4339">
                  <c:v>58.5</c:v>
                </c:pt>
                <c:pt idx="4340">
                  <c:v>56.7</c:v>
                </c:pt>
                <c:pt idx="4341">
                  <c:v>57</c:v>
                </c:pt>
                <c:pt idx="4342">
                  <c:v>56.3</c:v>
                </c:pt>
                <c:pt idx="4343">
                  <c:v>52.4</c:v>
                </c:pt>
                <c:pt idx="4344">
                  <c:v>56.2</c:v>
                </c:pt>
                <c:pt idx="4345">
                  <c:v>45.4</c:v>
                </c:pt>
                <c:pt idx="4346">
                  <c:v>45.2</c:v>
                </c:pt>
                <c:pt idx="4347">
                  <c:v>62</c:v>
                </c:pt>
                <c:pt idx="4348">
                  <c:v>75.599999999999994</c:v>
                </c:pt>
                <c:pt idx="4349">
                  <c:v>71.099999999999994</c:v>
                </c:pt>
                <c:pt idx="4350">
                  <c:v>64.599999999999994</c:v>
                </c:pt>
                <c:pt idx="4351">
                  <c:v>58.9</c:v>
                </c:pt>
                <c:pt idx="4352">
                  <c:v>70.3</c:v>
                </c:pt>
                <c:pt idx="4353">
                  <c:v>71.099999999999994</c:v>
                </c:pt>
                <c:pt idx="4354">
                  <c:v>70.5</c:v>
                </c:pt>
                <c:pt idx="4355">
                  <c:v>63.7</c:v>
                </c:pt>
                <c:pt idx="4356">
                  <c:v>72.099999999999994</c:v>
                </c:pt>
                <c:pt idx="4357">
                  <c:v>58.8</c:v>
                </c:pt>
                <c:pt idx="4358">
                  <c:v>65</c:v>
                </c:pt>
                <c:pt idx="4359">
                  <c:v>54.4</c:v>
                </c:pt>
                <c:pt idx="4360">
                  <c:v>60.1</c:v>
                </c:pt>
                <c:pt idx="4361">
                  <c:v>63.2</c:v>
                </c:pt>
                <c:pt idx="4362">
                  <c:v>58.9</c:v>
                </c:pt>
                <c:pt idx="4363">
                  <c:v>55.1</c:v>
                </c:pt>
                <c:pt idx="4364">
                  <c:v>55.7</c:v>
                </c:pt>
                <c:pt idx="4365">
                  <c:v>53.5</c:v>
                </c:pt>
                <c:pt idx="4366">
                  <c:v>54.4</c:v>
                </c:pt>
                <c:pt idx="4367">
                  <c:v>53.7</c:v>
                </c:pt>
                <c:pt idx="4368">
                  <c:v>51.3</c:v>
                </c:pt>
                <c:pt idx="4369">
                  <c:v>53.2</c:v>
                </c:pt>
                <c:pt idx="4370">
                  <c:v>52.4</c:v>
                </c:pt>
                <c:pt idx="4371">
                  <c:v>43.2</c:v>
                </c:pt>
                <c:pt idx="4372">
                  <c:v>60.4</c:v>
                </c:pt>
                <c:pt idx="4373">
                  <c:v>53.1</c:v>
                </c:pt>
                <c:pt idx="4374">
                  <c:v>54.3</c:v>
                </c:pt>
                <c:pt idx="4375">
                  <c:v>53.7</c:v>
                </c:pt>
                <c:pt idx="4376">
                  <c:v>52</c:v>
                </c:pt>
                <c:pt idx="4377">
                  <c:v>51.8</c:v>
                </c:pt>
                <c:pt idx="4378">
                  <c:v>46.3</c:v>
                </c:pt>
                <c:pt idx="4379">
                  <c:v>51.5</c:v>
                </c:pt>
                <c:pt idx="4380">
                  <c:v>55</c:v>
                </c:pt>
                <c:pt idx="4381">
                  <c:v>55.1</c:v>
                </c:pt>
                <c:pt idx="4382">
                  <c:v>60.6</c:v>
                </c:pt>
                <c:pt idx="4383">
                  <c:v>61.4</c:v>
                </c:pt>
                <c:pt idx="4384">
                  <c:v>59.4</c:v>
                </c:pt>
                <c:pt idx="4385">
                  <c:v>60.8</c:v>
                </c:pt>
                <c:pt idx="4386">
                  <c:v>64.599999999999994</c:v>
                </c:pt>
                <c:pt idx="4387">
                  <c:v>61.4</c:v>
                </c:pt>
                <c:pt idx="4388">
                  <c:v>63.2</c:v>
                </c:pt>
                <c:pt idx="4389">
                  <c:v>63.7</c:v>
                </c:pt>
                <c:pt idx="4390">
                  <c:v>68.099999999999994</c:v>
                </c:pt>
                <c:pt idx="4391">
                  <c:v>64.8</c:v>
                </c:pt>
                <c:pt idx="4392">
                  <c:v>62.5</c:v>
                </c:pt>
                <c:pt idx="4393">
                  <c:v>59.3</c:v>
                </c:pt>
                <c:pt idx="4394">
                  <c:v>60.3</c:v>
                </c:pt>
                <c:pt idx="4395">
                  <c:v>51.5</c:v>
                </c:pt>
                <c:pt idx="4396">
                  <c:v>63.9</c:v>
                </c:pt>
                <c:pt idx="4397">
                  <c:v>68.900000000000006</c:v>
                </c:pt>
                <c:pt idx="4398">
                  <c:v>86.4</c:v>
                </c:pt>
                <c:pt idx="4399">
                  <c:v>82.8</c:v>
                </c:pt>
                <c:pt idx="4400">
                  <c:v>77.8</c:v>
                </c:pt>
                <c:pt idx="4401">
                  <c:v>80.3</c:v>
                </c:pt>
                <c:pt idx="4402">
                  <c:v>84.1</c:v>
                </c:pt>
                <c:pt idx="4403">
                  <c:v>86</c:v>
                </c:pt>
                <c:pt idx="4404">
                  <c:v>84.1</c:v>
                </c:pt>
                <c:pt idx="4405">
                  <c:v>63.9</c:v>
                </c:pt>
                <c:pt idx="4406">
                  <c:v>62.6</c:v>
                </c:pt>
                <c:pt idx="4407">
                  <c:v>60.4</c:v>
                </c:pt>
                <c:pt idx="4408">
                  <c:v>58.7</c:v>
                </c:pt>
                <c:pt idx="4409">
                  <c:v>61.7</c:v>
                </c:pt>
                <c:pt idx="4410">
                  <c:v>65.7</c:v>
                </c:pt>
                <c:pt idx="4411">
                  <c:v>62.5</c:v>
                </c:pt>
                <c:pt idx="4412">
                  <c:v>61.2</c:v>
                </c:pt>
                <c:pt idx="4413">
                  <c:v>62.1</c:v>
                </c:pt>
                <c:pt idx="4414">
                  <c:v>58.1</c:v>
                </c:pt>
                <c:pt idx="4415">
                  <c:v>55.4</c:v>
                </c:pt>
                <c:pt idx="4416">
                  <c:v>54.8</c:v>
                </c:pt>
                <c:pt idx="4417">
                  <c:v>53.6</c:v>
                </c:pt>
                <c:pt idx="4418">
                  <c:v>52.7</c:v>
                </c:pt>
                <c:pt idx="4419">
                  <c:v>54.6</c:v>
                </c:pt>
                <c:pt idx="4420">
                  <c:v>52.9</c:v>
                </c:pt>
                <c:pt idx="4421">
                  <c:v>43.5</c:v>
                </c:pt>
                <c:pt idx="4422">
                  <c:v>53.2</c:v>
                </c:pt>
                <c:pt idx="4423">
                  <c:v>56.2</c:v>
                </c:pt>
                <c:pt idx="4424">
                  <c:v>50.7</c:v>
                </c:pt>
                <c:pt idx="4425">
                  <c:v>50.6</c:v>
                </c:pt>
                <c:pt idx="4426">
                  <c:v>49.7</c:v>
                </c:pt>
                <c:pt idx="4427">
                  <c:v>51.5</c:v>
                </c:pt>
                <c:pt idx="4428">
                  <c:v>50.2</c:v>
                </c:pt>
                <c:pt idx="4429">
                  <c:v>48.9</c:v>
                </c:pt>
                <c:pt idx="4430">
                  <c:v>49.6</c:v>
                </c:pt>
                <c:pt idx="4431">
                  <c:v>52.6</c:v>
                </c:pt>
                <c:pt idx="4432">
                  <c:v>53.8</c:v>
                </c:pt>
                <c:pt idx="4433">
                  <c:v>53.2</c:v>
                </c:pt>
                <c:pt idx="4434">
                  <c:v>51.3</c:v>
                </c:pt>
                <c:pt idx="4435">
                  <c:v>50.7</c:v>
                </c:pt>
                <c:pt idx="4436">
                  <c:v>52.1</c:v>
                </c:pt>
                <c:pt idx="4437">
                  <c:v>52.9</c:v>
                </c:pt>
                <c:pt idx="4438">
                  <c:v>55.1</c:v>
                </c:pt>
                <c:pt idx="4439">
                  <c:v>58.5</c:v>
                </c:pt>
                <c:pt idx="4440">
                  <c:v>57.9</c:v>
                </c:pt>
                <c:pt idx="4441">
                  <c:v>54.6</c:v>
                </c:pt>
                <c:pt idx="4442">
                  <c:v>50.5</c:v>
                </c:pt>
                <c:pt idx="4443">
                  <c:v>50.4</c:v>
                </c:pt>
                <c:pt idx="4444">
                  <c:v>60.6</c:v>
                </c:pt>
                <c:pt idx="4445">
                  <c:v>60.7</c:v>
                </c:pt>
                <c:pt idx="4446">
                  <c:v>75.8</c:v>
                </c:pt>
                <c:pt idx="4447">
                  <c:v>67.599999999999994</c:v>
                </c:pt>
                <c:pt idx="4448">
                  <c:v>65.2</c:v>
                </c:pt>
                <c:pt idx="4449">
                  <c:v>59.1</c:v>
                </c:pt>
                <c:pt idx="4450">
                  <c:v>62.2</c:v>
                </c:pt>
                <c:pt idx="4451">
                  <c:v>58.5</c:v>
                </c:pt>
                <c:pt idx="4452">
                  <c:v>65.099999999999994</c:v>
                </c:pt>
                <c:pt idx="4453">
                  <c:v>71.099999999999994</c:v>
                </c:pt>
                <c:pt idx="4454">
                  <c:v>62.7</c:v>
                </c:pt>
                <c:pt idx="4455">
                  <c:v>62.4</c:v>
                </c:pt>
                <c:pt idx="4456">
                  <c:v>57.9</c:v>
                </c:pt>
                <c:pt idx="4457">
                  <c:v>58.4</c:v>
                </c:pt>
                <c:pt idx="4458">
                  <c:v>59.4</c:v>
                </c:pt>
                <c:pt idx="4459">
                  <c:v>56.2</c:v>
                </c:pt>
                <c:pt idx="4460">
                  <c:v>56.5</c:v>
                </c:pt>
                <c:pt idx="4461">
                  <c:v>54.6</c:v>
                </c:pt>
                <c:pt idx="4462">
                  <c:v>53.9</c:v>
                </c:pt>
                <c:pt idx="4463">
                  <c:v>55.9</c:v>
                </c:pt>
                <c:pt idx="4464">
                  <c:v>54.8</c:v>
                </c:pt>
                <c:pt idx="4465">
                  <c:v>51.6</c:v>
                </c:pt>
                <c:pt idx="4466">
                  <c:v>54.2</c:v>
                </c:pt>
                <c:pt idx="4467">
                  <c:v>51.8</c:v>
                </c:pt>
                <c:pt idx="4468">
                  <c:v>52.2</c:v>
                </c:pt>
                <c:pt idx="4469">
                  <c:v>50.2</c:v>
                </c:pt>
                <c:pt idx="4470">
                  <c:v>49.8</c:v>
                </c:pt>
                <c:pt idx="4471">
                  <c:v>50</c:v>
                </c:pt>
                <c:pt idx="4472">
                  <c:v>54.9</c:v>
                </c:pt>
                <c:pt idx="4473">
                  <c:v>52.5</c:v>
                </c:pt>
                <c:pt idx="4474">
                  <c:v>47.9</c:v>
                </c:pt>
                <c:pt idx="4475">
                  <c:v>49</c:v>
                </c:pt>
                <c:pt idx="4476">
                  <c:v>49.6</c:v>
                </c:pt>
                <c:pt idx="4477">
                  <c:v>48.7</c:v>
                </c:pt>
                <c:pt idx="4478">
                  <c:v>53.9</c:v>
                </c:pt>
                <c:pt idx="4479">
                  <c:v>55.6</c:v>
                </c:pt>
                <c:pt idx="4480">
                  <c:v>54.5</c:v>
                </c:pt>
                <c:pt idx="4481">
                  <c:v>55.6</c:v>
                </c:pt>
                <c:pt idx="4482">
                  <c:v>63.2</c:v>
                </c:pt>
                <c:pt idx="4483">
                  <c:v>60.6</c:v>
                </c:pt>
                <c:pt idx="4484">
                  <c:v>59.6</c:v>
                </c:pt>
                <c:pt idx="4485">
                  <c:v>61.8</c:v>
                </c:pt>
                <c:pt idx="4486">
                  <c:v>64.3</c:v>
                </c:pt>
                <c:pt idx="4487">
                  <c:v>61.2</c:v>
                </c:pt>
                <c:pt idx="4488">
                  <c:v>62.1</c:v>
                </c:pt>
                <c:pt idx="4489">
                  <c:v>62.7</c:v>
                </c:pt>
                <c:pt idx="4490">
                  <c:v>59.3</c:v>
                </c:pt>
                <c:pt idx="4491">
                  <c:v>55.5</c:v>
                </c:pt>
                <c:pt idx="4492">
                  <c:v>55.8</c:v>
                </c:pt>
                <c:pt idx="4493">
                  <c:v>41.5</c:v>
                </c:pt>
                <c:pt idx="4494">
                  <c:v>45</c:v>
                </c:pt>
                <c:pt idx="4495">
                  <c:v>60.4</c:v>
                </c:pt>
                <c:pt idx="4496">
                  <c:v>86.6</c:v>
                </c:pt>
                <c:pt idx="4497">
                  <c:v>72.5</c:v>
                </c:pt>
                <c:pt idx="4498">
                  <c:v>73</c:v>
                </c:pt>
                <c:pt idx="4499">
                  <c:v>72.099999999999994</c:v>
                </c:pt>
                <c:pt idx="4500">
                  <c:v>74</c:v>
                </c:pt>
                <c:pt idx="4501">
                  <c:v>74</c:v>
                </c:pt>
                <c:pt idx="4502">
                  <c:v>74.7</c:v>
                </c:pt>
                <c:pt idx="4503">
                  <c:v>58.1</c:v>
                </c:pt>
                <c:pt idx="4504">
                  <c:v>70</c:v>
                </c:pt>
                <c:pt idx="4505">
                  <c:v>61.2</c:v>
                </c:pt>
                <c:pt idx="4506">
                  <c:v>66.2</c:v>
                </c:pt>
                <c:pt idx="4507">
                  <c:v>61.5</c:v>
                </c:pt>
                <c:pt idx="4508">
                  <c:v>58.3</c:v>
                </c:pt>
                <c:pt idx="4509">
                  <c:v>62.6</c:v>
                </c:pt>
                <c:pt idx="4510">
                  <c:v>58.5</c:v>
                </c:pt>
                <c:pt idx="4511">
                  <c:v>56.6</c:v>
                </c:pt>
                <c:pt idx="4512">
                  <c:v>53.4</c:v>
                </c:pt>
                <c:pt idx="4513">
                  <c:v>57.5</c:v>
                </c:pt>
                <c:pt idx="4514">
                  <c:v>56</c:v>
                </c:pt>
                <c:pt idx="4515">
                  <c:v>55.4</c:v>
                </c:pt>
                <c:pt idx="4516">
                  <c:v>53.7</c:v>
                </c:pt>
                <c:pt idx="4517">
                  <c:v>54</c:v>
                </c:pt>
                <c:pt idx="4518">
                  <c:v>52</c:v>
                </c:pt>
                <c:pt idx="4519">
                  <c:v>48.5</c:v>
                </c:pt>
                <c:pt idx="4520">
                  <c:v>52</c:v>
                </c:pt>
                <c:pt idx="4521">
                  <c:v>52.7</c:v>
                </c:pt>
                <c:pt idx="4522">
                  <c:v>54.5</c:v>
                </c:pt>
                <c:pt idx="4523">
                  <c:v>49.9</c:v>
                </c:pt>
                <c:pt idx="4524">
                  <c:v>51.4</c:v>
                </c:pt>
                <c:pt idx="4525">
                  <c:v>49.3</c:v>
                </c:pt>
                <c:pt idx="4526">
                  <c:v>48.6</c:v>
                </c:pt>
                <c:pt idx="4527">
                  <c:v>49.5</c:v>
                </c:pt>
                <c:pt idx="4528">
                  <c:v>51.6</c:v>
                </c:pt>
                <c:pt idx="4529">
                  <c:v>52.5</c:v>
                </c:pt>
                <c:pt idx="4530">
                  <c:v>50</c:v>
                </c:pt>
                <c:pt idx="4531">
                  <c:v>54.6</c:v>
                </c:pt>
                <c:pt idx="4532">
                  <c:v>52.4</c:v>
                </c:pt>
                <c:pt idx="4533">
                  <c:v>52.6</c:v>
                </c:pt>
                <c:pt idx="4534">
                  <c:v>54</c:v>
                </c:pt>
                <c:pt idx="4535">
                  <c:v>54.6</c:v>
                </c:pt>
                <c:pt idx="4536">
                  <c:v>62.1</c:v>
                </c:pt>
                <c:pt idx="4537">
                  <c:v>60.2</c:v>
                </c:pt>
                <c:pt idx="4538">
                  <c:v>56</c:v>
                </c:pt>
                <c:pt idx="4539">
                  <c:v>55.4</c:v>
                </c:pt>
                <c:pt idx="4540">
                  <c:v>53.2</c:v>
                </c:pt>
                <c:pt idx="4541">
                  <c:v>52.7</c:v>
                </c:pt>
                <c:pt idx="4542">
                  <c:v>63.9</c:v>
                </c:pt>
                <c:pt idx="4543">
                  <c:v>59.2</c:v>
                </c:pt>
                <c:pt idx="4544">
                  <c:v>75.8</c:v>
                </c:pt>
                <c:pt idx="4545">
                  <c:v>85</c:v>
                </c:pt>
                <c:pt idx="4546">
                  <c:v>74.2</c:v>
                </c:pt>
                <c:pt idx="4547">
                  <c:v>67.8</c:v>
                </c:pt>
                <c:pt idx="4548">
                  <c:v>69.7</c:v>
                </c:pt>
                <c:pt idx="4549">
                  <c:v>69.2</c:v>
                </c:pt>
                <c:pt idx="4550">
                  <c:v>71.2</c:v>
                </c:pt>
                <c:pt idx="4551">
                  <c:v>68.3</c:v>
                </c:pt>
                <c:pt idx="4552">
                  <c:v>60.4</c:v>
                </c:pt>
                <c:pt idx="4553">
                  <c:v>55.3</c:v>
                </c:pt>
                <c:pt idx="4554">
                  <c:v>57.9</c:v>
                </c:pt>
                <c:pt idx="4555">
                  <c:v>54.8</c:v>
                </c:pt>
                <c:pt idx="4556">
                  <c:v>57.8</c:v>
                </c:pt>
                <c:pt idx="4557">
                  <c:v>54.8</c:v>
                </c:pt>
                <c:pt idx="4558">
                  <c:v>57.8</c:v>
                </c:pt>
                <c:pt idx="4559">
                  <c:v>54.3</c:v>
                </c:pt>
                <c:pt idx="4560">
                  <c:v>55.2</c:v>
                </c:pt>
                <c:pt idx="4561">
                  <c:v>55.9</c:v>
                </c:pt>
                <c:pt idx="4562">
                  <c:v>54</c:v>
                </c:pt>
                <c:pt idx="4563">
                  <c:v>53.6</c:v>
                </c:pt>
                <c:pt idx="4564">
                  <c:v>50.8</c:v>
                </c:pt>
                <c:pt idx="4565">
                  <c:v>52.1</c:v>
                </c:pt>
                <c:pt idx="4566">
                  <c:v>49.5</c:v>
                </c:pt>
                <c:pt idx="4567">
                  <c:v>49.1</c:v>
                </c:pt>
                <c:pt idx="4568">
                  <c:v>58</c:v>
                </c:pt>
                <c:pt idx="4569">
                  <c:v>54.9</c:v>
                </c:pt>
                <c:pt idx="4570">
                  <c:v>55.4</c:v>
                </c:pt>
                <c:pt idx="4571">
                  <c:v>51.4</c:v>
                </c:pt>
                <c:pt idx="4572">
                  <c:v>51.6</c:v>
                </c:pt>
                <c:pt idx="4573">
                  <c:v>45.8</c:v>
                </c:pt>
                <c:pt idx="4574">
                  <c:v>50.2</c:v>
                </c:pt>
                <c:pt idx="4575">
                  <c:v>52.6</c:v>
                </c:pt>
                <c:pt idx="4576">
                  <c:v>53.4</c:v>
                </c:pt>
                <c:pt idx="4577">
                  <c:v>54</c:v>
                </c:pt>
                <c:pt idx="4578">
                  <c:v>52.9</c:v>
                </c:pt>
                <c:pt idx="4579">
                  <c:v>53.1</c:v>
                </c:pt>
                <c:pt idx="4580">
                  <c:v>60.4</c:v>
                </c:pt>
                <c:pt idx="4581">
                  <c:v>61.9</c:v>
                </c:pt>
                <c:pt idx="4582">
                  <c:v>59.3</c:v>
                </c:pt>
                <c:pt idx="4583">
                  <c:v>58.7</c:v>
                </c:pt>
                <c:pt idx="4584">
                  <c:v>50.6</c:v>
                </c:pt>
                <c:pt idx="4585">
                  <c:v>57.5</c:v>
                </c:pt>
                <c:pt idx="4586">
                  <c:v>60.3</c:v>
                </c:pt>
                <c:pt idx="4587">
                  <c:v>57.9</c:v>
                </c:pt>
                <c:pt idx="4588">
                  <c:v>61</c:v>
                </c:pt>
                <c:pt idx="4589">
                  <c:v>56.5</c:v>
                </c:pt>
                <c:pt idx="4590">
                  <c:v>48.2</c:v>
                </c:pt>
                <c:pt idx="4591">
                  <c:v>43.3</c:v>
                </c:pt>
                <c:pt idx="4592">
                  <c:v>49.4</c:v>
                </c:pt>
                <c:pt idx="4593">
                  <c:v>53.5</c:v>
                </c:pt>
                <c:pt idx="4594">
                  <c:v>68.7</c:v>
                </c:pt>
                <c:pt idx="4595">
                  <c:v>66.5</c:v>
                </c:pt>
                <c:pt idx="4596">
                  <c:v>66.599999999999994</c:v>
                </c:pt>
                <c:pt idx="4597">
                  <c:v>62</c:v>
                </c:pt>
                <c:pt idx="4598">
                  <c:v>62.6</c:v>
                </c:pt>
                <c:pt idx="4599">
                  <c:v>65</c:v>
                </c:pt>
                <c:pt idx="4600">
                  <c:v>66.400000000000006</c:v>
                </c:pt>
                <c:pt idx="4601">
                  <c:v>59</c:v>
                </c:pt>
                <c:pt idx="4602">
                  <c:v>60.7</c:v>
                </c:pt>
                <c:pt idx="4603">
                  <c:v>71.3</c:v>
                </c:pt>
                <c:pt idx="4604">
                  <c:v>60.7</c:v>
                </c:pt>
                <c:pt idx="4605">
                  <c:v>62.3</c:v>
                </c:pt>
                <c:pt idx="4606">
                  <c:v>59.7</c:v>
                </c:pt>
                <c:pt idx="4607">
                  <c:v>59.6</c:v>
                </c:pt>
                <c:pt idx="4608">
                  <c:v>56</c:v>
                </c:pt>
                <c:pt idx="4609">
                  <c:v>56.8</c:v>
                </c:pt>
                <c:pt idx="4610">
                  <c:v>53.7</c:v>
                </c:pt>
                <c:pt idx="4611">
                  <c:v>55.1</c:v>
                </c:pt>
                <c:pt idx="4612">
                  <c:v>51.6</c:v>
                </c:pt>
                <c:pt idx="4613">
                  <c:v>51.2</c:v>
                </c:pt>
                <c:pt idx="4614">
                  <c:v>51.2</c:v>
                </c:pt>
                <c:pt idx="4615">
                  <c:v>49.3</c:v>
                </c:pt>
                <c:pt idx="4616">
                  <c:v>48.8</c:v>
                </c:pt>
                <c:pt idx="4617">
                  <c:v>33.9</c:v>
                </c:pt>
                <c:pt idx="4618">
                  <c:v>52.6</c:v>
                </c:pt>
                <c:pt idx="4619">
                  <c:v>53.7</c:v>
                </c:pt>
                <c:pt idx="4620">
                  <c:v>49.3</c:v>
                </c:pt>
                <c:pt idx="4621">
                  <c:v>50.1</c:v>
                </c:pt>
                <c:pt idx="4622">
                  <c:v>49.1</c:v>
                </c:pt>
                <c:pt idx="4623">
                  <c:v>48.2</c:v>
                </c:pt>
                <c:pt idx="4624">
                  <c:v>47.2</c:v>
                </c:pt>
                <c:pt idx="4625">
                  <c:v>48.7</c:v>
                </c:pt>
                <c:pt idx="4626">
                  <c:v>48.4</c:v>
                </c:pt>
                <c:pt idx="4627">
                  <c:v>48</c:v>
                </c:pt>
                <c:pt idx="4628">
                  <c:v>49.9</c:v>
                </c:pt>
                <c:pt idx="4629">
                  <c:v>48.9</c:v>
                </c:pt>
                <c:pt idx="4630">
                  <c:v>49.6</c:v>
                </c:pt>
                <c:pt idx="4631">
                  <c:v>46.5</c:v>
                </c:pt>
                <c:pt idx="4632">
                  <c:v>49.4</c:v>
                </c:pt>
                <c:pt idx="4633">
                  <c:v>47.9</c:v>
                </c:pt>
                <c:pt idx="4634">
                  <c:v>49</c:v>
                </c:pt>
                <c:pt idx="4635">
                  <c:v>52</c:v>
                </c:pt>
                <c:pt idx="4636">
                  <c:v>54.8</c:v>
                </c:pt>
                <c:pt idx="4637">
                  <c:v>51.4</c:v>
                </c:pt>
                <c:pt idx="4638">
                  <c:v>49.5</c:v>
                </c:pt>
                <c:pt idx="4639">
                  <c:v>47.7</c:v>
                </c:pt>
                <c:pt idx="4640">
                  <c:v>48.4</c:v>
                </c:pt>
                <c:pt idx="4641">
                  <c:v>49.9</c:v>
                </c:pt>
                <c:pt idx="4642">
                  <c:v>51.7</c:v>
                </c:pt>
                <c:pt idx="4643">
                  <c:v>63.2</c:v>
                </c:pt>
                <c:pt idx="4644">
                  <c:v>60.5</c:v>
                </c:pt>
                <c:pt idx="4645">
                  <c:v>58.4</c:v>
                </c:pt>
                <c:pt idx="4646">
                  <c:v>57</c:v>
                </c:pt>
                <c:pt idx="4647">
                  <c:v>57.4</c:v>
                </c:pt>
                <c:pt idx="4648">
                  <c:v>55.6</c:v>
                </c:pt>
                <c:pt idx="4649">
                  <c:v>56</c:v>
                </c:pt>
                <c:pt idx="4650">
                  <c:v>66.7</c:v>
                </c:pt>
                <c:pt idx="4651">
                  <c:v>56.2</c:v>
                </c:pt>
                <c:pt idx="4652">
                  <c:v>51.8</c:v>
                </c:pt>
                <c:pt idx="4653">
                  <c:v>56.1</c:v>
                </c:pt>
                <c:pt idx="4654">
                  <c:v>53.8</c:v>
                </c:pt>
                <c:pt idx="4655">
                  <c:v>49.6</c:v>
                </c:pt>
                <c:pt idx="4656">
                  <c:v>48.8</c:v>
                </c:pt>
                <c:pt idx="4657">
                  <c:v>51.8</c:v>
                </c:pt>
                <c:pt idx="4658">
                  <c:v>48.2</c:v>
                </c:pt>
                <c:pt idx="4659">
                  <c:v>49.6</c:v>
                </c:pt>
                <c:pt idx="4660">
                  <c:v>50.3</c:v>
                </c:pt>
                <c:pt idx="4661">
                  <c:v>49.6</c:v>
                </c:pt>
                <c:pt idx="4662">
                  <c:v>54</c:v>
                </c:pt>
                <c:pt idx="4663">
                  <c:v>50.8</c:v>
                </c:pt>
                <c:pt idx="4664">
                  <c:v>49</c:v>
                </c:pt>
                <c:pt idx="4665">
                  <c:v>49.6</c:v>
                </c:pt>
                <c:pt idx="4666">
                  <c:v>40.4</c:v>
                </c:pt>
                <c:pt idx="4667">
                  <c:v>52.1</c:v>
                </c:pt>
                <c:pt idx="4668">
                  <c:v>49.9</c:v>
                </c:pt>
                <c:pt idx="4669">
                  <c:v>47.6</c:v>
                </c:pt>
                <c:pt idx="4670">
                  <c:v>48.2</c:v>
                </c:pt>
                <c:pt idx="4671">
                  <c:v>44.4</c:v>
                </c:pt>
                <c:pt idx="4672">
                  <c:v>48.5</c:v>
                </c:pt>
                <c:pt idx="4673">
                  <c:v>46.9</c:v>
                </c:pt>
                <c:pt idx="4674">
                  <c:v>49.9</c:v>
                </c:pt>
                <c:pt idx="4675">
                  <c:v>47.6</c:v>
                </c:pt>
                <c:pt idx="4676">
                  <c:v>48.7</c:v>
                </c:pt>
                <c:pt idx="4677">
                  <c:v>51</c:v>
                </c:pt>
                <c:pt idx="4678">
                  <c:v>52.1</c:v>
                </c:pt>
                <c:pt idx="4679">
                  <c:v>52.6</c:v>
                </c:pt>
                <c:pt idx="4680">
                  <c:v>50.5</c:v>
                </c:pt>
                <c:pt idx="4681">
                  <c:v>50.4</c:v>
                </c:pt>
                <c:pt idx="4682">
                  <c:v>46</c:v>
                </c:pt>
                <c:pt idx="4683">
                  <c:v>50.7</c:v>
                </c:pt>
                <c:pt idx="4684">
                  <c:v>49.3</c:v>
                </c:pt>
                <c:pt idx="4685">
                  <c:v>57.3</c:v>
                </c:pt>
                <c:pt idx="4686">
                  <c:v>52.3</c:v>
                </c:pt>
                <c:pt idx="4687">
                  <c:v>56.9</c:v>
                </c:pt>
                <c:pt idx="4688">
                  <c:v>49.9</c:v>
                </c:pt>
                <c:pt idx="4689">
                  <c:v>46</c:v>
                </c:pt>
                <c:pt idx="4690">
                  <c:v>53.3</c:v>
                </c:pt>
                <c:pt idx="4691">
                  <c:v>53.8</c:v>
                </c:pt>
                <c:pt idx="4692">
                  <c:v>57.3</c:v>
                </c:pt>
                <c:pt idx="4693">
                  <c:v>54.8</c:v>
                </c:pt>
                <c:pt idx="4694">
                  <c:v>55.8</c:v>
                </c:pt>
                <c:pt idx="4695">
                  <c:v>57.9</c:v>
                </c:pt>
                <c:pt idx="4696">
                  <c:v>56.4</c:v>
                </c:pt>
                <c:pt idx="4697">
                  <c:v>55.2</c:v>
                </c:pt>
                <c:pt idx="4698">
                  <c:v>56.2</c:v>
                </c:pt>
                <c:pt idx="4699">
                  <c:v>58.1</c:v>
                </c:pt>
                <c:pt idx="4700">
                  <c:v>59</c:v>
                </c:pt>
                <c:pt idx="4701">
                  <c:v>51.6</c:v>
                </c:pt>
                <c:pt idx="4702">
                  <c:v>51</c:v>
                </c:pt>
                <c:pt idx="4703">
                  <c:v>51.5</c:v>
                </c:pt>
                <c:pt idx="4704">
                  <c:v>53.4</c:v>
                </c:pt>
                <c:pt idx="4705">
                  <c:v>52.1</c:v>
                </c:pt>
                <c:pt idx="4706">
                  <c:v>57.2</c:v>
                </c:pt>
                <c:pt idx="4707">
                  <c:v>53.5</c:v>
                </c:pt>
                <c:pt idx="4708">
                  <c:v>51.3</c:v>
                </c:pt>
                <c:pt idx="4709">
                  <c:v>51.2</c:v>
                </c:pt>
                <c:pt idx="4710">
                  <c:v>50.2</c:v>
                </c:pt>
                <c:pt idx="4711">
                  <c:v>53.2</c:v>
                </c:pt>
                <c:pt idx="4712">
                  <c:v>49.6</c:v>
                </c:pt>
                <c:pt idx="4713">
                  <c:v>50.1</c:v>
                </c:pt>
                <c:pt idx="4714">
                  <c:v>50.7</c:v>
                </c:pt>
                <c:pt idx="4715">
                  <c:v>47.6</c:v>
                </c:pt>
                <c:pt idx="4716">
                  <c:v>51.2</c:v>
                </c:pt>
                <c:pt idx="4717">
                  <c:v>47.3</c:v>
                </c:pt>
                <c:pt idx="4718">
                  <c:v>49.9</c:v>
                </c:pt>
                <c:pt idx="4719">
                  <c:v>47.4</c:v>
                </c:pt>
                <c:pt idx="4720">
                  <c:v>49.6</c:v>
                </c:pt>
                <c:pt idx="4721">
                  <c:v>43.8</c:v>
                </c:pt>
                <c:pt idx="4722">
                  <c:v>45.5</c:v>
                </c:pt>
                <c:pt idx="4723">
                  <c:v>45.7</c:v>
                </c:pt>
                <c:pt idx="4724">
                  <c:v>45.8</c:v>
                </c:pt>
                <c:pt idx="4725">
                  <c:v>44</c:v>
                </c:pt>
                <c:pt idx="4726">
                  <c:v>48</c:v>
                </c:pt>
                <c:pt idx="4727">
                  <c:v>46.9</c:v>
                </c:pt>
                <c:pt idx="4728">
                  <c:v>49</c:v>
                </c:pt>
                <c:pt idx="4729">
                  <c:v>48.8</c:v>
                </c:pt>
                <c:pt idx="4730">
                  <c:v>45.5</c:v>
                </c:pt>
                <c:pt idx="4731">
                  <c:v>48.5</c:v>
                </c:pt>
                <c:pt idx="4732">
                  <c:v>51.6</c:v>
                </c:pt>
                <c:pt idx="4733">
                  <c:v>56.3</c:v>
                </c:pt>
                <c:pt idx="4734">
                  <c:v>52.7</c:v>
                </c:pt>
                <c:pt idx="4735">
                  <c:v>56.8</c:v>
                </c:pt>
                <c:pt idx="4736">
                  <c:v>58.7</c:v>
                </c:pt>
                <c:pt idx="4737">
                  <c:v>54</c:v>
                </c:pt>
                <c:pt idx="4738">
                  <c:v>47.7</c:v>
                </c:pt>
                <c:pt idx="4739">
                  <c:v>42.4</c:v>
                </c:pt>
                <c:pt idx="4740">
                  <c:v>54.3</c:v>
                </c:pt>
                <c:pt idx="4741">
                  <c:v>54.5</c:v>
                </c:pt>
                <c:pt idx="4742">
                  <c:v>60.1</c:v>
                </c:pt>
                <c:pt idx="4743">
                  <c:v>58.9</c:v>
                </c:pt>
                <c:pt idx="4744">
                  <c:v>52.4</c:v>
                </c:pt>
                <c:pt idx="4745">
                  <c:v>52.7</c:v>
                </c:pt>
                <c:pt idx="4746">
                  <c:v>51.5</c:v>
                </c:pt>
                <c:pt idx="4747">
                  <c:v>51</c:v>
                </c:pt>
                <c:pt idx="4748">
                  <c:v>51.8</c:v>
                </c:pt>
                <c:pt idx="4749">
                  <c:v>54.8</c:v>
                </c:pt>
                <c:pt idx="4750">
                  <c:v>53.7</c:v>
                </c:pt>
                <c:pt idx="4751">
                  <c:v>51.3</c:v>
                </c:pt>
                <c:pt idx="4752">
                  <c:v>50.3</c:v>
                </c:pt>
                <c:pt idx="4753">
                  <c:v>48.7</c:v>
                </c:pt>
                <c:pt idx="4754">
                  <c:v>49.1</c:v>
                </c:pt>
                <c:pt idx="4755">
                  <c:v>47.6</c:v>
                </c:pt>
                <c:pt idx="4756">
                  <c:v>46.5</c:v>
                </c:pt>
                <c:pt idx="4757">
                  <c:v>44.5</c:v>
                </c:pt>
                <c:pt idx="4758">
                  <c:v>46.2</c:v>
                </c:pt>
                <c:pt idx="4759">
                  <c:v>47</c:v>
                </c:pt>
                <c:pt idx="4760">
                  <c:v>48.4</c:v>
                </c:pt>
                <c:pt idx="4761">
                  <c:v>49.4</c:v>
                </c:pt>
                <c:pt idx="4762">
                  <c:v>47</c:v>
                </c:pt>
                <c:pt idx="4763">
                  <c:v>48.5</c:v>
                </c:pt>
                <c:pt idx="4764">
                  <c:v>45.1</c:v>
                </c:pt>
                <c:pt idx="4765">
                  <c:v>46.5</c:v>
                </c:pt>
                <c:pt idx="4766">
                  <c:v>50.4</c:v>
                </c:pt>
                <c:pt idx="4767">
                  <c:v>49.1</c:v>
                </c:pt>
                <c:pt idx="4768">
                  <c:v>46.4</c:v>
                </c:pt>
                <c:pt idx="4769">
                  <c:v>44</c:v>
                </c:pt>
                <c:pt idx="4770">
                  <c:v>44.7</c:v>
                </c:pt>
                <c:pt idx="4771">
                  <c:v>43.9</c:v>
                </c:pt>
                <c:pt idx="4772">
                  <c:v>44.9</c:v>
                </c:pt>
                <c:pt idx="4773">
                  <c:v>43.6</c:v>
                </c:pt>
                <c:pt idx="4774">
                  <c:v>43.7</c:v>
                </c:pt>
                <c:pt idx="4775">
                  <c:v>46.1</c:v>
                </c:pt>
                <c:pt idx="4776">
                  <c:v>50.2</c:v>
                </c:pt>
                <c:pt idx="4777">
                  <c:v>53.6</c:v>
                </c:pt>
                <c:pt idx="4778">
                  <c:v>48.2</c:v>
                </c:pt>
                <c:pt idx="4779">
                  <c:v>59</c:v>
                </c:pt>
                <c:pt idx="4780">
                  <c:v>51.2</c:v>
                </c:pt>
                <c:pt idx="4781">
                  <c:v>44.9</c:v>
                </c:pt>
                <c:pt idx="4782">
                  <c:v>53.2</c:v>
                </c:pt>
                <c:pt idx="4783">
                  <c:v>56</c:v>
                </c:pt>
                <c:pt idx="4784">
                  <c:v>54.2</c:v>
                </c:pt>
                <c:pt idx="4785">
                  <c:v>55.5</c:v>
                </c:pt>
                <c:pt idx="4786">
                  <c:v>49.8</c:v>
                </c:pt>
                <c:pt idx="4787">
                  <c:v>44.8</c:v>
                </c:pt>
                <c:pt idx="4788">
                  <c:v>49.6</c:v>
                </c:pt>
                <c:pt idx="4789">
                  <c:v>35.700000000000003</c:v>
                </c:pt>
                <c:pt idx="4790">
                  <c:v>47.9</c:v>
                </c:pt>
                <c:pt idx="4791">
                  <c:v>54</c:v>
                </c:pt>
                <c:pt idx="4792">
                  <c:v>59</c:v>
                </c:pt>
                <c:pt idx="4793">
                  <c:v>55.7</c:v>
                </c:pt>
                <c:pt idx="4794">
                  <c:v>51.3</c:v>
                </c:pt>
                <c:pt idx="4795">
                  <c:v>55.2</c:v>
                </c:pt>
                <c:pt idx="4796">
                  <c:v>53.1</c:v>
                </c:pt>
                <c:pt idx="4797">
                  <c:v>54.3</c:v>
                </c:pt>
                <c:pt idx="4798">
                  <c:v>62.6</c:v>
                </c:pt>
                <c:pt idx="4799">
                  <c:v>52.4</c:v>
                </c:pt>
                <c:pt idx="4800">
                  <c:v>53.7</c:v>
                </c:pt>
                <c:pt idx="4801">
                  <c:v>54.4</c:v>
                </c:pt>
                <c:pt idx="4802">
                  <c:v>51.8</c:v>
                </c:pt>
                <c:pt idx="4803">
                  <c:v>51.2</c:v>
                </c:pt>
                <c:pt idx="4804">
                  <c:v>52.2</c:v>
                </c:pt>
                <c:pt idx="4805">
                  <c:v>51.9</c:v>
                </c:pt>
                <c:pt idx="4806">
                  <c:v>48.1</c:v>
                </c:pt>
                <c:pt idx="4807">
                  <c:v>47.6</c:v>
                </c:pt>
                <c:pt idx="4808">
                  <c:v>48.4</c:v>
                </c:pt>
                <c:pt idx="4809">
                  <c:v>50.4</c:v>
                </c:pt>
                <c:pt idx="4810">
                  <c:v>47.7</c:v>
                </c:pt>
                <c:pt idx="4811">
                  <c:v>47.5</c:v>
                </c:pt>
                <c:pt idx="4812">
                  <c:v>48.4</c:v>
                </c:pt>
                <c:pt idx="4813">
                  <c:v>40.700000000000003</c:v>
                </c:pt>
                <c:pt idx="4814">
                  <c:v>48</c:v>
                </c:pt>
                <c:pt idx="4815">
                  <c:v>48.9</c:v>
                </c:pt>
                <c:pt idx="4816">
                  <c:v>52.4</c:v>
                </c:pt>
                <c:pt idx="4817">
                  <c:v>48.1</c:v>
                </c:pt>
                <c:pt idx="4818">
                  <c:v>42.4</c:v>
                </c:pt>
                <c:pt idx="4819">
                  <c:v>46.5</c:v>
                </c:pt>
                <c:pt idx="4820">
                  <c:v>47.1</c:v>
                </c:pt>
                <c:pt idx="4821">
                  <c:v>43.7</c:v>
                </c:pt>
                <c:pt idx="4822">
                  <c:v>46.8</c:v>
                </c:pt>
                <c:pt idx="4823">
                  <c:v>42.1</c:v>
                </c:pt>
                <c:pt idx="4824">
                  <c:v>48.5</c:v>
                </c:pt>
                <c:pt idx="4825">
                  <c:v>45.2</c:v>
                </c:pt>
                <c:pt idx="4826">
                  <c:v>45.2</c:v>
                </c:pt>
                <c:pt idx="4827">
                  <c:v>49.5</c:v>
                </c:pt>
                <c:pt idx="4828">
                  <c:v>47.9</c:v>
                </c:pt>
                <c:pt idx="4829">
                  <c:v>49.8</c:v>
                </c:pt>
                <c:pt idx="4830">
                  <c:v>47.5</c:v>
                </c:pt>
                <c:pt idx="4831">
                  <c:v>47.4</c:v>
                </c:pt>
                <c:pt idx="4832">
                  <c:v>44.9</c:v>
                </c:pt>
                <c:pt idx="4833">
                  <c:v>51.4</c:v>
                </c:pt>
                <c:pt idx="4834">
                  <c:v>47.3</c:v>
                </c:pt>
                <c:pt idx="4835">
                  <c:v>44.2</c:v>
                </c:pt>
                <c:pt idx="4836">
                  <c:v>49.8</c:v>
                </c:pt>
                <c:pt idx="4837">
                  <c:v>39.1</c:v>
                </c:pt>
                <c:pt idx="4838">
                  <c:v>44.5</c:v>
                </c:pt>
                <c:pt idx="4839">
                  <c:v>67</c:v>
                </c:pt>
                <c:pt idx="4840">
                  <c:v>50.8</c:v>
                </c:pt>
                <c:pt idx="4841">
                  <c:v>53.7</c:v>
                </c:pt>
                <c:pt idx="4842">
                  <c:v>51.8</c:v>
                </c:pt>
                <c:pt idx="4843">
                  <c:v>54.4</c:v>
                </c:pt>
                <c:pt idx="4844">
                  <c:v>53.7</c:v>
                </c:pt>
                <c:pt idx="4845">
                  <c:v>54.5</c:v>
                </c:pt>
                <c:pt idx="4846">
                  <c:v>48.8</c:v>
                </c:pt>
                <c:pt idx="4847">
                  <c:v>46</c:v>
                </c:pt>
                <c:pt idx="4848">
                  <c:v>48.7</c:v>
                </c:pt>
                <c:pt idx="4849">
                  <c:v>51.3</c:v>
                </c:pt>
                <c:pt idx="4850">
                  <c:v>52</c:v>
                </c:pt>
                <c:pt idx="4851">
                  <c:v>49.1</c:v>
                </c:pt>
                <c:pt idx="4852">
                  <c:v>47</c:v>
                </c:pt>
                <c:pt idx="4853">
                  <c:v>45.7</c:v>
                </c:pt>
                <c:pt idx="4854">
                  <c:v>45.8</c:v>
                </c:pt>
                <c:pt idx="4855">
                  <c:v>46.6</c:v>
                </c:pt>
                <c:pt idx="4856">
                  <c:v>49.2</c:v>
                </c:pt>
                <c:pt idx="4857">
                  <c:v>46.9</c:v>
                </c:pt>
                <c:pt idx="4858">
                  <c:v>47.6</c:v>
                </c:pt>
                <c:pt idx="4859">
                  <c:v>46.6</c:v>
                </c:pt>
                <c:pt idx="4860">
                  <c:v>44</c:v>
                </c:pt>
                <c:pt idx="4861">
                  <c:v>49.5</c:v>
                </c:pt>
                <c:pt idx="4862">
                  <c:v>45.1</c:v>
                </c:pt>
                <c:pt idx="4863">
                  <c:v>47.2</c:v>
                </c:pt>
                <c:pt idx="4864">
                  <c:v>46.5</c:v>
                </c:pt>
                <c:pt idx="4865">
                  <c:v>47.6</c:v>
                </c:pt>
                <c:pt idx="4866">
                  <c:v>51</c:v>
                </c:pt>
                <c:pt idx="4867">
                  <c:v>49.3</c:v>
                </c:pt>
                <c:pt idx="4868">
                  <c:v>49</c:v>
                </c:pt>
                <c:pt idx="4869">
                  <c:v>44.8</c:v>
                </c:pt>
                <c:pt idx="4870">
                  <c:v>44.9</c:v>
                </c:pt>
                <c:pt idx="4871">
                  <c:v>43.2</c:v>
                </c:pt>
                <c:pt idx="4872">
                  <c:v>44.4</c:v>
                </c:pt>
                <c:pt idx="4873">
                  <c:v>47.6</c:v>
                </c:pt>
                <c:pt idx="4874">
                  <c:v>50.7</c:v>
                </c:pt>
                <c:pt idx="4875">
                  <c:v>49.2</c:v>
                </c:pt>
                <c:pt idx="4876">
                  <c:v>49.9</c:v>
                </c:pt>
                <c:pt idx="4877">
                  <c:v>51.5</c:v>
                </c:pt>
                <c:pt idx="4878">
                  <c:v>57.4</c:v>
                </c:pt>
                <c:pt idx="4879">
                  <c:v>47.7</c:v>
                </c:pt>
                <c:pt idx="4880">
                  <c:v>52</c:v>
                </c:pt>
                <c:pt idx="4881">
                  <c:v>57.9</c:v>
                </c:pt>
                <c:pt idx="4882">
                  <c:v>49</c:v>
                </c:pt>
                <c:pt idx="4883">
                  <c:v>48.3</c:v>
                </c:pt>
                <c:pt idx="4884">
                  <c:v>45.5</c:v>
                </c:pt>
                <c:pt idx="4885">
                  <c:v>45.4</c:v>
                </c:pt>
                <c:pt idx="4886">
                  <c:v>45.2</c:v>
                </c:pt>
                <c:pt idx="4887">
                  <c:v>43.6</c:v>
                </c:pt>
                <c:pt idx="4888">
                  <c:v>50.1</c:v>
                </c:pt>
                <c:pt idx="4889">
                  <c:v>67.599999999999994</c:v>
                </c:pt>
                <c:pt idx="4890">
                  <c:v>58.9</c:v>
                </c:pt>
                <c:pt idx="4891">
                  <c:v>47.2</c:v>
                </c:pt>
                <c:pt idx="4892">
                  <c:v>49.5</c:v>
                </c:pt>
                <c:pt idx="4893">
                  <c:v>60.9</c:v>
                </c:pt>
                <c:pt idx="4894">
                  <c:v>55.4</c:v>
                </c:pt>
                <c:pt idx="4895">
                  <c:v>53.8</c:v>
                </c:pt>
                <c:pt idx="4896">
                  <c:v>55.6</c:v>
                </c:pt>
                <c:pt idx="4897">
                  <c:v>55.4</c:v>
                </c:pt>
                <c:pt idx="4898">
                  <c:v>51.1</c:v>
                </c:pt>
                <c:pt idx="4899">
                  <c:v>49.8</c:v>
                </c:pt>
                <c:pt idx="4900">
                  <c:v>54.3</c:v>
                </c:pt>
                <c:pt idx="4901">
                  <c:v>48.5</c:v>
                </c:pt>
                <c:pt idx="4902">
                  <c:v>54.6</c:v>
                </c:pt>
                <c:pt idx="4903">
                  <c:v>52.9</c:v>
                </c:pt>
                <c:pt idx="4904">
                  <c:v>53</c:v>
                </c:pt>
                <c:pt idx="4905">
                  <c:v>48.4</c:v>
                </c:pt>
                <c:pt idx="4906">
                  <c:v>46.5</c:v>
                </c:pt>
                <c:pt idx="4907">
                  <c:v>43.2</c:v>
                </c:pt>
                <c:pt idx="4908">
                  <c:v>51.2</c:v>
                </c:pt>
                <c:pt idx="4909">
                  <c:v>48.6</c:v>
                </c:pt>
                <c:pt idx="4910">
                  <c:v>42.6</c:v>
                </c:pt>
                <c:pt idx="4911">
                  <c:v>39.4</c:v>
                </c:pt>
                <c:pt idx="4912">
                  <c:v>38.200000000000003</c:v>
                </c:pt>
                <c:pt idx="4913">
                  <c:v>42.1</c:v>
                </c:pt>
                <c:pt idx="4914">
                  <c:v>46.3</c:v>
                </c:pt>
                <c:pt idx="4915">
                  <c:v>41.1</c:v>
                </c:pt>
                <c:pt idx="4916">
                  <c:v>40.5</c:v>
                </c:pt>
                <c:pt idx="4917">
                  <c:v>41</c:v>
                </c:pt>
                <c:pt idx="4918">
                  <c:v>39.6</c:v>
                </c:pt>
                <c:pt idx="4919">
                  <c:v>39.4</c:v>
                </c:pt>
                <c:pt idx="4920">
                  <c:v>38.300000000000004</c:v>
                </c:pt>
                <c:pt idx="4921">
                  <c:v>38.5</c:v>
                </c:pt>
                <c:pt idx="4922">
                  <c:v>39.200000000000003</c:v>
                </c:pt>
                <c:pt idx="4923">
                  <c:v>39.6</c:v>
                </c:pt>
                <c:pt idx="4924">
                  <c:v>39.300000000000004</c:v>
                </c:pt>
                <c:pt idx="4925">
                  <c:v>41.8</c:v>
                </c:pt>
                <c:pt idx="4926">
                  <c:v>39.9</c:v>
                </c:pt>
                <c:pt idx="4927">
                  <c:v>41</c:v>
                </c:pt>
                <c:pt idx="4928">
                  <c:v>45.2</c:v>
                </c:pt>
                <c:pt idx="4929">
                  <c:v>47.6</c:v>
                </c:pt>
                <c:pt idx="4930">
                  <c:v>43.6</c:v>
                </c:pt>
                <c:pt idx="4931">
                  <c:v>46.3</c:v>
                </c:pt>
                <c:pt idx="4932">
                  <c:v>44</c:v>
                </c:pt>
                <c:pt idx="4933">
                  <c:v>43</c:v>
                </c:pt>
                <c:pt idx="4934">
                  <c:v>42.6</c:v>
                </c:pt>
                <c:pt idx="4935">
                  <c:v>47</c:v>
                </c:pt>
                <c:pt idx="4936">
                  <c:v>70.3</c:v>
                </c:pt>
                <c:pt idx="4937">
                  <c:v>48.3</c:v>
                </c:pt>
                <c:pt idx="4938">
                  <c:v>46.4</c:v>
                </c:pt>
                <c:pt idx="4939">
                  <c:v>48.4</c:v>
                </c:pt>
                <c:pt idx="4940">
                  <c:v>85.3</c:v>
                </c:pt>
                <c:pt idx="4941">
                  <c:v>102.8</c:v>
                </c:pt>
                <c:pt idx="4942">
                  <c:v>122.1</c:v>
                </c:pt>
                <c:pt idx="4943">
                  <c:v>107.9</c:v>
                </c:pt>
                <c:pt idx="4944">
                  <c:v>145.19999999999999</c:v>
                </c:pt>
                <c:pt idx="4945">
                  <c:v>98.7</c:v>
                </c:pt>
                <c:pt idx="4946">
                  <c:v>72.099999999999994</c:v>
                </c:pt>
                <c:pt idx="4947">
                  <c:v>77</c:v>
                </c:pt>
                <c:pt idx="4948">
                  <c:v>65.3</c:v>
                </c:pt>
                <c:pt idx="4949">
                  <c:v>70.5</c:v>
                </c:pt>
                <c:pt idx="4950">
                  <c:v>69.8</c:v>
                </c:pt>
                <c:pt idx="4951">
                  <c:v>64.400000000000006</c:v>
                </c:pt>
                <c:pt idx="4952">
                  <c:v>50.1</c:v>
                </c:pt>
                <c:pt idx="4953">
                  <c:v>50.4</c:v>
                </c:pt>
                <c:pt idx="4954">
                  <c:v>46.9</c:v>
                </c:pt>
                <c:pt idx="4955">
                  <c:v>47.9</c:v>
                </c:pt>
                <c:pt idx="4956">
                  <c:v>48.8</c:v>
                </c:pt>
                <c:pt idx="4957">
                  <c:v>49.6</c:v>
                </c:pt>
                <c:pt idx="4958">
                  <c:v>49.9</c:v>
                </c:pt>
                <c:pt idx="4959">
                  <c:v>50.4</c:v>
                </c:pt>
                <c:pt idx="4960">
                  <c:v>47.4</c:v>
                </c:pt>
                <c:pt idx="4961">
                  <c:v>45.7</c:v>
                </c:pt>
                <c:pt idx="4962">
                  <c:v>45</c:v>
                </c:pt>
                <c:pt idx="4963">
                  <c:v>48.4</c:v>
                </c:pt>
                <c:pt idx="4964">
                  <c:v>45.8</c:v>
                </c:pt>
                <c:pt idx="4965">
                  <c:v>45.9</c:v>
                </c:pt>
                <c:pt idx="4966">
                  <c:v>44.5</c:v>
                </c:pt>
                <c:pt idx="4967">
                  <c:v>43.8</c:v>
                </c:pt>
                <c:pt idx="4968">
                  <c:v>42</c:v>
                </c:pt>
                <c:pt idx="4969">
                  <c:v>43.8</c:v>
                </c:pt>
                <c:pt idx="4970">
                  <c:v>42.4</c:v>
                </c:pt>
                <c:pt idx="4971">
                  <c:v>43.6</c:v>
                </c:pt>
                <c:pt idx="4972">
                  <c:v>43.5</c:v>
                </c:pt>
                <c:pt idx="4973">
                  <c:v>43</c:v>
                </c:pt>
                <c:pt idx="4974">
                  <c:v>44.6</c:v>
                </c:pt>
                <c:pt idx="4975">
                  <c:v>45.1</c:v>
                </c:pt>
                <c:pt idx="4976">
                  <c:v>46.3</c:v>
                </c:pt>
                <c:pt idx="4977">
                  <c:v>43.7</c:v>
                </c:pt>
                <c:pt idx="4978">
                  <c:v>45.4</c:v>
                </c:pt>
                <c:pt idx="4979">
                  <c:v>46.3</c:v>
                </c:pt>
                <c:pt idx="4980">
                  <c:v>43.2</c:v>
                </c:pt>
                <c:pt idx="4981">
                  <c:v>43.9</c:v>
                </c:pt>
                <c:pt idx="4982">
                  <c:v>44.8</c:v>
                </c:pt>
                <c:pt idx="4983">
                  <c:v>41.9</c:v>
                </c:pt>
                <c:pt idx="4984">
                  <c:v>35.6</c:v>
                </c:pt>
                <c:pt idx="4985">
                  <c:v>42.2</c:v>
                </c:pt>
                <c:pt idx="4986">
                  <c:v>41.1</c:v>
                </c:pt>
                <c:pt idx="4987">
                  <c:v>44.3</c:v>
                </c:pt>
                <c:pt idx="4988">
                  <c:v>37.200000000000003</c:v>
                </c:pt>
                <c:pt idx="4989">
                  <c:v>50.4</c:v>
                </c:pt>
                <c:pt idx="4990">
                  <c:v>54.6</c:v>
                </c:pt>
                <c:pt idx="4991">
                  <c:v>90.1</c:v>
                </c:pt>
                <c:pt idx="4992">
                  <c:v>90</c:v>
                </c:pt>
                <c:pt idx="4993">
                  <c:v>53.2</c:v>
                </c:pt>
                <c:pt idx="4994">
                  <c:v>79.2</c:v>
                </c:pt>
                <c:pt idx="4995">
                  <c:v>75.8</c:v>
                </c:pt>
                <c:pt idx="4996">
                  <c:v>59</c:v>
                </c:pt>
                <c:pt idx="4997">
                  <c:v>47.3</c:v>
                </c:pt>
                <c:pt idx="4998">
                  <c:v>49.7</c:v>
                </c:pt>
                <c:pt idx="4999">
                  <c:v>60.9</c:v>
                </c:pt>
                <c:pt idx="5000">
                  <c:v>45</c:v>
                </c:pt>
                <c:pt idx="5001">
                  <c:v>49.8</c:v>
                </c:pt>
                <c:pt idx="5002">
                  <c:v>52</c:v>
                </c:pt>
                <c:pt idx="5003">
                  <c:v>45.1</c:v>
                </c:pt>
                <c:pt idx="5004">
                  <c:v>53.7</c:v>
                </c:pt>
                <c:pt idx="5005">
                  <c:v>48.9</c:v>
                </c:pt>
                <c:pt idx="5006">
                  <c:v>42.7</c:v>
                </c:pt>
                <c:pt idx="5007">
                  <c:v>47.3</c:v>
                </c:pt>
                <c:pt idx="5008">
                  <c:v>43.7</c:v>
                </c:pt>
                <c:pt idx="5009">
                  <c:v>41.5</c:v>
                </c:pt>
                <c:pt idx="5010">
                  <c:v>47.3</c:v>
                </c:pt>
                <c:pt idx="5011">
                  <c:v>42.4</c:v>
                </c:pt>
                <c:pt idx="5012">
                  <c:v>43.7</c:v>
                </c:pt>
                <c:pt idx="5013">
                  <c:v>41.9</c:v>
                </c:pt>
                <c:pt idx="5014">
                  <c:v>42.7</c:v>
                </c:pt>
                <c:pt idx="5015">
                  <c:v>42.9</c:v>
                </c:pt>
                <c:pt idx="5016">
                  <c:v>39.9</c:v>
                </c:pt>
                <c:pt idx="5017">
                  <c:v>39.700000000000003</c:v>
                </c:pt>
                <c:pt idx="5018">
                  <c:v>38.5</c:v>
                </c:pt>
                <c:pt idx="5019">
                  <c:v>38.4</c:v>
                </c:pt>
                <c:pt idx="5020">
                  <c:v>39.300000000000004</c:v>
                </c:pt>
                <c:pt idx="5021">
                  <c:v>38.800000000000004</c:v>
                </c:pt>
                <c:pt idx="5022">
                  <c:v>39.4</c:v>
                </c:pt>
                <c:pt idx="5023">
                  <c:v>39.300000000000004</c:v>
                </c:pt>
                <c:pt idx="5024">
                  <c:v>39.300000000000004</c:v>
                </c:pt>
                <c:pt idx="5025">
                  <c:v>39.4</c:v>
                </c:pt>
                <c:pt idx="5026">
                  <c:v>39.4</c:v>
                </c:pt>
                <c:pt idx="5027">
                  <c:v>41.9</c:v>
                </c:pt>
                <c:pt idx="5028">
                  <c:v>46.2</c:v>
                </c:pt>
                <c:pt idx="5029">
                  <c:v>44.6</c:v>
                </c:pt>
                <c:pt idx="5030">
                  <c:v>43.8</c:v>
                </c:pt>
                <c:pt idx="5031">
                  <c:v>43.9</c:v>
                </c:pt>
                <c:pt idx="5032">
                  <c:v>40.200000000000003</c:v>
                </c:pt>
                <c:pt idx="5033">
                  <c:v>41</c:v>
                </c:pt>
                <c:pt idx="5034">
                  <c:v>41.2</c:v>
                </c:pt>
                <c:pt idx="5035">
                  <c:v>32.5</c:v>
                </c:pt>
                <c:pt idx="5036">
                  <c:v>47.8</c:v>
                </c:pt>
                <c:pt idx="5037">
                  <c:v>61.2</c:v>
                </c:pt>
                <c:pt idx="5038">
                  <c:v>91.4</c:v>
                </c:pt>
                <c:pt idx="5039">
                  <c:v>61.2</c:v>
                </c:pt>
                <c:pt idx="5040">
                  <c:v>60.4</c:v>
                </c:pt>
                <c:pt idx="5041">
                  <c:v>77.8</c:v>
                </c:pt>
                <c:pt idx="5042">
                  <c:v>54.3</c:v>
                </c:pt>
                <c:pt idx="5043">
                  <c:v>62.1</c:v>
                </c:pt>
                <c:pt idx="5044">
                  <c:v>76.8</c:v>
                </c:pt>
                <c:pt idx="5045">
                  <c:v>53.5</c:v>
                </c:pt>
                <c:pt idx="5046">
                  <c:v>49.6</c:v>
                </c:pt>
                <c:pt idx="5047">
                  <c:v>42.6</c:v>
                </c:pt>
                <c:pt idx="5048">
                  <c:v>48.9</c:v>
                </c:pt>
                <c:pt idx="5049">
                  <c:v>51.2</c:v>
                </c:pt>
                <c:pt idx="5050">
                  <c:v>48.9</c:v>
                </c:pt>
                <c:pt idx="5051">
                  <c:v>48.5</c:v>
                </c:pt>
                <c:pt idx="5052">
                  <c:v>44</c:v>
                </c:pt>
                <c:pt idx="5053">
                  <c:v>44.9</c:v>
                </c:pt>
                <c:pt idx="5054">
                  <c:v>45.4</c:v>
                </c:pt>
                <c:pt idx="5055">
                  <c:v>41</c:v>
                </c:pt>
                <c:pt idx="5056">
                  <c:v>45.2</c:v>
                </c:pt>
                <c:pt idx="5057">
                  <c:v>43</c:v>
                </c:pt>
                <c:pt idx="5058">
                  <c:v>48.8</c:v>
                </c:pt>
                <c:pt idx="5059">
                  <c:v>43.1</c:v>
                </c:pt>
                <c:pt idx="5060">
                  <c:v>42.2</c:v>
                </c:pt>
                <c:pt idx="5061">
                  <c:v>45.5</c:v>
                </c:pt>
                <c:pt idx="5062">
                  <c:v>44.4</c:v>
                </c:pt>
                <c:pt idx="5063">
                  <c:v>44.3</c:v>
                </c:pt>
                <c:pt idx="5064">
                  <c:v>39.9</c:v>
                </c:pt>
                <c:pt idx="5065">
                  <c:v>39.200000000000003</c:v>
                </c:pt>
                <c:pt idx="5066">
                  <c:v>37.800000000000004</c:v>
                </c:pt>
                <c:pt idx="5067">
                  <c:v>38.300000000000004</c:v>
                </c:pt>
                <c:pt idx="5068">
                  <c:v>37.700000000000003</c:v>
                </c:pt>
                <c:pt idx="5069">
                  <c:v>41.1</c:v>
                </c:pt>
                <c:pt idx="5070">
                  <c:v>39.9</c:v>
                </c:pt>
                <c:pt idx="5071">
                  <c:v>40.4</c:v>
                </c:pt>
                <c:pt idx="5072">
                  <c:v>40.800000000000004</c:v>
                </c:pt>
                <c:pt idx="5073">
                  <c:v>41.5</c:v>
                </c:pt>
                <c:pt idx="5074">
                  <c:v>42.2</c:v>
                </c:pt>
                <c:pt idx="5075">
                  <c:v>45.4</c:v>
                </c:pt>
                <c:pt idx="5076">
                  <c:v>43</c:v>
                </c:pt>
                <c:pt idx="5077">
                  <c:v>47.9</c:v>
                </c:pt>
                <c:pt idx="5078">
                  <c:v>45.9</c:v>
                </c:pt>
                <c:pt idx="5079">
                  <c:v>52</c:v>
                </c:pt>
                <c:pt idx="5080">
                  <c:v>41.5</c:v>
                </c:pt>
                <c:pt idx="5081">
                  <c:v>44.2</c:v>
                </c:pt>
                <c:pt idx="5082">
                  <c:v>30.5</c:v>
                </c:pt>
                <c:pt idx="5083">
                  <c:v>40.9</c:v>
                </c:pt>
                <c:pt idx="5084">
                  <c:v>46.6</c:v>
                </c:pt>
                <c:pt idx="5085">
                  <c:v>52.3</c:v>
                </c:pt>
                <c:pt idx="5086">
                  <c:v>54.2</c:v>
                </c:pt>
                <c:pt idx="5087">
                  <c:v>54.9</c:v>
                </c:pt>
                <c:pt idx="5088">
                  <c:v>55.5</c:v>
                </c:pt>
                <c:pt idx="5089">
                  <c:v>50.9</c:v>
                </c:pt>
                <c:pt idx="5090">
                  <c:v>54</c:v>
                </c:pt>
                <c:pt idx="5091">
                  <c:v>52.1</c:v>
                </c:pt>
                <c:pt idx="5092">
                  <c:v>50.1</c:v>
                </c:pt>
                <c:pt idx="5093">
                  <c:v>58.3</c:v>
                </c:pt>
                <c:pt idx="5094">
                  <c:v>58.9</c:v>
                </c:pt>
                <c:pt idx="5095">
                  <c:v>49.7</c:v>
                </c:pt>
                <c:pt idx="5096">
                  <c:v>42.7</c:v>
                </c:pt>
                <c:pt idx="5097">
                  <c:v>43.7</c:v>
                </c:pt>
                <c:pt idx="5098">
                  <c:v>50.2</c:v>
                </c:pt>
                <c:pt idx="5099">
                  <c:v>46.2</c:v>
                </c:pt>
                <c:pt idx="5100">
                  <c:v>45.2</c:v>
                </c:pt>
                <c:pt idx="5101">
                  <c:v>47.3</c:v>
                </c:pt>
                <c:pt idx="5102">
                  <c:v>40.200000000000003</c:v>
                </c:pt>
                <c:pt idx="5103">
                  <c:v>43.2</c:v>
                </c:pt>
                <c:pt idx="5104">
                  <c:v>40.200000000000003</c:v>
                </c:pt>
                <c:pt idx="5105">
                  <c:v>46.2</c:v>
                </c:pt>
                <c:pt idx="5106">
                  <c:v>38.6</c:v>
                </c:pt>
                <c:pt idx="5107">
                  <c:v>39.4</c:v>
                </c:pt>
                <c:pt idx="5108">
                  <c:v>35.700000000000003</c:v>
                </c:pt>
                <c:pt idx="5109">
                  <c:v>41.9</c:v>
                </c:pt>
                <c:pt idx="5110">
                  <c:v>35.9</c:v>
                </c:pt>
                <c:pt idx="5111">
                  <c:v>44.1</c:v>
                </c:pt>
                <c:pt idx="5112">
                  <c:v>37.9</c:v>
                </c:pt>
                <c:pt idx="5113">
                  <c:v>39.700000000000003</c:v>
                </c:pt>
                <c:pt idx="5114">
                  <c:v>39.300000000000004</c:v>
                </c:pt>
                <c:pt idx="5115">
                  <c:v>37.700000000000003</c:v>
                </c:pt>
                <c:pt idx="5116">
                  <c:v>37.9</c:v>
                </c:pt>
                <c:pt idx="5117">
                  <c:v>36.800000000000004</c:v>
                </c:pt>
                <c:pt idx="5118">
                  <c:v>38.4</c:v>
                </c:pt>
                <c:pt idx="5119">
                  <c:v>37.300000000000004</c:v>
                </c:pt>
                <c:pt idx="5120">
                  <c:v>37.4</c:v>
                </c:pt>
                <c:pt idx="5121">
                  <c:v>38.5</c:v>
                </c:pt>
                <c:pt idx="5122">
                  <c:v>39</c:v>
                </c:pt>
                <c:pt idx="5123">
                  <c:v>38.200000000000003</c:v>
                </c:pt>
                <c:pt idx="5124">
                  <c:v>39.4</c:v>
                </c:pt>
                <c:pt idx="5125">
                  <c:v>35.800000000000004</c:v>
                </c:pt>
                <c:pt idx="5126">
                  <c:v>40.200000000000003</c:v>
                </c:pt>
                <c:pt idx="5127">
                  <c:v>39.4</c:v>
                </c:pt>
                <c:pt idx="5128">
                  <c:v>40.700000000000003</c:v>
                </c:pt>
                <c:pt idx="5129">
                  <c:v>37.6</c:v>
                </c:pt>
                <c:pt idx="5130">
                  <c:v>36.800000000000004</c:v>
                </c:pt>
                <c:pt idx="5131">
                  <c:v>35.5</c:v>
                </c:pt>
                <c:pt idx="5132">
                  <c:v>35.9</c:v>
                </c:pt>
                <c:pt idx="5133">
                  <c:v>36.4</c:v>
                </c:pt>
                <c:pt idx="5134">
                  <c:v>37.1</c:v>
                </c:pt>
                <c:pt idx="5135">
                  <c:v>37.4</c:v>
                </c:pt>
                <c:pt idx="5136">
                  <c:v>32.4</c:v>
                </c:pt>
                <c:pt idx="5137">
                  <c:v>32.4</c:v>
                </c:pt>
                <c:pt idx="5138">
                  <c:v>64.099999999999994</c:v>
                </c:pt>
                <c:pt idx="5139">
                  <c:v>41.9</c:v>
                </c:pt>
                <c:pt idx="5140">
                  <c:v>47.9</c:v>
                </c:pt>
                <c:pt idx="5141">
                  <c:v>60.7</c:v>
                </c:pt>
                <c:pt idx="5142">
                  <c:v>57.4</c:v>
                </c:pt>
                <c:pt idx="5143">
                  <c:v>50.6</c:v>
                </c:pt>
                <c:pt idx="5144">
                  <c:v>44.9</c:v>
                </c:pt>
                <c:pt idx="5145">
                  <c:v>41.1</c:v>
                </c:pt>
                <c:pt idx="5146">
                  <c:v>40.5</c:v>
                </c:pt>
                <c:pt idx="5147">
                  <c:v>39</c:v>
                </c:pt>
                <c:pt idx="5148">
                  <c:v>39.300000000000004</c:v>
                </c:pt>
                <c:pt idx="5149">
                  <c:v>39</c:v>
                </c:pt>
                <c:pt idx="5150">
                  <c:v>37.9</c:v>
                </c:pt>
                <c:pt idx="5151">
                  <c:v>37.700000000000003</c:v>
                </c:pt>
                <c:pt idx="5152">
                  <c:v>37.200000000000003</c:v>
                </c:pt>
                <c:pt idx="5153">
                  <c:v>38.6</c:v>
                </c:pt>
                <c:pt idx="5154">
                  <c:v>39.800000000000004</c:v>
                </c:pt>
                <c:pt idx="5155">
                  <c:v>37.1</c:v>
                </c:pt>
                <c:pt idx="5156">
                  <c:v>35.800000000000004</c:v>
                </c:pt>
                <c:pt idx="5157">
                  <c:v>35</c:v>
                </c:pt>
                <c:pt idx="5158">
                  <c:v>38.5</c:v>
                </c:pt>
                <c:pt idx="5159">
                  <c:v>31.4</c:v>
                </c:pt>
                <c:pt idx="5160">
                  <c:v>38.200000000000003</c:v>
                </c:pt>
                <c:pt idx="5161">
                  <c:v>36.800000000000004</c:v>
                </c:pt>
                <c:pt idx="5162">
                  <c:v>36.800000000000004</c:v>
                </c:pt>
                <c:pt idx="5163">
                  <c:v>34.700000000000003</c:v>
                </c:pt>
                <c:pt idx="5164">
                  <c:v>33.4</c:v>
                </c:pt>
                <c:pt idx="5165">
                  <c:v>35.700000000000003</c:v>
                </c:pt>
                <c:pt idx="5166">
                  <c:v>35.700000000000003</c:v>
                </c:pt>
                <c:pt idx="5167">
                  <c:v>35.5</c:v>
                </c:pt>
                <c:pt idx="5168">
                  <c:v>35.800000000000004</c:v>
                </c:pt>
                <c:pt idx="5169">
                  <c:v>37.200000000000003</c:v>
                </c:pt>
                <c:pt idx="5170">
                  <c:v>35.800000000000004</c:v>
                </c:pt>
                <c:pt idx="5171">
                  <c:v>36.4</c:v>
                </c:pt>
                <c:pt idx="5172">
                  <c:v>38.800000000000004</c:v>
                </c:pt>
                <c:pt idx="5173">
                  <c:v>35.5</c:v>
                </c:pt>
                <c:pt idx="5174">
                  <c:v>35.200000000000003</c:v>
                </c:pt>
                <c:pt idx="5175">
                  <c:v>35.4</c:v>
                </c:pt>
                <c:pt idx="5176">
                  <c:v>36.1</c:v>
                </c:pt>
                <c:pt idx="5177">
                  <c:v>38.6</c:v>
                </c:pt>
                <c:pt idx="5178">
                  <c:v>38.800000000000004</c:v>
                </c:pt>
                <c:pt idx="5179">
                  <c:v>38.4</c:v>
                </c:pt>
                <c:pt idx="5180">
                  <c:v>35.200000000000003</c:v>
                </c:pt>
                <c:pt idx="5181">
                  <c:v>33.300000000000004</c:v>
                </c:pt>
                <c:pt idx="5182">
                  <c:v>39</c:v>
                </c:pt>
                <c:pt idx="5183">
                  <c:v>39</c:v>
                </c:pt>
                <c:pt idx="5184">
                  <c:v>50.4</c:v>
                </c:pt>
                <c:pt idx="5185">
                  <c:v>53</c:v>
                </c:pt>
                <c:pt idx="5186">
                  <c:v>51.7</c:v>
                </c:pt>
                <c:pt idx="5187">
                  <c:v>55.3</c:v>
                </c:pt>
                <c:pt idx="5188">
                  <c:v>46</c:v>
                </c:pt>
                <c:pt idx="5189">
                  <c:v>46.8</c:v>
                </c:pt>
                <c:pt idx="5190">
                  <c:v>43.9</c:v>
                </c:pt>
                <c:pt idx="5191">
                  <c:v>48.9</c:v>
                </c:pt>
                <c:pt idx="5192">
                  <c:v>46.5</c:v>
                </c:pt>
                <c:pt idx="5193">
                  <c:v>39.700000000000003</c:v>
                </c:pt>
                <c:pt idx="5194">
                  <c:v>33.5</c:v>
                </c:pt>
                <c:pt idx="5195">
                  <c:v>46.3</c:v>
                </c:pt>
                <c:pt idx="5196">
                  <c:v>43.3</c:v>
                </c:pt>
                <c:pt idx="5197">
                  <c:v>34.800000000000004</c:v>
                </c:pt>
                <c:pt idx="5198">
                  <c:v>41.9</c:v>
                </c:pt>
                <c:pt idx="5199">
                  <c:v>43.3</c:v>
                </c:pt>
                <c:pt idx="5200">
                  <c:v>33.1</c:v>
                </c:pt>
                <c:pt idx="5201">
                  <c:v>36.800000000000004</c:v>
                </c:pt>
                <c:pt idx="5202">
                  <c:v>37.4</c:v>
                </c:pt>
                <c:pt idx="5203">
                  <c:v>37.4</c:v>
                </c:pt>
                <c:pt idx="5204">
                  <c:v>36.6</c:v>
                </c:pt>
                <c:pt idx="5205">
                  <c:v>34.4</c:v>
                </c:pt>
                <c:pt idx="5206">
                  <c:v>34.700000000000003</c:v>
                </c:pt>
                <c:pt idx="5207">
                  <c:v>34.6</c:v>
                </c:pt>
                <c:pt idx="5208">
                  <c:v>32.700000000000003</c:v>
                </c:pt>
                <c:pt idx="5209">
                  <c:v>32.200000000000003</c:v>
                </c:pt>
                <c:pt idx="5210">
                  <c:v>32.200000000000003</c:v>
                </c:pt>
                <c:pt idx="5211">
                  <c:v>35</c:v>
                </c:pt>
                <c:pt idx="5212">
                  <c:v>34.1</c:v>
                </c:pt>
                <c:pt idx="5213">
                  <c:v>34.4</c:v>
                </c:pt>
                <c:pt idx="5214">
                  <c:v>34.700000000000003</c:v>
                </c:pt>
                <c:pt idx="5215">
                  <c:v>32.4</c:v>
                </c:pt>
                <c:pt idx="5216">
                  <c:v>31.9</c:v>
                </c:pt>
                <c:pt idx="5217">
                  <c:v>32</c:v>
                </c:pt>
                <c:pt idx="5218">
                  <c:v>32.1</c:v>
                </c:pt>
                <c:pt idx="5219">
                  <c:v>34</c:v>
                </c:pt>
                <c:pt idx="5220">
                  <c:v>32.1</c:v>
                </c:pt>
                <c:pt idx="5221">
                  <c:v>31.4</c:v>
                </c:pt>
                <c:pt idx="5222">
                  <c:v>33.200000000000003</c:v>
                </c:pt>
                <c:pt idx="5223">
                  <c:v>35.200000000000003</c:v>
                </c:pt>
                <c:pt idx="5224">
                  <c:v>33.200000000000003</c:v>
                </c:pt>
                <c:pt idx="5225">
                  <c:v>31.5</c:v>
                </c:pt>
                <c:pt idx="5226">
                  <c:v>33.4</c:v>
                </c:pt>
                <c:pt idx="5227">
                  <c:v>33.5</c:v>
                </c:pt>
                <c:pt idx="5228">
                  <c:v>36.200000000000003</c:v>
                </c:pt>
                <c:pt idx="5229">
                  <c:v>36.6</c:v>
                </c:pt>
                <c:pt idx="5230">
                  <c:v>35</c:v>
                </c:pt>
                <c:pt idx="5231">
                  <c:v>30.3</c:v>
                </c:pt>
                <c:pt idx="5232">
                  <c:v>38.6</c:v>
                </c:pt>
                <c:pt idx="5233">
                  <c:v>22.7</c:v>
                </c:pt>
                <c:pt idx="5234">
                  <c:v>41.2</c:v>
                </c:pt>
                <c:pt idx="5235">
                  <c:v>40.300000000000004</c:v>
                </c:pt>
                <c:pt idx="5236">
                  <c:v>63.9</c:v>
                </c:pt>
                <c:pt idx="5237">
                  <c:v>41.9</c:v>
                </c:pt>
                <c:pt idx="5238">
                  <c:v>43.5</c:v>
                </c:pt>
                <c:pt idx="5239">
                  <c:v>45.6</c:v>
                </c:pt>
                <c:pt idx="5240">
                  <c:v>41.5</c:v>
                </c:pt>
                <c:pt idx="5241">
                  <c:v>54</c:v>
                </c:pt>
                <c:pt idx="5242">
                  <c:v>43.5</c:v>
                </c:pt>
                <c:pt idx="5243">
                  <c:v>35.9</c:v>
                </c:pt>
                <c:pt idx="5244">
                  <c:v>40.200000000000003</c:v>
                </c:pt>
                <c:pt idx="5245">
                  <c:v>39.200000000000003</c:v>
                </c:pt>
                <c:pt idx="5246">
                  <c:v>35.4</c:v>
                </c:pt>
                <c:pt idx="5247">
                  <c:v>37</c:v>
                </c:pt>
                <c:pt idx="5248">
                  <c:v>34.6</c:v>
                </c:pt>
                <c:pt idx="5249">
                  <c:v>32.5</c:v>
                </c:pt>
                <c:pt idx="5250">
                  <c:v>32.700000000000003</c:v>
                </c:pt>
                <c:pt idx="5251">
                  <c:v>32.9</c:v>
                </c:pt>
                <c:pt idx="5252">
                  <c:v>31.8</c:v>
                </c:pt>
                <c:pt idx="5253">
                  <c:v>32.700000000000003</c:v>
                </c:pt>
                <c:pt idx="5254">
                  <c:v>32.700000000000003</c:v>
                </c:pt>
                <c:pt idx="5255">
                  <c:v>35</c:v>
                </c:pt>
                <c:pt idx="5256">
                  <c:v>36.800000000000004</c:v>
                </c:pt>
                <c:pt idx="5257">
                  <c:v>37.700000000000003</c:v>
                </c:pt>
                <c:pt idx="5258">
                  <c:v>38.6</c:v>
                </c:pt>
                <c:pt idx="5259">
                  <c:v>34.9</c:v>
                </c:pt>
                <c:pt idx="5260">
                  <c:v>35.200000000000003</c:v>
                </c:pt>
                <c:pt idx="5261">
                  <c:v>34.300000000000004</c:v>
                </c:pt>
                <c:pt idx="5262">
                  <c:v>34.1</c:v>
                </c:pt>
                <c:pt idx="5263">
                  <c:v>31.4</c:v>
                </c:pt>
                <c:pt idx="5264">
                  <c:v>33.200000000000003</c:v>
                </c:pt>
                <c:pt idx="5265">
                  <c:v>32.200000000000003</c:v>
                </c:pt>
                <c:pt idx="5266">
                  <c:v>33.300000000000004</c:v>
                </c:pt>
                <c:pt idx="5267">
                  <c:v>35</c:v>
                </c:pt>
                <c:pt idx="5268">
                  <c:v>33.6</c:v>
                </c:pt>
                <c:pt idx="5269">
                  <c:v>36.200000000000003</c:v>
                </c:pt>
                <c:pt idx="5270">
                  <c:v>39</c:v>
                </c:pt>
                <c:pt idx="5271">
                  <c:v>38.6</c:v>
                </c:pt>
                <c:pt idx="5272">
                  <c:v>37.200000000000003</c:v>
                </c:pt>
                <c:pt idx="5273">
                  <c:v>40.700000000000003</c:v>
                </c:pt>
                <c:pt idx="5274">
                  <c:v>37.6</c:v>
                </c:pt>
                <c:pt idx="5275">
                  <c:v>35.4</c:v>
                </c:pt>
                <c:pt idx="5276">
                  <c:v>33.200000000000003</c:v>
                </c:pt>
                <c:pt idx="5277">
                  <c:v>36.800000000000004</c:v>
                </c:pt>
                <c:pt idx="5278">
                  <c:v>37.5</c:v>
                </c:pt>
                <c:pt idx="5279">
                  <c:v>33.4</c:v>
                </c:pt>
                <c:pt idx="5280">
                  <c:v>32.1</c:v>
                </c:pt>
                <c:pt idx="5281">
                  <c:v>29.1</c:v>
                </c:pt>
                <c:pt idx="5282">
                  <c:v>23.9</c:v>
                </c:pt>
                <c:pt idx="5283">
                  <c:v>36.6</c:v>
                </c:pt>
                <c:pt idx="5284">
                  <c:v>36.5</c:v>
                </c:pt>
                <c:pt idx="5285">
                  <c:v>38.1</c:v>
                </c:pt>
                <c:pt idx="5286">
                  <c:v>52.7</c:v>
                </c:pt>
                <c:pt idx="5287">
                  <c:v>52.6</c:v>
                </c:pt>
                <c:pt idx="5288">
                  <c:v>50.7</c:v>
                </c:pt>
                <c:pt idx="5289">
                  <c:v>42.2</c:v>
                </c:pt>
                <c:pt idx="5290">
                  <c:v>42.7</c:v>
                </c:pt>
                <c:pt idx="5291">
                  <c:v>43.7</c:v>
                </c:pt>
                <c:pt idx="5292">
                  <c:v>43.5</c:v>
                </c:pt>
                <c:pt idx="5293">
                  <c:v>41.9</c:v>
                </c:pt>
                <c:pt idx="5294">
                  <c:v>45.5</c:v>
                </c:pt>
                <c:pt idx="5295">
                  <c:v>35</c:v>
                </c:pt>
                <c:pt idx="5296">
                  <c:v>47.3</c:v>
                </c:pt>
                <c:pt idx="5297">
                  <c:v>33.200000000000003</c:v>
                </c:pt>
                <c:pt idx="5298">
                  <c:v>40.4</c:v>
                </c:pt>
                <c:pt idx="5299">
                  <c:v>37.200000000000003</c:v>
                </c:pt>
                <c:pt idx="5300">
                  <c:v>39.4</c:v>
                </c:pt>
                <c:pt idx="5301">
                  <c:v>33</c:v>
                </c:pt>
                <c:pt idx="5302">
                  <c:v>32.9</c:v>
                </c:pt>
                <c:pt idx="5303">
                  <c:v>36.9</c:v>
                </c:pt>
                <c:pt idx="5304">
                  <c:v>30.2</c:v>
                </c:pt>
                <c:pt idx="5305">
                  <c:v>29</c:v>
                </c:pt>
                <c:pt idx="5306">
                  <c:v>29.9</c:v>
                </c:pt>
                <c:pt idx="5307">
                  <c:v>29.1</c:v>
                </c:pt>
                <c:pt idx="5308">
                  <c:v>28.3</c:v>
                </c:pt>
                <c:pt idx="5309">
                  <c:v>26.9</c:v>
                </c:pt>
                <c:pt idx="5310">
                  <c:v>31.4</c:v>
                </c:pt>
                <c:pt idx="5311">
                  <c:v>31.3</c:v>
                </c:pt>
                <c:pt idx="5312">
                  <c:v>31.9</c:v>
                </c:pt>
                <c:pt idx="5313">
                  <c:v>29.7</c:v>
                </c:pt>
                <c:pt idx="5314">
                  <c:v>31.4</c:v>
                </c:pt>
                <c:pt idx="5315">
                  <c:v>27.7</c:v>
                </c:pt>
                <c:pt idx="5316">
                  <c:v>28.2</c:v>
                </c:pt>
                <c:pt idx="5317">
                  <c:v>28.7</c:v>
                </c:pt>
                <c:pt idx="5318">
                  <c:v>29.6</c:v>
                </c:pt>
                <c:pt idx="5319">
                  <c:v>28.6</c:v>
                </c:pt>
                <c:pt idx="5320">
                  <c:v>29.4</c:v>
                </c:pt>
                <c:pt idx="5321">
                  <c:v>28.8</c:v>
                </c:pt>
                <c:pt idx="5322">
                  <c:v>30.1</c:v>
                </c:pt>
                <c:pt idx="5323">
                  <c:v>29.9</c:v>
                </c:pt>
                <c:pt idx="5324">
                  <c:v>31</c:v>
                </c:pt>
                <c:pt idx="5325">
                  <c:v>29.4</c:v>
                </c:pt>
                <c:pt idx="5326">
                  <c:v>31.7</c:v>
                </c:pt>
                <c:pt idx="5327">
                  <c:v>33.200000000000003</c:v>
                </c:pt>
                <c:pt idx="5328">
                  <c:v>28.8</c:v>
                </c:pt>
                <c:pt idx="5329">
                  <c:v>28.9</c:v>
                </c:pt>
                <c:pt idx="5330">
                  <c:v>27.4</c:v>
                </c:pt>
                <c:pt idx="5331">
                  <c:v>16.100000000000001</c:v>
                </c:pt>
                <c:pt idx="5332">
                  <c:v>28.1</c:v>
                </c:pt>
                <c:pt idx="5333">
                  <c:v>29</c:v>
                </c:pt>
                <c:pt idx="5334">
                  <c:v>35.700000000000003</c:v>
                </c:pt>
                <c:pt idx="5335">
                  <c:v>30.5</c:v>
                </c:pt>
                <c:pt idx="5336">
                  <c:v>30</c:v>
                </c:pt>
                <c:pt idx="5337">
                  <c:v>31.5</c:v>
                </c:pt>
                <c:pt idx="5338">
                  <c:v>31.9</c:v>
                </c:pt>
                <c:pt idx="5339">
                  <c:v>31.4</c:v>
                </c:pt>
                <c:pt idx="5340">
                  <c:v>30.9</c:v>
                </c:pt>
                <c:pt idx="5341">
                  <c:v>32.200000000000003</c:v>
                </c:pt>
                <c:pt idx="5342">
                  <c:v>30.9</c:v>
                </c:pt>
                <c:pt idx="5343">
                  <c:v>34.9</c:v>
                </c:pt>
                <c:pt idx="5344">
                  <c:v>30.9</c:v>
                </c:pt>
                <c:pt idx="5345">
                  <c:v>31.6</c:v>
                </c:pt>
                <c:pt idx="5346">
                  <c:v>32.1</c:v>
                </c:pt>
                <c:pt idx="5347">
                  <c:v>34.6</c:v>
                </c:pt>
                <c:pt idx="5348">
                  <c:v>31.8</c:v>
                </c:pt>
                <c:pt idx="5349">
                  <c:v>33.4</c:v>
                </c:pt>
                <c:pt idx="5350">
                  <c:v>31.5</c:v>
                </c:pt>
                <c:pt idx="5351">
                  <c:v>32.1</c:v>
                </c:pt>
                <c:pt idx="5352">
                  <c:v>33</c:v>
                </c:pt>
                <c:pt idx="5353">
                  <c:v>32</c:v>
                </c:pt>
                <c:pt idx="5354">
                  <c:v>31.8</c:v>
                </c:pt>
                <c:pt idx="5355">
                  <c:v>32.5</c:v>
                </c:pt>
                <c:pt idx="5356">
                  <c:v>33.4</c:v>
                </c:pt>
                <c:pt idx="5357">
                  <c:v>31.8</c:v>
                </c:pt>
                <c:pt idx="5358">
                  <c:v>23.8</c:v>
                </c:pt>
                <c:pt idx="5359">
                  <c:v>33.300000000000004</c:v>
                </c:pt>
                <c:pt idx="5360">
                  <c:v>33.200000000000003</c:v>
                </c:pt>
                <c:pt idx="5361">
                  <c:v>31.5</c:v>
                </c:pt>
                <c:pt idx="5362">
                  <c:v>29.7</c:v>
                </c:pt>
                <c:pt idx="5363">
                  <c:v>27.7</c:v>
                </c:pt>
                <c:pt idx="5364">
                  <c:v>28.6</c:v>
                </c:pt>
                <c:pt idx="5365">
                  <c:v>28.5</c:v>
                </c:pt>
                <c:pt idx="5366">
                  <c:v>26.4</c:v>
                </c:pt>
                <c:pt idx="5367">
                  <c:v>29.1</c:v>
                </c:pt>
                <c:pt idx="5368">
                  <c:v>29.6</c:v>
                </c:pt>
                <c:pt idx="5369">
                  <c:v>31.6</c:v>
                </c:pt>
                <c:pt idx="5370">
                  <c:v>31.8</c:v>
                </c:pt>
                <c:pt idx="5371">
                  <c:v>35.6</c:v>
                </c:pt>
                <c:pt idx="5372">
                  <c:v>32.200000000000003</c:v>
                </c:pt>
                <c:pt idx="5373">
                  <c:v>32.5</c:v>
                </c:pt>
                <c:pt idx="5374">
                  <c:v>31.6</c:v>
                </c:pt>
                <c:pt idx="5375">
                  <c:v>32.4</c:v>
                </c:pt>
                <c:pt idx="5376">
                  <c:v>34.1</c:v>
                </c:pt>
                <c:pt idx="5377">
                  <c:v>36.800000000000004</c:v>
                </c:pt>
                <c:pt idx="5378">
                  <c:v>31.4</c:v>
                </c:pt>
                <c:pt idx="5379">
                  <c:v>30</c:v>
                </c:pt>
                <c:pt idx="5380">
                  <c:v>27.8</c:v>
                </c:pt>
                <c:pt idx="5381">
                  <c:v>27.4</c:v>
                </c:pt>
                <c:pt idx="5382">
                  <c:v>28.9</c:v>
                </c:pt>
                <c:pt idx="5383">
                  <c:v>29</c:v>
                </c:pt>
                <c:pt idx="5384">
                  <c:v>20.2</c:v>
                </c:pt>
                <c:pt idx="5385">
                  <c:v>30.3</c:v>
                </c:pt>
                <c:pt idx="5386">
                  <c:v>36.9</c:v>
                </c:pt>
                <c:pt idx="5387">
                  <c:v>40.5</c:v>
                </c:pt>
                <c:pt idx="5388">
                  <c:v>38.200000000000003</c:v>
                </c:pt>
                <c:pt idx="5389">
                  <c:v>45.1</c:v>
                </c:pt>
                <c:pt idx="5390">
                  <c:v>37.5</c:v>
                </c:pt>
                <c:pt idx="5391">
                  <c:v>45.7</c:v>
                </c:pt>
                <c:pt idx="5392">
                  <c:v>45.4</c:v>
                </c:pt>
                <c:pt idx="5393">
                  <c:v>46</c:v>
                </c:pt>
                <c:pt idx="5394">
                  <c:v>40.1</c:v>
                </c:pt>
                <c:pt idx="5395">
                  <c:v>35.5</c:v>
                </c:pt>
                <c:pt idx="5396">
                  <c:v>31.6</c:v>
                </c:pt>
                <c:pt idx="5397">
                  <c:v>31.1</c:v>
                </c:pt>
                <c:pt idx="5398">
                  <c:v>33.6</c:v>
                </c:pt>
                <c:pt idx="5399">
                  <c:v>35.800000000000004</c:v>
                </c:pt>
                <c:pt idx="5400">
                  <c:v>30.3</c:v>
                </c:pt>
                <c:pt idx="5401">
                  <c:v>32.800000000000004</c:v>
                </c:pt>
                <c:pt idx="5402">
                  <c:v>32.4</c:v>
                </c:pt>
                <c:pt idx="5403">
                  <c:v>30.8</c:v>
                </c:pt>
                <c:pt idx="5404">
                  <c:v>29.7</c:v>
                </c:pt>
                <c:pt idx="5405">
                  <c:v>30.7</c:v>
                </c:pt>
                <c:pt idx="5406">
                  <c:v>34.1</c:v>
                </c:pt>
                <c:pt idx="5407">
                  <c:v>29.5</c:v>
                </c:pt>
                <c:pt idx="5408">
                  <c:v>30</c:v>
                </c:pt>
                <c:pt idx="5409">
                  <c:v>27.3</c:v>
                </c:pt>
                <c:pt idx="5410">
                  <c:v>23.7</c:v>
                </c:pt>
                <c:pt idx="5411">
                  <c:v>34.200000000000003</c:v>
                </c:pt>
                <c:pt idx="5412">
                  <c:v>29.8</c:v>
                </c:pt>
                <c:pt idx="5413">
                  <c:v>29.7</c:v>
                </c:pt>
                <c:pt idx="5414">
                  <c:v>28</c:v>
                </c:pt>
                <c:pt idx="5415">
                  <c:v>26.3</c:v>
                </c:pt>
                <c:pt idx="5416">
                  <c:v>26.9</c:v>
                </c:pt>
                <c:pt idx="5417">
                  <c:v>27</c:v>
                </c:pt>
                <c:pt idx="5418">
                  <c:v>27.7</c:v>
                </c:pt>
                <c:pt idx="5419">
                  <c:v>26.1</c:v>
                </c:pt>
                <c:pt idx="5420">
                  <c:v>26.7</c:v>
                </c:pt>
                <c:pt idx="5421">
                  <c:v>26.9</c:v>
                </c:pt>
                <c:pt idx="5422">
                  <c:v>25.8</c:v>
                </c:pt>
                <c:pt idx="5423">
                  <c:v>27.8</c:v>
                </c:pt>
                <c:pt idx="5424">
                  <c:v>27.7</c:v>
                </c:pt>
                <c:pt idx="5425">
                  <c:v>27.5</c:v>
                </c:pt>
                <c:pt idx="5426">
                  <c:v>29.1</c:v>
                </c:pt>
                <c:pt idx="5427">
                  <c:v>27.7</c:v>
                </c:pt>
                <c:pt idx="5428">
                  <c:v>28.6</c:v>
                </c:pt>
                <c:pt idx="5429">
                  <c:v>67.099999999999994</c:v>
                </c:pt>
                <c:pt idx="5430">
                  <c:v>76</c:v>
                </c:pt>
                <c:pt idx="5431">
                  <c:v>69</c:v>
                </c:pt>
                <c:pt idx="5432">
                  <c:v>65.2</c:v>
                </c:pt>
                <c:pt idx="5433">
                  <c:v>41.6</c:v>
                </c:pt>
                <c:pt idx="5434">
                  <c:v>38.700000000000003</c:v>
                </c:pt>
                <c:pt idx="5435">
                  <c:v>40.700000000000003</c:v>
                </c:pt>
                <c:pt idx="5436">
                  <c:v>96.1</c:v>
                </c:pt>
                <c:pt idx="5437">
                  <c:v>98.2</c:v>
                </c:pt>
                <c:pt idx="5438">
                  <c:v>95.8</c:v>
                </c:pt>
                <c:pt idx="5439">
                  <c:v>54.8</c:v>
                </c:pt>
                <c:pt idx="5440">
                  <c:v>46.2</c:v>
                </c:pt>
                <c:pt idx="5441">
                  <c:v>69.2</c:v>
                </c:pt>
                <c:pt idx="5442">
                  <c:v>38.700000000000003</c:v>
                </c:pt>
                <c:pt idx="5443">
                  <c:v>33.800000000000004</c:v>
                </c:pt>
                <c:pt idx="5444">
                  <c:v>34.700000000000003</c:v>
                </c:pt>
                <c:pt idx="5445">
                  <c:v>32.300000000000004</c:v>
                </c:pt>
                <c:pt idx="5446">
                  <c:v>33.200000000000003</c:v>
                </c:pt>
                <c:pt idx="5447">
                  <c:v>37.5</c:v>
                </c:pt>
                <c:pt idx="5448">
                  <c:v>35</c:v>
                </c:pt>
                <c:pt idx="5449">
                  <c:v>32.5</c:v>
                </c:pt>
                <c:pt idx="5450">
                  <c:v>31.8</c:v>
                </c:pt>
                <c:pt idx="5451">
                  <c:v>30.9</c:v>
                </c:pt>
                <c:pt idx="5452">
                  <c:v>30.2</c:v>
                </c:pt>
                <c:pt idx="5453">
                  <c:v>33.200000000000003</c:v>
                </c:pt>
                <c:pt idx="5454">
                  <c:v>29.8</c:v>
                </c:pt>
                <c:pt idx="5455">
                  <c:v>28.9</c:v>
                </c:pt>
                <c:pt idx="5456">
                  <c:v>31.6</c:v>
                </c:pt>
                <c:pt idx="5457">
                  <c:v>25.1</c:v>
                </c:pt>
                <c:pt idx="5458">
                  <c:v>29.1</c:v>
                </c:pt>
                <c:pt idx="5459">
                  <c:v>31.3</c:v>
                </c:pt>
                <c:pt idx="5460">
                  <c:v>24.7</c:v>
                </c:pt>
                <c:pt idx="5461">
                  <c:v>28.6</c:v>
                </c:pt>
                <c:pt idx="5462">
                  <c:v>26.6</c:v>
                </c:pt>
                <c:pt idx="5463">
                  <c:v>26.7</c:v>
                </c:pt>
                <c:pt idx="5464">
                  <c:v>25.6</c:v>
                </c:pt>
                <c:pt idx="5465">
                  <c:v>26.3</c:v>
                </c:pt>
                <c:pt idx="5466">
                  <c:v>24.9</c:v>
                </c:pt>
                <c:pt idx="5467">
                  <c:v>26.4</c:v>
                </c:pt>
                <c:pt idx="5468">
                  <c:v>26</c:v>
                </c:pt>
                <c:pt idx="5469">
                  <c:v>27.1</c:v>
                </c:pt>
                <c:pt idx="5470">
                  <c:v>26.7</c:v>
                </c:pt>
                <c:pt idx="5471">
                  <c:v>28</c:v>
                </c:pt>
                <c:pt idx="5472">
                  <c:v>27.7</c:v>
                </c:pt>
                <c:pt idx="5473">
                  <c:v>28.2</c:v>
                </c:pt>
                <c:pt idx="5474">
                  <c:v>25.5</c:v>
                </c:pt>
                <c:pt idx="5475">
                  <c:v>26</c:v>
                </c:pt>
                <c:pt idx="5476">
                  <c:v>24.7</c:v>
                </c:pt>
                <c:pt idx="5477">
                  <c:v>24.8</c:v>
                </c:pt>
                <c:pt idx="5478">
                  <c:v>26.4</c:v>
                </c:pt>
                <c:pt idx="5479">
                  <c:v>26.9</c:v>
                </c:pt>
                <c:pt idx="5480">
                  <c:v>26.1</c:v>
                </c:pt>
                <c:pt idx="5481">
                  <c:v>23.3</c:v>
                </c:pt>
                <c:pt idx="5482">
                  <c:v>25.5</c:v>
                </c:pt>
                <c:pt idx="5483">
                  <c:v>24.7</c:v>
                </c:pt>
                <c:pt idx="5484">
                  <c:v>26.9</c:v>
                </c:pt>
                <c:pt idx="5485">
                  <c:v>22.4</c:v>
                </c:pt>
                <c:pt idx="5486">
                  <c:v>28.1</c:v>
                </c:pt>
                <c:pt idx="5487">
                  <c:v>41.1</c:v>
                </c:pt>
                <c:pt idx="5488">
                  <c:v>39.5</c:v>
                </c:pt>
                <c:pt idx="5489">
                  <c:v>66.2</c:v>
                </c:pt>
                <c:pt idx="5490">
                  <c:v>57.2</c:v>
                </c:pt>
                <c:pt idx="5491">
                  <c:v>47.4</c:v>
                </c:pt>
                <c:pt idx="5492">
                  <c:v>42</c:v>
                </c:pt>
                <c:pt idx="5493">
                  <c:v>37.800000000000004</c:v>
                </c:pt>
                <c:pt idx="5494">
                  <c:v>32.700000000000003</c:v>
                </c:pt>
                <c:pt idx="5495">
                  <c:v>39.9</c:v>
                </c:pt>
                <c:pt idx="5496">
                  <c:v>36</c:v>
                </c:pt>
                <c:pt idx="5497">
                  <c:v>33.5</c:v>
                </c:pt>
                <c:pt idx="5498">
                  <c:v>61.5</c:v>
                </c:pt>
                <c:pt idx="5499">
                  <c:v>44.6</c:v>
                </c:pt>
                <c:pt idx="5500">
                  <c:v>34.700000000000003</c:v>
                </c:pt>
                <c:pt idx="5501">
                  <c:v>40.200000000000003</c:v>
                </c:pt>
                <c:pt idx="5502">
                  <c:v>44.2</c:v>
                </c:pt>
                <c:pt idx="5503">
                  <c:v>29.7</c:v>
                </c:pt>
                <c:pt idx="5504">
                  <c:v>25.4</c:v>
                </c:pt>
                <c:pt idx="5505">
                  <c:v>26.4</c:v>
                </c:pt>
                <c:pt idx="5506">
                  <c:v>29.4</c:v>
                </c:pt>
                <c:pt idx="5507">
                  <c:v>27.2</c:v>
                </c:pt>
                <c:pt idx="5508">
                  <c:v>25.5</c:v>
                </c:pt>
                <c:pt idx="5509">
                  <c:v>24.5</c:v>
                </c:pt>
                <c:pt idx="5510">
                  <c:v>26</c:v>
                </c:pt>
                <c:pt idx="5511">
                  <c:v>25.1</c:v>
                </c:pt>
                <c:pt idx="5512">
                  <c:v>24.6</c:v>
                </c:pt>
                <c:pt idx="5513">
                  <c:v>24.1</c:v>
                </c:pt>
                <c:pt idx="5514">
                  <c:v>24.8</c:v>
                </c:pt>
                <c:pt idx="5515">
                  <c:v>24.3</c:v>
                </c:pt>
                <c:pt idx="5516">
                  <c:v>23.4</c:v>
                </c:pt>
                <c:pt idx="5517">
                  <c:v>22.3</c:v>
                </c:pt>
                <c:pt idx="5518">
                  <c:v>21.7</c:v>
                </c:pt>
                <c:pt idx="5519">
                  <c:v>22.3</c:v>
                </c:pt>
                <c:pt idx="5520">
                  <c:v>22.2</c:v>
                </c:pt>
                <c:pt idx="5521">
                  <c:v>22</c:v>
                </c:pt>
                <c:pt idx="5522">
                  <c:v>22.9</c:v>
                </c:pt>
                <c:pt idx="5523">
                  <c:v>21.6</c:v>
                </c:pt>
                <c:pt idx="5524">
                  <c:v>22.6</c:v>
                </c:pt>
                <c:pt idx="5525">
                  <c:v>23.9</c:v>
                </c:pt>
                <c:pt idx="5526">
                  <c:v>25.1</c:v>
                </c:pt>
                <c:pt idx="5527">
                  <c:v>24.1</c:v>
                </c:pt>
                <c:pt idx="5528">
                  <c:v>29.2</c:v>
                </c:pt>
                <c:pt idx="5529">
                  <c:v>24.7</c:v>
                </c:pt>
                <c:pt idx="5530">
                  <c:v>28.1</c:v>
                </c:pt>
                <c:pt idx="5531">
                  <c:v>25.8</c:v>
                </c:pt>
                <c:pt idx="5532">
                  <c:v>26.1</c:v>
                </c:pt>
                <c:pt idx="5533">
                  <c:v>30</c:v>
                </c:pt>
                <c:pt idx="5534">
                  <c:v>36.1</c:v>
                </c:pt>
                <c:pt idx="5535">
                  <c:v>23.4</c:v>
                </c:pt>
                <c:pt idx="5536">
                  <c:v>33</c:v>
                </c:pt>
                <c:pt idx="5537">
                  <c:v>81.099999999999994</c:v>
                </c:pt>
                <c:pt idx="5538">
                  <c:v>44.6</c:v>
                </c:pt>
                <c:pt idx="5539">
                  <c:v>33.300000000000004</c:v>
                </c:pt>
                <c:pt idx="5540">
                  <c:v>47.5</c:v>
                </c:pt>
                <c:pt idx="5541">
                  <c:v>42.1</c:v>
                </c:pt>
                <c:pt idx="5542">
                  <c:v>29.9</c:v>
                </c:pt>
                <c:pt idx="5543">
                  <c:v>42.7</c:v>
                </c:pt>
                <c:pt idx="5544">
                  <c:v>28.4</c:v>
                </c:pt>
                <c:pt idx="5545">
                  <c:v>29.6</c:v>
                </c:pt>
                <c:pt idx="5546">
                  <c:v>25.5</c:v>
                </c:pt>
                <c:pt idx="5547">
                  <c:v>26.7</c:v>
                </c:pt>
                <c:pt idx="5548">
                  <c:v>26.4</c:v>
                </c:pt>
                <c:pt idx="5549">
                  <c:v>34.4</c:v>
                </c:pt>
                <c:pt idx="5550">
                  <c:v>24.4</c:v>
                </c:pt>
                <c:pt idx="5551">
                  <c:v>26.2</c:v>
                </c:pt>
                <c:pt idx="5552">
                  <c:v>27.4</c:v>
                </c:pt>
                <c:pt idx="5553">
                  <c:v>24.2</c:v>
                </c:pt>
                <c:pt idx="5554">
                  <c:v>27.5</c:v>
                </c:pt>
                <c:pt idx="5555">
                  <c:v>25.6</c:v>
                </c:pt>
                <c:pt idx="5556">
                  <c:v>24.2</c:v>
                </c:pt>
                <c:pt idx="5557">
                  <c:v>26.6</c:v>
                </c:pt>
                <c:pt idx="5558">
                  <c:v>24.2</c:v>
                </c:pt>
                <c:pt idx="5559">
                  <c:v>22.8</c:v>
                </c:pt>
                <c:pt idx="5560">
                  <c:v>25</c:v>
                </c:pt>
                <c:pt idx="5561">
                  <c:v>23.9</c:v>
                </c:pt>
                <c:pt idx="5562">
                  <c:v>26.6</c:v>
                </c:pt>
                <c:pt idx="5563">
                  <c:v>23.9</c:v>
                </c:pt>
                <c:pt idx="5564">
                  <c:v>23.6</c:v>
                </c:pt>
                <c:pt idx="5565">
                  <c:v>24.4</c:v>
                </c:pt>
                <c:pt idx="5566">
                  <c:v>24.1</c:v>
                </c:pt>
                <c:pt idx="5567">
                  <c:v>23.7</c:v>
                </c:pt>
                <c:pt idx="5568">
                  <c:v>26.2</c:v>
                </c:pt>
                <c:pt idx="5569">
                  <c:v>25.1</c:v>
                </c:pt>
                <c:pt idx="5570">
                  <c:v>25.6</c:v>
                </c:pt>
                <c:pt idx="5571">
                  <c:v>25.6</c:v>
                </c:pt>
                <c:pt idx="5572">
                  <c:v>25.3</c:v>
                </c:pt>
                <c:pt idx="5573">
                  <c:v>25.3</c:v>
                </c:pt>
                <c:pt idx="5574">
                  <c:v>25.5</c:v>
                </c:pt>
                <c:pt idx="5575">
                  <c:v>28.5</c:v>
                </c:pt>
                <c:pt idx="5576">
                  <c:v>26.5</c:v>
                </c:pt>
                <c:pt idx="5577">
                  <c:v>26.3</c:v>
                </c:pt>
                <c:pt idx="5578">
                  <c:v>24.1</c:v>
                </c:pt>
                <c:pt idx="5579">
                  <c:v>23.6</c:v>
                </c:pt>
                <c:pt idx="5580">
                  <c:v>25.6</c:v>
                </c:pt>
                <c:pt idx="5581">
                  <c:v>23.2</c:v>
                </c:pt>
                <c:pt idx="5582">
                  <c:v>24.9</c:v>
                </c:pt>
                <c:pt idx="5583">
                  <c:v>25.5</c:v>
                </c:pt>
                <c:pt idx="5584">
                  <c:v>25.4</c:v>
                </c:pt>
                <c:pt idx="5585">
                  <c:v>23.6</c:v>
                </c:pt>
                <c:pt idx="5586">
                  <c:v>32.800000000000004</c:v>
                </c:pt>
                <c:pt idx="5587">
                  <c:v>30.9</c:v>
                </c:pt>
                <c:pt idx="5588">
                  <c:v>52</c:v>
                </c:pt>
                <c:pt idx="5589">
                  <c:v>38.9</c:v>
                </c:pt>
                <c:pt idx="5590">
                  <c:v>39.300000000000004</c:v>
                </c:pt>
                <c:pt idx="5591">
                  <c:v>32.1</c:v>
                </c:pt>
                <c:pt idx="5592">
                  <c:v>36.300000000000004</c:v>
                </c:pt>
                <c:pt idx="5593">
                  <c:v>37</c:v>
                </c:pt>
                <c:pt idx="5594">
                  <c:v>36.9</c:v>
                </c:pt>
                <c:pt idx="5595">
                  <c:v>31.1</c:v>
                </c:pt>
                <c:pt idx="5596">
                  <c:v>31.6</c:v>
                </c:pt>
                <c:pt idx="5597">
                  <c:v>29.4</c:v>
                </c:pt>
                <c:pt idx="5598">
                  <c:v>28.3</c:v>
                </c:pt>
                <c:pt idx="5599">
                  <c:v>25.2</c:v>
                </c:pt>
                <c:pt idx="5600">
                  <c:v>28.2</c:v>
                </c:pt>
                <c:pt idx="5601">
                  <c:v>27.4</c:v>
                </c:pt>
                <c:pt idx="5602">
                  <c:v>27.3</c:v>
                </c:pt>
                <c:pt idx="5603">
                  <c:v>26.7</c:v>
                </c:pt>
                <c:pt idx="5604">
                  <c:v>26.5</c:v>
                </c:pt>
                <c:pt idx="5605">
                  <c:v>26.7</c:v>
                </c:pt>
                <c:pt idx="5606">
                  <c:v>24.8</c:v>
                </c:pt>
                <c:pt idx="5607">
                  <c:v>25.8</c:v>
                </c:pt>
                <c:pt idx="5608">
                  <c:v>26.8</c:v>
                </c:pt>
                <c:pt idx="5609">
                  <c:v>24.8</c:v>
                </c:pt>
                <c:pt idx="5610">
                  <c:v>23.9</c:v>
                </c:pt>
                <c:pt idx="5611">
                  <c:v>26.7</c:v>
                </c:pt>
                <c:pt idx="5612">
                  <c:v>26.2</c:v>
                </c:pt>
                <c:pt idx="5613">
                  <c:v>25.7</c:v>
                </c:pt>
                <c:pt idx="5614">
                  <c:v>26</c:v>
                </c:pt>
                <c:pt idx="5615">
                  <c:v>23.3</c:v>
                </c:pt>
                <c:pt idx="5616">
                  <c:v>23</c:v>
                </c:pt>
                <c:pt idx="5617">
                  <c:v>22.4</c:v>
                </c:pt>
                <c:pt idx="5618">
                  <c:v>23.6</c:v>
                </c:pt>
                <c:pt idx="5619">
                  <c:v>24.3</c:v>
                </c:pt>
                <c:pt idx="5620">
                  <c:v>26.6</c:v>
                </c:pt>
                <c:pt idx="5621">
                  <c:v>27.2</c:v>
                </c:pt>
                <c:pt idx="5622">
                  <c:v>29.4</c:v>
                </c:pt>
                <c:pt idx="5623">
                  <c:v>27.7</c:v>
                </c:pt>
                <c:pt idx="5624">
                  <c:v>27.8</c:v>
                </c:pt>
                <c:pt idx="5625">
                  <c:v>28.5</c:v>
                </c:pt>
                <c:pt idx="5626">
                  <c:v>26.8</c:v>
                </c:pt>
                <c:pt idx="5627">
                  <c:v>29.1</c:v>
                </c:pt>
                <c:pt idx="5628">
                  <c:v>26.4</c:v>
                </c:pt>
                <c:pt idx="5629">
                  <c:v>32.9</c:v>
                </c:pt>
                <c:pt idx="5630">
                  <c:v>29</c:v>
                </c:pt>
                <c:pt idx="5631">
                  <c:v>25.4</c:v>
                </c:pt>
                <c:pt idx="5632">
                  <c:v>18.899999999999999</c:v>
                </c:pt>
                <c:pt idx="5633">
                  <c:v>25.5</c:v>
                </c:pt>
                <c:pt idx="5634">
                  <c:v>27.8</c:v>
                </c:pt>
                <c:pt idx="5635">
                  <c:v>28.3</c:v>
                </c:pt>
                <c:pt idx="5636">
                  <c:v>43.9</c:v>
                </c:pt>
                <c:pt idx="5637">
                  <c:v>52.4</c:v>
                </c:pt>
                <c:pt idx="5638">
                  <c:v>37.5</c:v>
                </c:pt>
                <c:pt idx="5639">
                  <c:v>36.4</c:v>
                </c:pt>
                <c:pt idx="5640">
                  <c:v>34.200000000000003</c:v>
                </c:pt>
                <c:pt idx="5641">
                  <c:v>35</c:v>
                </c:pt>
                <c:pt idx="5642">
                  <c:v>33</c:v>
                </c:pt>
                <c:pt idx="5643">
                  <c:v>38.6</c:v>
                </c:pt>
                <c:pt idx="5644">
                  <c:v>41.7</c:v>
                </c:pt>
                <c:pt idx="5645">
                  <c:v>27.4</c:v>
                </c:pt>
                <c:pt idx="5646">
                  <c:v>30.5</c:v>
                </c:pt>
                <c:pt idx="5647">
                  <c:v>29.7</c:v>
                </c:pt>
                <c:pt idx="5648">
                  <c:v>28</c:v>
                </c:pt>
                <c:pt idx="5649">
                  <c:v>30.7</c:v>
                </c:pt>
                <c:pt idx="5650">
                  <c:v>26.6</c:v>
                </c:pt>
                <c:pt idx="5651">
                  <c:v>33.800000000000004</c:v>
                </c:pt>
                <c:pt idx="5652">
                  <c:v>26.3</c:v>
                </c:pt>
                <c:pt idx="5653">
                  <c:v>29.8</c:v>
                </c:pt>
                <c:pt idx="5654">
                  <c:v>27.9</c:v>
                </c:pt>
                <c:pt idx="5655">
                  <c:v>24.5</c:v>
                </c:pt>
                <c:pt idx="5656">
                  <c:v>25.2</c:v>
                </c:pt>
                <c:pt idx="5657">
                  <c:v>25.5</c:v>
                </c:pt>
                <c:pt idx="5658">
                  <c:v>24.9</c:v>
                </c:pt>
                <c:pt idx="5659">
                  <c:v>26.2</c:v>
                </c:pt>
                <c:pt idx="5660">
                  <c:v>26.7</c:v>
                </c:pt>
                <c:pt idx="5661">
                  <c:v>25.5</c:v>
                </c:pt>
                <c:pt idx="5662">
                  <c:v>25</c:v>
                </c:pt>
                <c:pt idx="5663">
                  <c:v>25</c:v>
                </c:pt>
                <c:pt idx="5664">
                  <c:v>24.3</c:v>
                </c:pt>
                <c:pt idx="5665">
                  <c:v>24.7</c:v>
                </c:pt>
                <c:pt idx="5666">
                  <c:v>23</c:v>
                </c:pt>
                <c:pt idx="5667">
                  <c:v>24.2</c:v>
                </c:pt>
                <c:pt idx="5668">
                  <c:v>24.5</c:v>
                </c:pt>
                <c:pt idx="5669">
                  <c:v>25.3</c:v>
                </c:pt>
                <c:pt idx="5670">
                  <c:v>25.5</c:v>
                </c:pt>
                <c:pt idx="5671">
                  <c:v>26.9</c:v>
                </c:pt>
                <c:pt idx="5672">
                  <c:v>25.5</c:v>
                </c:pt>
                <c:pt idx="5673">
                  <c:v>26.3</c:v>
                </c:pt>
                <c:pt idx="5674">
                  <c:v>24.9</c:v>
                </c:pt>
                <c:pt idx="5675">
                  <c:v>26.1</c:v>
                </c:pt>
                <c:pt idx="5676">
                  <c:v>27.6</c:v>
                </c:pt>
                <c:pt idx="5677">
                  <c:v>27.6</c:v>
                </c:pt>
                <c:pt idx="5678">
                  <c:v>26.8</c:v>
                </c:pt>
                <c:pt idx="5679">
                  <c:v>25.9</c:v>
                </c:pt>
                <c:pt idx="5680">
                  <c:v>25</c:v>
                </c:pt>
                <c:pt idx="5681">
                  <c:v>25.5</c:v>
                </c:pt>
                <c:pt idx="5682">
                  <c:v>25.2</c:v>
                </c:pt>
                <c:pt idx="5683">
                  <c:v>18.100000000000001</c:v>
                </c:pt>
                <c:pt idx="5684">
                  <c:v>28.7</c:v>
                </c:pt>
                <c:pt idx="5685">
                  <c:v>31.8</c:v>
                </c:pt>
                <c:pt idx="5686">
                  <c:v>38</c:v>
                </c:pt>
                <c:pt idx="5687">
                  <c:v>37.1</c:v>
                </c:pt>
                <c:pt idx="5688">
                  <c:v>28.3</c:v>
                </c:pt>
                <c:pt idx="5689">
                  <c:v>31</c:v>
                </c:pt>
                <c:pt idx="5690">
                  <c:v>34.300000000000004</c:v>
                </c:pt>
                <c:pt idx="5691">
                  <c:v>32.9</c:v>
                </c:pt>
                <c:pt idx="5692">
                  <c:v>36.5</c:v>
                </c:pt>
                <c:pt idx="5693">
                  <c:v>35.800000000000004</c:v>
                </c:pt>
                <c:pt idx="5694">
                  <c:v>31.1</c:v>
                </c:pt>
                <c:pt idx="5695">
                  <c:v>28.7</c:v>
                </c:pt>
                <c:pt idx="5696">
                  <c:v>30.7</c:v>
                </c:pt>
                <c:pt idx="5697">
                  <c:v>30</c:v>
                </c:pt>
                <c:pt idx="5698">
                  <c:v>30.5</c:v>
                </c:pt>
                <c:pt idx="5699">
                  <c:v>29.2</c:v>
                </c:pt>
                <c:pt idx="5700">
                  <c:v>25.6</c:v>
                </c:pt>
                <c:pt idx="5701">
                  <c:v>26.3</c:v>
                </c:pt>
                <c:pt idx="5702">
                  <c:v>28.2</c:v>
                </c:pt>
                <c:pt idx="5703">
                  <c:v>28.3</c:v>
                </c:pt>
                <c:pt idx="5704">
                  <c:v>26</c:v>
                </c:pt>
                <c:pt idx="5705">
                  <c:v>28</c:v>
                </c:pt>
                <c:pt idx="5706">
                  <c:v>36.6</c:v>
                </c:pt>
                <c:pt idx="5707">
                  <c:v>24.5</c:v>
                </c:pt>
                <c:pt idx="5708">
                  <c:v>25</c:v>
                </c:pt>
                <c:pt idx="5709">
                  <c:v>25.3</c:v>
                </c:pt>
                <c:pt idx="5710">
                  <c:v>24.5</c:v>
                </c:pt>
                <c:pt idx="5711">
                  <c:v>26.6</c:v>
                </c:pt>
                <c:pt idx="5712">
                  <c:v>26.3</c:v>
                </c:pt>
                <c:pt idx="5713">
                  <c:v>25.4</c:v>
                </c:pt>
                <c:pt idx="5714">
                  <c:v>24.6</c:v>
                </c:pt>
                <c:pt idx="5715">
                  <c:v>23.3</c:v>
                </c:pt>
                <c:pt idx="5716">
                  <c:v>24.6</c:v>
                </c:pt>
                <c:pt idx="5717">
                  <c:v>23.9</c:v>
                </c:pt>
                <c:pt idx="5718">
                  <c:v>25.1</c:v>
                </c:pt>
                <c:pt idx="5719">
                  <c:v>26.7</c:v>
                </c:pt>
                <c:pt idx="5720">
                  <c:v>27.1</c:v>
                </c:pt>
                <c:pt idx="5721">
                  <c:v>27.7</c:v>
                </c:pt>
                <c:pt idx="5722">
                  <c:v>29.3</c:v>
                </c:pt>
                <c:pt idx="5723">
                  <c:v>29.6</c:v>
                </c:pt>
                <c:pt idx="5724">
                  <c:v>31.9</c:v>
                </c:pt>
                <c:pt idx="5725">
                  <c:v>29.5</c:v>
                </c:pt>
                <c:pt idx="5726">
                  <c:v>32.5</c:v>
                </c:pt>
                <c:pt idx="5727">
                  <c:v>30.7</c:v>
                </c:pt>
                <c:pt idx="5728">
                  <c:v>30.2</c:v>
                </c:pt>
                <c:pt idx="5729">
                  <c:v>30.7</c:v>
                </c:pt>
                <c:pt idx="5730">
                  <c:v>34.6</c:v>
                </c:pt>
                <c:pt idx="5731">
                  <c:v>33.6</c:v>
                </c:pt>
                <c:pt idx="5732">
                  <c:v>33.9</c:v>
                </c:pt>
                <c:pt idx="5733">
                  <c:v>25.7</c:v>
                </c:pt>
                <c:pt idx="5734">
                  <c:v>47.3</c:v>
                </c:pt>
                <c:pt idx="5735">
                  <c:v>38</c:v>
                </c:pt>
                <c:pt idx="5736">
                  <c:v>44.8</c:v>
                </c:pt>
                <c:pt idx="5737">
                  <c:v>36.1</c:v>
                </c:pt>
                <c:pt idx="5738">
                  <c:v>33.6</c:v>
                </c:pt>
                <c:pt idx="5739">
                  <c:v>35.800000000000004</c:v>
                </c:pt>
                <c:pt idx="5740">
                  <c:v>44.3</c:v>
                </c:pt>
                <c:pt idx="5741">
                  <c:v>42.6</c:v>
                </c:pt>
                <c:pt idx="5742">
                  <c:v>36.6</c:v>
                </c:pt>
                <c:pt idx="5743">
                  <c:v>33.300000000000004</c:v>
                </c:pt>
                <c:pt idx="5744">
                  <c:v>33.200000000000003</c:v>
                </c:pt>
                <c:pt idx="5745">
                  <c:v>33.5</c:v>
                </c:pt>
                <c:pt idx="5746">
                  <c:v>32.800000000000004</c:v>
                </c:pt>
                <c:pt idx="5747">
                  <c:v>32</c:v>
                </c:pt>
                <c:pt idx="5748">
                  <c:v>29.1</c:v>
                </c:pt>
                <c:pt idx="5749">
                  <c:v>31.6</c:v>
                </c:pt>
                <c:pt idx="5750">
                  <c:v>30.1</c:v>
                </c:pt>
                <c:pt idx="5751">
                  <c:v>29.9</c:v>
                </c:pt>
                <c:pt idx="5752">
                  <c:v>29</c:v>
                </c:pt>
                <c:pt idx="5753">
                  <c:v>28.4</c:v>
                </c:pt>
                <c:pt idx="5754">
                  <c:v>28.3</c:v>
                </c:pt>
                <c:pt idx="5755">
                  <c:v>28.3</c:v>
                </c:pt>
                <c:pt idx="5756">
                  <c:v>26.9</c:v>
                </c:pt>
                <c:pt idx="5757">
                  <c:v>36.700000000000003</c:v>
                </c:pt>
                <c:pt idx="5758">
                  <c:v>25.8</c:v>
                </c:pt>
                <c:pt idx="5759">
                  <c:v>28.2</c:v>
                </c:pt>
                <c:pt idx="5760">
                  <c:v>31.3</c:v>
                </c:pt>
                <c:pt idx="5761">
                  <c:v>27.9</c:v>
                </c:pt>
                <c:pt idx="5762">
                  <c:v>27</c:v>
                </c:pt>
                <c:pt idx="5763">
                  <c:v>26.4</c:v>
                </c:pt>
                <c:pt idx="5764">
                  <c:v>25.5</c:v>
                </c:pt>
                <c:pt idx="5765">
                  <c:v>26.9</c:v>
                </c:pt>
                <c:pt idx="5766">
                  <c:v>25.8</c:v>
                </c:pt>
                <c:pt idx="5767">
                  <c:v>26.5</c:v>
                </c:pt>
                <c:pt idx="5768">
                  <c:v>27.8</c:v>
                </c:pt>
                <c:pt idx="5769">
                  <c:v>26</c:v>
                </c:pt>
                <c:pt idx="5770">
                  <c:v>27.8</c:v>
                </c:pt>
                <c:pt idx="5771">
                  <c:v>28.1</c:v>
                </c:pt>
                <c:pt idx="5772">
                  <c:v>30</c:v>
                </c:pt>
                <c:pt idx="5773">
                  <c:v>27.1</c:v>
                </c:pt>
                <c:pt idx="5774">
                  <c:v>32.800000000000004</c:v>
                </c:pt>
                <c:pt idx="5775">
                  <c:v>34.1</c:v>
                </c:pt>
                <c:pt idx="5776">
                  <c:v>31.3</c:v>
                </c:pt>
                <c:pt idx="5777">
                  <c:v>31.6</c:v>
                </c:pt>
                <c:pt idx="5778">
                  <c:v>27.9</c:v>
                </c:pt>
                <c:pt idx="5779">
                  <c:v>31</c:v>
                </c:pt>
                <c:pt idx="5780">
                  <c:v>27.5</c:v>
                </c:pt>
                <c:pt idx="5781">
                  <c:v>26</c:v>
                </c:pt>
                <c:pt idx="5782">
                  <c:v>26.2</c:v>
                </c:pt>
                <c:pt idx="5783">
                  <c:v>27.8</c:v>
                </c:pt>
                <c:pt idx="5784">
                  <c:v>33.6</c:v>
                </c:pt>
                <c:pt idx="5785">
                  <c:v>46.5</c:v>
                </c:pt>
                <c:pt idx="5786">
                  <c:v>35.6</c:v>
                </c:pt>
                <c:pt idx="5787">
                  <c:v>34.9</c:v>
                </c:pt>
                <c:pt idx="5788">
                  <c:v>27.8</c:v>
                </c:pt>
                <c:pt idx="5789">
                  <c:v>33</c:v>
                </c:pt>
                <c:pt idx="5790">
                  <c:v>33.700000000000003</c:v>
                </c:pt>
                <c:pt idx="5791">
                  <c:v>37.9</c:v>
                </c:pt>
                <c:pt idx="5792">
                  <c:v>33.5</c:v>
                </c:pt>
                <c:pt idx="5793">
                  <c:v>36.700000000000003</c:v>
                </c:pt>
                <c:pt idx="5794">
                  <c:v>32.800000000000004</c:v>
                </c:pt>
                <c:pt idx="5795">
                  <c:v>33</c:v>
                </c:pt>
                <c:pt idx="5796">
                  <c:v>33.200000000000003</c:v>
                </c:pt>
                <c:pt idx="5797">
                  <c:v>33.200000000000003</c:v>
                </c:pt>
                <c:pt idx="5798">
                  <c:v>29.8</c:v>
                </c:pt>
                <c:pt idx="5799">
                  <c:v>28.9</c:v>
                </c:pt>
                <c:pt idx="5800">
                  <c:v>29.4</c:v>
                </c:pt>
                <c:pt idx="5801">
                  <c:v>29.1</c:v>
                </c:pt>
                <c:pt idx="5802">
                  <c:v>32.200000000000003</c:v>
                </c:pt>
                <c:pt idx="5803">
                  <c:v>30.5</c:v>
                </c:pt>
                <c:pt idx="5804">
                  <c:v>28.7</c:v>
                </c:pt>
                <c:pt idx="5805">
                  <c:v>26.2</c:v>
                </c:pt>
                <c:pt idx="5806">
                  <c:v>27.4</c:v>
                </c:pt>
                <c:pt idx="5807">
                  <c:v>27.8</c:v>
                </c:pt>
                <c:pt idx="5808">
                  <c:v>26.4</c:v>
                </c:pt>
                <c:pt idx="5809">
                  <c:v>26.6</c:v>
                </c:pt>
                <c:pt idx="5810">
                  <c:v>28.6</c:v>
                </c:pt>
                <c:pt idx="5811">
                  <c:v>27.2</c:v>
                </c:pt>
                <c:pt idx="5812">
                  <c:v>26.7</c:v>
                </c:pt>
                <c:pt idx="5813">
                  <c:v>25.3</c:v>
                </c:pt>
                <c:pt idx="5814">
                  <c:v>25.1</c:v>
                </c:pt>
                <c:pt idx="5815">
                  <c:v>25</c:v>
                </c:pt>
                <c:pt idx="5816">
                  <c:v>25.3</c:v>
                </c:pt>
                <c:pt idx="5817">
                  <c:v>26.5</c:v>
                </c:pt>
                <c:pt idx="5818">
                  <c:v>25.6</c:v>
                </c:pt>
                <c:pt idx="5819">
                  <c:v>26.7</c:v>
                </c:pt>
                <c:pt idx="5820">
                  <c:v>29.2</c:v>
                </c:pt>
                <c:pt idx="5821">
                  <c:v>28.5</c:v>
                </c:pt>
                <c:pt idx="5822">
                  <c:v>31.6</c:v>
                </c:pt>
                <c:pt idx="5823">
                  <c:v>32.200000000000003</c:v>
                </c:pt>
                <c:pt idx="5824">
                  <c:v>33</c:v>
                </c:pt>
                <c:pt idx="5825">
                  <c:v>34.6</c:v>
                </c:pt>
                <c:pt idx="5826">
                  <c:v>38.200000000000003</c:v>
                </c:pt>
                <c:pt idx="5827">
                  <c:v>34.1</c:v>
                </c:pt>
                <c:pt idx="5828">
                  <c:v>36.300000000000004</c:v>
                </c:pt>
                <c:pt idx="5829">
                  <c:v>33.300000000000004</c:v>
                </c:pt>
                <c:pt idx="5830">
                  <c:v>32.5</c:v>
                </c:pt>
                <c:pt idx="5831">
                  <c:v>30.6</c:v>
                </c:pt>
                <c:pt idx="5832">
                  <c:v>26.2</c:v>
                </c:pt>
                <c:pt idx="5833">
                  <c:v>33.200000000000003</c:v>
                </c:pt>
                <c:pt idx="5834">
                  <c:v>36.800000000000004</c:v>
                </c:pt>
                <c:pt idx="5835">
                  <c:v>34.200000000000003</c:v>
                </c:pt>
                <c:pt idx="5836">
                  <c:v>34.700000000000003</c:v>
                </c:pt>
                <c:pt idx="5837">
                  <c:v>41</c:v>
                </c:pt>
                <c:pt idx="5838">
                  <c:v>35.800000000000004</c:v>
                </c:pt>
                <c:pt idx="5839">
                  <c:v>33.9</c:v>
                </c:pt>
                <c:pt idx="5840">
                  <c:v>34.200000000000003</c:v>
                </c:pt>
                <c:pt idx="5841">
                  <c:v>38.200000000000003</c:v>
                </c:pt>
                <c:pt idx="5842">
                  <c:v>35.5</c:v>
                </c:pt>
                <c:pt idx="5843">
                  <c:v>36.5</c:v>
                </c:pt>
                <c:pt idx="5844">
                  <c:v>34.9</c:v>
                </c:pt>
                <c:pt idx="5845">
                  <c:v>33</c:v>
                </c:pt>
                <c:pt idx="5846">
                  <c:v>36</c:v>
                </c:pt>
                <c:pt idx="5847">
                  <c:v>32.1</c:v>
                </c:pt>
                <c:pt idx="5848">
                  <c:v>34.700000000000003</c:v>
                </c:pt>
                <c:pt idx="5849">
                  <c:v>32.4</c:v>
                </c:pt>
                <c:pt idx="5850">
                  <c:v>31.8</c:v>
                </c:pt>
                <c:pt idx="5851">
                  <c:v>30.8</c:v>
                </c:pt>
                <c:pt idx="5852">
                  <c:v>32.5</c:v>
                </c:pt>
                <c:pt idx="5853">
                  <c:v>31.3</c:v>
                </c:pt>
                <c:pt idx="5854">
                  <c:v>30.5</c:v>
                </c:pt>
                <c:pt idx="5855">
                  <c:v>25.9</c:v>
                </c:pt>
                <c:pt idx="5856">
                  <c:v>28.4</c:v>
                </c:pt>
                <c:pt idx="5857">
                  <c:v>27.7</c:v>
                </c:pt>
                <c:pt idx="5858">
                  <c:v>27.8</c:v>
                </c:pt>
                <c:pt idx="5859">
                  <c:v>28.9</c:v>
                </c:pt>
                <c:pt idx="5860">
                  <c:v>26.8</c:v>
                </c:pt>
                <c:pt idx="5861">
                  <c:v>27.5</c:v>
                </c:pt>
                <c:pt idx="5862">
                  <c:v>26.6</c:v>
                </c:pt>
                <c:pt idx="5863">
                  <c:v>28</c:v>
                </c:pt>
                <c:pt idx="5864">
                  <c:v>27.9</c:v>
                </c:pt>
                <c:pt idx="5865">
                  <c:v>26.6</c:v>
                </c:pt>
                <c:pt idx="5866">
                  <c:v>29.7</c:v>
                </c:pt>
                <c:pt idx="5867">
                  <c:v>27.2</c:v>
                </c:pt>
                <c:pt idx="5868">
                  <c:v>28.8</c:v>
                </c:pt>
                <c:pt idx="5869">
                  <c:v>31.4</c:v>
                </c:pt>
                <c:pt idx="5870">
                  <c:v>30.4</c:v>
                </c:pt>
                <c:pt idx="5871">
                  <c:v>30.7</c:v>
                </c:pt>
                <c:pt idx="5872">
                  <c:v>29.3</c:v>
                </c:pt>
                <c:pt idx="5873">
                  <c:v>35.800000000000004</c:v>
                </c:pt>
                <c:pt idx="5874">
                  <c:v>38.9</c:v>
                </c:pt>
                <c:pt idx="5875">
                  <c:v>34</c:v>
                </c:pt>
                <c:pt idx="5876">
                  <c:v>37.5</c:v>
                </c:pt>
                <c:pt idx="5877">
                  <c:v>34.6</c:v>
                </c:pt>
                <c:pt idx="5878">
                  <c:v>31.8</c:v>
                </c:pt>
                <c:pt idx="5879">
                  <c:v>32.1</c:v>
                </c:pt>
                <c:pt idx="5880">
                  <c:v>33.200000000000003</c:v>
                </c:pt>
                <c:pt idx="5881">
                  <c:v>34.1</c:v>
                </c:pt>
                <c:pt idx="5882">
                  <c:v>24.4</c:v>
                </c:pt>
                <c:pt idx="5883">
                  <c:v>36</c:v>
                </c:pt>
                <c:pt idx="5884">
                  <c:v>32.200000000000003</c:v>
                </c:pt>
                <c:pt idx="5885">
                  <c:v>34.300000000000004</c:v>
                </c:pt>
                <c:pt idx="5886">
                  <c:v>37.700000000000003</c:v>
                </c:pt>
                <c:pt idx="5887">
                  <c:v>35.6</c:v>
                </c:pt>
                <c:pt idx="5888">
                  <c:v>37.700000000000003</c:v>
                </c:pt>
                <c:pt idx="5889">
                  <c:v>35.200000000000003</c:v>
                </c:pt>
                <c:pt idx="5890">
                  <c:v>38.300000000000004</c:v>
                </c:pt>
                <c:pt idx="5891">
                  <c:v>36.800000000000004</c:v>
                </c:pt>
                <c:pt idx="5892">
                  <c:v>38.300000000000004</c:v>
                </c:pt>
                <c:pt idx="5893">
                  <c:v>39.6</c:v>
                </c:pt>
                <c:pt idx="5894">
                  <c:v>36.6</c:v>
                </c:pt>
                <c:pt idx="5895">
                  <c:v>34.6</c:v>
                </c:pt>
                <c:pt idx="5896">
                  <c:v>38.1</c:v>
                </c:pt>
                <c:pt idx="5897">
                  <c:v>33.1</c:v>
                </c:pt>
                <c:pt idx="5898">
                  <c:v>33.5</c:v>
                </c:pt>
                <c:pt idx="5899">
                  <c:v>34.700000000000003</c:v>
                </c:pt>
                <c:pt idx="5900">
                  <c:v>34.300000000000004</c:v>
                </c:pt>
                <c:pt idx="5901">
                  <c:v>34.300000000000004</c:v>
                </c:pt>
                <c:pt idx="5902">
                  <c:v>31.6</c:v>
                </c:pt>
                <c:pt idx="5903">
                  <c:v>35.700000000000003</c:v>
                </c:pt>
                <c:pt idx="5904">
                  <c:v>32.4</c:v>
                </c:pt>
                <c:pt idx="5905">
                  <c:v>31.7</c:v>
                </c:pt>
                <c:pt idx="5906">
                  <c:v>30.3</c:v>
                </c:pt>
                <c:pt idx="5907">
                  <c:v>31.8</c:v>
                </c:pt>
                <c:pt idx="5908">
                  <c:v>31</c:v>
                </c:pt>
                <c:pt idx="5909">
                  <c:v>30.6</c:v>
                </c:pt>
                <c:pt idx="5910">
                  <c:v>30</c:v>
                </c:pt>
                <c:pt idx="5911">
                  <c:v>29.6</c:v>
                </c:pt>
                <c:pt idx="5912">
                  <c:v>29.1</c:v>
                </c:pt>
                <c:pt idx="5913">
                  <c:v>29.6</c:v>
                </c:pt>
                <c:pt idx="5914">
                  <c:v>30.2</c:v>
                </c:pt>
                <c:pt idx="5915">
                  <c:v>30.8</c:v>
                </c:pt>
                <c:pt idx="5916">
                  <c:v>30.4</c:v>
                </c:pt>
                <c:pt idx="5917">
                  <c:v>31.5</c:v>
                </c:pt>
                <c:pt idx="5918">
                  <c:v>32.800000000000004</c:v>
                </c:pt>
                <c:pt idx="5919">
                  <c:v>32.4</c:v>
                </c:pt>
                <c:pt idx="5920">
                  <c:v>35.700000000000003</c:v>
                </c:pt>
                <c:pt idx="5921">
                  <c:v>34.1</c:v>
                </c:pt>
                <c:pt idx="5922">
                  <c:v>39.6</c:v>
                </c:pt>
                <c:pt idx="5923">
                  <c:v>40.9</c:v>
                </c:pt>
                <c:pt idx="5924">
                  <c:v>37.5</c:v>
                </c:pt>
                <c:pt idx="5925">
                  <c:v>42.9</c:v>
                </c:pt>
                <c:pt idx="5926">
                  <c:v>38.200000000000003</c:v>
                </c:pt>
                <c:pt idx="5927">
                  <c:v>37.1</c:v>
                </c:pt>
                <c:pt idx="5928">
                  <c:v>33.6</c:v>
                </c:pt>
                <c:pt idx="5929">
                  <c:v>34.6</c:v>
                </c:pt>
                <c:pt idx="5930">
                  <c:v>33.9</c:v>
                </c:pt>
                <c:pt idx="5931">
                  <c:v>32.9</c:v>
                </c:pt>
                <c:pt idx="5932">
                  <c:v>32.700000000000003</c:v>
                </c:pt>
                <c:pt idx="5933">
                  <c:v>20.8</c:v>
                </c:pt>
                <c:pt idx="5934">
                  <c:v>33.5</c:v>
                </c:pt>
                <c:pt idx="5935">
                  <c:v>43.2</c:v>
                </c:pt>
                <c:pt idx="5936">
                  <c:v>40.200000000000003</c:v>
                </c:pt>
                <c:pt idx="5937">
                  <c:v>40.9</c:v>
                </c:pt>
                <c:pt idx="5938">
                  <c:v>46.6</c:v>
                </c:pt>
                <c:pt idx="5939">
                  <c:v>43.9</c:v>
                </c:pt>
                <c:pt idx="5940">
                  <c:v>42.7</c:v>
                </c:pt>
                <c:pt idx="5941">
                  <c:v>36.1</c:v>
                </c:pt>
                <c:pt idx="5942">
                  <c:v>42.2</c:v>
                </c:pt>
                <c:pt idx="5943">
                  <c:v>39.1</c:v>
                </c:pt>
                <c:pt idx="5944">
                  <c:v>36.700000000000003</c:v>
                </c:pt>
                <c:pt idx="5945">
                  <c:v>37.5</c:v>
                </c:pt>
                <c:pt idx="5946">
                  <c:v>40.800000000000004</c:v>
                </c:pt>
                <c:pt idx="5947">
                  <c:v>35.6</c:v>
                </c:pt>
                <c:pt idx="5948">
                  <c:v>38.300000000000004</c:v>
                </c:pt>
                <c:pt idx="5949">
                  <c:v>38.300000000000004</c:v>
                </c:pt>
                <c:pt idx="5950">
                  <c:v>36.1</c:v>
                </c:pt>
                <c:pt idx="5951">
                  <c:v>37.200000000000003</c:v>
                </c:pt>
                <c:pt idx="5952">
                  <c:v>36</c:v>
                </c:pt>
                <c:pt idx="5953">
                  <c:v>34.1</c:v>
                </c:pt>
                <c:pt idx="5954">
                  <c:v>34.4</c:v>
                </c:pt>
                <c:pt idx="5955">
                  <c:v>35.800000000000004</c:v>
                </c:pt>
                <c:pt idx="5956">
                  <c:v>33.1</c:v>
                </c:pt>
                <c:pt idx="5957">
                  <c:v>32.9</c:v>
                </c:pt>
                <c:pt idx="5958">
                  <c:v>33.6</c:v>
                </c:pt>
                <c:pt idx="5959">
                  <c:v>34.700000000000003</c:v>
                </c:pt>
                <c:pt idx="5960">
                  <c:v>32.4</c:v>
                </c:pt>
                <c:pt idx="5961">
                  <c:v>32.4</c:v>
                </c:pt>
                <c:pt idx="5962">
                  <c:v>29.9</c:v>
                </c:pt>
                <c:pt idx="5963">
                  <c:v>30.8</c:v>
                </c:pt>
                <c:pt idx="5964">
                  <c:v>31.2</c:v>
                </c:pt>
                <c:pt idx="5965">
                  <c:v>30.8</c:v>
                </c:pt>
                <c:pt idx="5966">
                  <c:v>33.1</c:v>
                </c:pt>
                <c:pt idx="5967">
                  <c:v>32.700000000000003</c:v>
                </c:pt>
                <c:pt idx="5968">
                  <c:v>31.8</c:v>
                </c:pt>
                <c:pt idx="5969">
                  <c:v>36.300000000000004</c:v>
                </c:pt>
                <c:pt idx="5970">
                  <c:v>35</c:v>
                </c:pt>
                <c:pt idx="5971">
                  <c:v>39</c:v>
                </c:pt>
                <c:pt idx="5972">
                  <c:v>37.5</c:v>
                </c:pt>
                <c:pt idx="5973">
                  <c:v>37.5</c:v>
                </c:pt>
                <c:pt idx="5974">
                  <c:v>39.200000000000003</c:v>
                </c:pt>
                <c:pt idx="5975">
                  <c:v>42.2</c:v>
                </c:pt>
                <c:pt idx="5976">
                  <c:v>37.300000000000004</c:v>
                </c:pt>
                <c:pt idx="5977">
                  <c:v>39.6</c:v>
                </c:pt>
                <c:pt idx="5978">
                  <c:v>41.7</c:v>
                </c:pt>
                <c:pt idx="5979">
                  <c:v>39.700000000000003</c:v>
                </c:pt>
                <c:pt idx="5980">
                  <c:v>40.4</c:v>
                </c:pt>
                <c:pt idx="5981">
                  <c:v>39.6</c:v>
                </c:pt>
                <c:pt idx="5982">
                  <c:v>38.700000000000003</c:v>
                </c:pt>
                <c:pt idx="5983">
                  <c:v>41</c:v>
                </c:pt>
                <c:pt idx="5984">
                  <c:v>46.9</c:v>
                </c:pt>
                <c:pt idx="5985">
                  <c:v>49.8</c:v>
                </c:pt>
                <c:pt idx="5986">
                  <c:v>47.8</c:v>
                </c:pt>
                <c:pt idx="5987">
                  <c:v>45.2</c:v>
                </c:pt>
                <c:pt idx="5988">
                  <c:v>47.7</c:v>
                </c:pt>
                <c:pt idx="5989">
                  <c:v>46.2</c:v>
                </c:pt>
                <c:pt idx="5990">
                  <c:v>45.2</c:v>
                </c:pt>
                <c:pt idx="5991">
                  <c:v>42.2</c:v>
                </c:pt>
                <c:pt idx="5992">
                  <c:v>43.2</c:v>
                </c:pt>
                <c:pt idx="5993">
                  <c:v>45.2</c:v>
                </c:pt>
                <c:pt idx="5994">
                  <c:v>41.1</c:v>
                </c:pt>
                <c:pt idx="5995">
                  <c:v>41.2</c:v>
                </c:pt>
                <c:pt idx="5996">
                  <c:v>40.6</c:v>
                </c:pt>
                <c:pt idx="5997">
                  <c:v>42.4</c:v>
                </c:pt>
                <c:pt idx="5998">
                  <c:v>39.1</c:v>
                </c:pt>
                <c:pt idx="5999">
                  <c:v>39.200000000000003</c:v>
                </c:pt>
                <c:pt idx="6000">
                  <c:v>40.700000000000003</c:v>
                </c:pt>
                <c:pt idx="6001">
                  <c:v>37.700000000000003</c:v>
                </c:pt>
                <c:pt idx="6002">
                  <c:v>39.6</c:v>
                </c:pt>
                <c:pt idx="6003">
                  <c:v>36.1</c:v>
                </c:pt>
                <c:pt idx="6004">
                  <c:v>37.6</c:v>
                </c:pt>
                <c:pt idx="6005">
                  <c:v>35.4</c:v>
                </c:pt>
                <c:pt idx="6006">
                  <c:v>33.4</c:v>
                </c:pt>
                <c:pt idx="6007">
                  <c:v>32.800000000000004</c:v>
                </c:pt>
                <c:pt idx="6008">
                  <c:v>33.6</c:v>
                </c:pt>
                <c:pt idx="6009">
                  <c:v>36</c:v>
                </c:pt>
                <c:pt idx="6010">
                  <c:v>33.700000000000003</c:v>
                </c:pt>
                <c:pt idx="6011">
                  <c:v>31.7</c:v>
                </c:pt>
                <c:pt idx="6012">
                  <c:v>31.6</c:v>
                </c:pt>
                <c:pt idx="6013">
                  <c:v>30.8</c:v>
                </c:pt>
                <c:pt idx="6014">
                  <c:v>30.8</c:v>
                </c:pt>
                <c:pt idx="6015">
                  <c:v>32.800000000000004</c:v>
                </c:pt>
                <c:pt idx="6016">
                  <c:v>30.7</c:v>
                </c:pt>
                <c:pt idx="6017">
                  <c:v>32.6</c:v>
                </c:pt>
                <c:pt idx="6018">
                  <c:v>33.5</c:v>
                </c:pt>
                <c:pt idx="6019">
                  <c:v>36.300000000000004</c:v>
                </c:pt>
                <c:pt idx="6020">
                  <c:v>38.4</c:v>
                </c:pt>
                <c:pt idx="6021">
                  <c:v>38.200000000000003</c:v>
                </c:pt>
                <c:pt idx="6022">
                  <c:v>35.800000000000004</c:v>
                </c:pt>
                <c:pt idx="6023">
                  <c:v>40.800000000000004</c:v>
                </c:pt>
                <c:pt idx="6024">
                  <c:v>43</c:v>
                </c:pt>
                <c:pt idx="6025">
                  <c:v>42.3</c:v>
                </c:pt>
                <c:pt idx="6026">
                  <c:v>42.5</c:v>
                </c:pt>
                <c:pt idx="6027">
                  <c:v>36.6</c:v>
                </c:pt>
                <c:pt idx="6028">
                  <c:v>37.4</c:v>
                </c:pt>
                <c:pt idx="6029">
                  <c:v>33.5</c:v>
                </c:pt>
                <c:pt idx="6030">
                  <c:v>38.1</c:v>
                </c:pt>
                <c:pt idx="6031">
                  <c:v>29.7</c:v>
                </c:pt>
                <c:pt idx="6032">
                  <c:v>31.5</c:v>
                </c:pt>
                <c:pt idx="6033">
                  <c:v>28</c:v>
                </c:pt>
                <c:pt idx="6034">
                  <c:v>38.800000000000004</c:v>
                </c:pt>
                <c:pt idx="6035">
                  <c:v>41.6</c:v>
                </c:pt>
                <c:pt idx="6036">
                  <c:v>42.7</c:v>
                </c:pt>
                <c:pt idx="6037">
                  <c:v>43.8</c:v>
                </c:pt>
                <c:pt idx="6038">
                  <c:v>40.200000000000003</c:v>
                </c:pt>
                <c:pt idx="6039">
                  <c:v>40.5</c:v>
                </c:pt>
                <c:pt idx="6040">
                  <c:v>50.7</c:v>
                </c:pt>
                <c:pt idx="6041">
                  <c:v>46.5</c:v>
                </c:pt>
                <c:pt idx="6042">
                  <c:v>46.2</c:v>
                </c:pt>
                <c:pt idx="6043">
                  <c:v>45.2</c:v>
                </c:pt>
                <c:pt idx="6044">
                  <c:v>44</c:v>
                </c:pt>
                <c:pt idx="6045">
                  <c:v>44.1</c:v>
                </c:pt>
                <c:pt idx="6046">
                  <c:v>42.7</c:v>
                </c:pt>
                <c:pt idx="6047">
                  <c:v>44.2</c:v>
                </c:pt>
                <c:pt idx="6048">
                  <c:v>40.4</c:v>
                </c:pt>
                <c:pt idx="6049">
                  <c:v>41.8</c:v>
                </c:pt>
                <c:pt idx="6050">
                  <c:v>43.5</c:v>
                </c:pt>
                <c:pt idx="6051">
                  <c:v>42.2</c:v>
                </c:pt>
                <c:pt idx="6052">
                  <c:v>40.4</c:v>
                </c:pt>
                <c:pt idx="6053">
                  <c:v>38.300000000000004</c:v>
                </c:pt>
                <c:pt idx="6054">
                  <c:v>39.200000000000003</c:v>
                </c:pt>
                <c:pt idx="6055">
                  <c:v>37.5</c:v>
                </c:pt>
                <c:pt idx="6056">
                  <c:v>38</c:v>
                </c:pt>
                <c:pt idx="6057">
                  <c:v>31.1</c:v>
                </c:pt>
                <c:pt idx="6058">
                  <c:v>38.5</c:v>
                </c:pt>
                <c:pt idx="6059">
                  <c:v>37.200000000000003</c:v>
                </c:pt>
                <c:pt idx="6060">
                  <c:v>35.700000000000003</c:v>
                </c:pt>
                <c:pt idx="6061">
                  <c:v>34.700000000000003</c:v>
                </c:pt>
                <c:pt idx="6062">
                  <c:v>33.300000000000004</c:v>
                </c:pt>
                <c:pt idx="6063">
                  <c:v>33.9</c:v>
                </c:pt>
                <c:pt idx="6064">
                  <c:v>35.9</c:v>
                </c:pt>
                <c:pt idx="6065">
                  <c:v>39</c:v>
                </c:pt>
                <c:pt idx="6066">
                  <c:v>38.1</c:v>
                </c:pt>
                <c:pt idx="6067">
                  <c:v>39.300000000000004</c:v>
                </c:pt>
                <c:pt idx="6068">
                  <c:v>37.200000000000003</c:v>
                </c:pt>
                <c:pt idx="6069">
                  <c:v>40</c:v>
                </c:pt>
                <c:pt idx="6070">
                  <c:v>38.4</c:v>
                </c:pt>
                <c:pt idx="6071">
                  <c:v>42.9</c:v>
                </c:pt>
                <c:pt idx="6072">
                  <c:v>41.5</c:v>
                </c:pt>
                <c:pt idx="6073">
                  <c:v>52.6</c:v>
                </c:pt>
                <c:pt idx="6074">
                  <c:v>46.5</c:v>
                </c:pt>
                <c:pt idx="6075">
                  <c:v>45.7</c:v>
                </c:pt>
                <c:pt idx="6076">
                  <c:v>47.6</c:v>
                </c:pt>
                <c:pt idx="6077">
                  <c:v>44</c:v>
                </c:pt>
                <c:pt idx="6078">
                  <c:v>43</c:v>
                </c:pt>
                <c:pt idx="6079">
                  <c:v>32.800000000000004</c:v>
                </c:pt>
                <c:pt idx="6080">
                  <c:v>41.9</c:v>
                </c:pt>
                <c:pt idx="6081">
                  <c:v>44.1</c:v>
                </c:pt>
                <c:pt idx="6082">
                  <c:v>41.9</c:v>
                </c:pt>
                <c:pt idx="6083">
                  <c:v>40.9</c:v>
                </c:pt>
                <c:pt idx="6084">
                  <c:v>44.6</c:v>
                </c:pt>
                <c:pt idx="6085">
                  <c:v>47.7</c:v>
                </c:pt>
                <c:pt idx="6086">
                  <c:v>44</c:v>
                </c:pt>
                <c:pt idx="6087">
                  <c:v>43.1</c:v>
                </c:pt>
                <c:pt idx="6088">
                  <c:v>43.7</c:v>
                </c:pt>
                <c:pt idx="6089">
                  <c:v>52.5</c:v>
                </c:pt>
                <c:pt idx="6090">
                  <c:v>45.2</c:v>
                </c:pt>
                <c:pt idx="6091">
                  <c:v>50.7</c:v>
                </c:pt>
                <c:pt idx="6092">
                  <c:v>47.8</c:v>
                </c:pt>
                <c:pt idx="6093">
                  <c:v>51.3</c:v>
                </c:pt>
                <c:pt idx="6094">
                  <c:v>49.2</c:v>
                </c:pt>
                <c:pt idx="6095">
                  <c:v>46.3</c:v>
                </c:pt>
                <c:pt idx="6096">
                  <c:v>47.7</c:v>
                </c:pt>
                <c:pt idx="6097">
                  <c:v>46.6</c:v>
                </c:pt>
                <c:pt idx="6098">
                  <c:v>44.6</c:v>
                </c:pt>
                <c:pt idx="6099">
                  <c:v>45.4</c:v>
                </c:pt>
                <c:pt idx="6100">
                  <c:v>43.8</c:v>
                </c:pt>
                <c:pt idx="6101">
                  <c:v>40.700000000000003</c:v>
                </c:pt>
                <c:pt idx="6102">
                  <c:v>43.3</c:v>
                </c:pt>
                <c:pt idx="6103">
                  <c:v>40.200000000000003</c:v>
                </c:pt>
                <c:pt idx="6104">
                  <c:v>42.4</c:v>
                </c:pt>
                <c:pt idx="6105">
                  <c:v>39.6</c:v>
                </c:pt>
                <c:pt idx="6106">
                  <c:v>34.5</c:v>
                </c:pt>
                <c:pt idx="6107">
                  <c:v>39</c:v>
                </c:pt>
                <c:pt idx="6108">
                  <c:v>41.5</c:v>
                </c:pt>
                <c:pt idx="6109">
                  <c:v>38.6</c:v>
                </c:pt>
                <c:pt idx="6110">
                  <c:v>37.6</c:v>
                </c:pt>
                <c:pt idx="6111">
                  <c:v>37</c:v>
                </c:pt>
                <c:pt idx="6112">
                  <c:v>34.9</c:v>
                </c:pt>
                <c:pt idx="6113">
                  <c:v>36.200000000000003</c:v>
                </c:pt>
                <c:pt idx="6114">
                  <c:v>35.700000000000003</c:v>
                </c:pt>
                <c:pt idx="6115">
                  <c:v>37.700000000000003</c:v>
                </c:pt>
                <c:pt idx="6116">
                  <c:v>39.1</c:v>
                </c:pt>
                <c:pt idx="6117">
                  <c:v>40.200000000000003</c:v>
                </c:pt>
                <c:pt idx="6118">
                  <c:v>45.3</c:v>
                </c:pt>
                <c:pt idx="6119">
                  <c:v>48.2</c:v>
                </c:pt>
                <c:pt idx="6120">
                  <c:v>46.4</c:v>
                </c:pt>
                <c:pt idx="6121">
                  <c:v>50.9</c:v>
                </c:pt>
                <c:pt idx="6122">
                  <c:v>49.7</c:v>
                </c:pt>
                <c:pt idx="6123">
                  <c:v>46.5</c:v>
                </c:pt>
                <c:pt idx="6124">
                  <c:v>46.9</c:v>
                </c:pt>
                <c:pt idx="6125">
                  <c:v>50.2</c:v>
                </c:pt>
                <c:pt idx="6126">
                  <c:v>49.9</c:v>
                </c:pt>
                <c:pt idx="6127">
                  <c:v>46</c:v>
                </c:pt>
                <c:pt idx="6128">
                  <c:v>44.3</c:v>
                </c:pt>
                <c:pt idx="6129">
                  <c:v>45.9</c:v>
                </c:pt>
                <c:pt idx="6130">
                  <c:v>45.5</c:v>
                </c:pt>
                <c:pt idx="6131">
                  <c:v>44</c:v>
                </c:pt>
                <c:pt idx="6132">
                  <c:v>41.9</c:v>
                </c:pt>
                <c:pt idx="6133">
                  <c:v>40.1</c:v>
                </c:pt>
                <c:pt idx="6134">
                  <c:v>43.8</c:v>
                </c:pt>
                <c:pt idx="6135">
                  <c:v>43.8</c:v>
                </c:pt>
                <c:pt idx="6136">
                  <c:v>45.5</c:v>
                </c:pt>
                <c:pt idx="6137">
                  <c:v>42.5</c:v>
                </c:pt>
                <c:pt idx="6138">
                  <c:v>46.1</c:v>
                </c:pt>
                <c:pt idx="6139">
                  <c:v>45.6</c:v>
                </c:pt>
                <c:pt idx="6140">
                  <c:v>40.4</c:v>
                </c:pt>
                <c:pt idx="6141">
                  <c:v>50.5</c:v>
                </c:pt>
                <c:pt idx="6142">
                  <c:v>46.8</c:v>
                </c:pt>
                <c:pt idx="6143">
                  <c:v>45.5</c:v>
                </c:pt>
                <c:pt idx="6144">
                  <c:v>49.6</c:v>
                </c:pt>
                <c:pt idx="6145">
                  <c:v>47.3</c:v>
                </c:pt>
                <c:pt idx="6146">
                  <c:v>49.1</c:v>
                </c:pt>
                <c:pt idx="6147">
                  <c:v>42.9</c:v>
                </c:pt>
                <c:pt idx="6148">
                  <c:v>46.8</c:v>
                </c:pt>
                <c:pt idx="6149">
                  <c:v>45.6</c:v>
                </c:pt>
                <c:pt idx="6150">
                  <c:v>45.5</c:v>
                </c:pt>
                <c:pt idx="6151">
                  <c:v>47.9</c:v>
                </c:pt>
                <c:pt idx="6152">
                  <c:v>41.1</c:v>
                </c:pt>
                <c:pt idx="6153">
                  <c:v>40.6</c:v>
                </c:pt>
                <c:pt idx="6154">
                  <c:v>41.9</c:v>
                </c:pt>
                <c:pt idx="6155">
                  <c:v>42.6</c:v>
                </c:pt>
                <c:pt idx="6156">
                  <c:v>39.9</c:v>
                </c:pt>
                <c:pt idx="6157">
                  <c:v>43.4</c:v>
                </c:pt>
                <c:pt idx="6158">
                  <c:v>39</c:v>
                </c:pt>
                <c:pt idx="6159">
                  <c:v>38.800000000000004</c:v>
                </c:pt>
                <c:pt idx="6160">
                  <c:v>38.800000000000004</c:v>
                </c:pt>
                <c:pt idx="6161">
                  <c:v>38.200000000000003</c:v>
                </c:pt>
                <c:pt idx="6162">
                  <c:v>38.800000000000004</c:v>
                </c:pt>
                <c:pt idx="6163">
                  <c:v>37.700000000000003</c:v>
                </c:pt>
                <c:pt idx="6164">
                  <c:v>40.5</c:v>
                </c:pt>
                <c:pt idx="6165">
                  <c:v>42.7</c:v>
                </c:pt>
                <c:pt idx="6166">
                  <c:v>43.2</c:v>
                </c:pt>
                <c:pt idx="6167">
                  <c:v>48.8</c:v>
                </c:pt>
                <c:pt idx="6168">
                  <c:v>51.8</c:v>
                </c:pt>
                <c:pt idx="6169">
                  <c:v>44.4</c:v>
                </c:pt>
                <c:pt idx="6170">
                  <c:v>48.8</c:v>
                </c:pt>
                <c:pt idx="6171">
                  <c:v>50.7</c:v>
                </c:pt>
                <c:pt idx="6172">
                  <c:v>48.6</c:v>
                </c:pt>
                <c:pt idx="6173">
                  <c:v>47.2</c:v>
                </c:pt>
                <c:pt idx="6174">
                  <c:v>46</c:v>
                </c:pt>
                <c:pt idx="6175">
                  <c:v>46.5</c:v>
                </c:pt>
                <c:pt idx="6176">
                  <c:v>46</c:v>
                </c:pt>
                <c:pt idx="6177">
                  <c:v>50.4</c:v>
                </c:pt>
                <c:pt idx="6178">
                  <c:v>44.4</c:v>
                </c:pt>
                <c:pt idx="6179">
                  <c:v>39</c:v>
                </c:pt>
                <c:pt idx="6180">
                  <c:v>44.8</c:v>
                </c:pt>
                <c:pt idx="6181">
                  <c:v>41.9</c:v>
                </c:pt>
                <c:pt idx="6182">
                  <c:v>42.7</c:v>
                </c:pt>
                <c:pt idx="6183">
                  <c:v>45.8</c:v>
                </c:pt>
                <c:pt idx="6184">
                  <c:v>57.3</c:v>
                </c:pt>
                <c:pt idx="6185">
                  <c:v>61.7</c:v>
                </c:pt>
                <c:pt idx="6186">
                  <c:v>55.7</c:v>
                </c:pt>
                <c:pt idx="6187">
                  <c:v>41.1</c:v>
                </c:pt>
                <c:pt idx="6188">
                  <c:v>44</c:v>
                </c:pt>
                <c:pt idx="6189">
                  <c:v>50.6</c:v>
                </c:pt>
                <c:pt idx="6190">
                  <c:v>46.8</c:v>
                </c:pt>
                <c:pt idx="6191">
                  <c:v>51.8</c:v>
                </c:pt>
                <c:pt idx="6192">
                  <c:v>45.8</c:v>
                </c:pt>
                <c:pt idx="6193">
                  <c:v>46.7</c:v>
                </c:pt>
                <c:pt idx="6194">
                  <c:v>52.2</c:v>
                </c:pt>
                <c:pt idx="6195">
                  <c:v>50.1</c:v>
                </c:pt>
                <c:pt idx="6196">
                  <c:v>46</c:v>
                </c:pt>
                <c:pt idx="6197">
                  <c:v>45.9</c:v>
                </c:pt>
                <c:pt idx="6198">
                  <c:v>46</c:v>
                </c:pt>
                <c:pt idx="6199">
                  <c:v>44.3</c:v>
                </c:pt>
                <c:pt idx="6200">
                  <c:v>44</c:v>
                </c:pt>
                <c:pt idx="6201">
                  <c:v>44.1</c:v>
                </c:pt>
                <c:pt idx="6202">
                  <c:v>43.7</c:v>
                </c:pt>
                <c:pt idx="6203">
                  <c:v>44.2</c:v>
                </c:pt>
                <c:pt idx="6204">
                  <c:v>41.8</c:v>
                </c:pt>
                <c:pt idx="6205">
                  <c:v>41.2</c:v>
                </c:pt>
                <c:pt idx="6206">
                  <c:v>36.4</c:v>
                </c:pt>
                <c:pt idx="6207">
                  <c:v>44</c:v>
                </c:pt>
                <c:pt idx="6208">
                  <c:v>39.4</c:v>
                </c:pt>
                <c:pt idx="6209">
                  <c:v>37.200000000000003</c:v>
                </c:pt>
                <c:pt idx="6210">
                  <c:v>35.9</c:v>
                </c:pt>
                <c:pt idx="6211">
                  <c:v>37.5</c:v>
                </c:pt>
                <c:pt idx="6212">
                  <c:v>33.800000000000004</c:v>
                </c:pt>
                <c:pt idx="6213">
                  <c:v>34.300000000000004</c:v>
                </c:pt>
                <c:pt idx="6214">
                  <c:v>37.1</c:v>
                </c:pt>
                <c:pt idx="6215">
                  <c:v>40.700000000000003</c:v>
                </c:pt>
                <c:pt idx="6216">
                  <c:v>39.5</c:v>
                </c:pt>
                <c:pt idx="6217">
                  <c:v>39.300000000000004</c:v>
                </c:pt>
                <c:pt idx="6218">
                  <c:v>37.700000000000003</c:v>
                </c:pt>
                <c:pt idx="6219">
                  <c:v>44.4</c:v>
                </c:pt>
                <c:pt idx="6220">
                  <c:v>45.8</c:v>
                </c:pt>
                <c:pt idx="6221">
                  <c:v>40.6</c:v>
                </c:pt>
                <c:pt idx="6222">
                  <c:v>55.4</c:v>
                </c:pt>
                <c:pt idx="6223">
                  <c:v>47.9</c:v>
                </c:pt>
                <c:pt idx="6224">
                  <c:v>44.3</c:v>
                </c:pt>
                <c:pt idx="6225">
                  <c:v>44.3</c:v>
                </c:pt>
                <c:pt idx="6226">
                  <c:v>47.4</c:v>
                </c:pt>
                <c:pt idx="6227">
                  <c:v>41.7</c:v>
                </c:pt>
                <c:pt idx="6228">
                  <c:v>46</c:v>
                </c:pt>
                <c:pt idx="6229">
                  <c:v>44.3</c:v>
                </c:pt>
                <c:pt idx="6230">
                  <c:v>46.8</c:v>
                </c:pt>
                <c:pt idx="6231">
                  <c:v>45.1</c:v>
                </c:pt>
                <c:pt idx="6232">
                  <c:v>45.4</c:v>
                </c:pt>
                <c:pt idx="6233">
                  <c:v>40</c:v>
                </c:pt>
                <c:pt idx="6234">
                  <c:v>43</c:v>
                </c:pt>
                <c:pt idx="6235">
                  <c:v>45.4</c:v>
                </c:pt>
                <c:pt idx="6236">
                  <c:v>45.8</c:v>
                </c:pt>
                <c:pt idx="6237">
                  <c:v>44.8</c:v>
                </c:pt>
                <c:pt idx="6238">
                  <c:v>44.4</c:v>
                </c:pt>
                <c:pt idx="6239">
                  <c:v>48.2</c:v>
                </c:pt>
                <c:pt idx="6240">
                  <c:v>47.1</c:v>
                </c:pt>
                <c:pt idx="6241">
                  <c:v>49.9</c:v>
                </c:pt>
                <c:pt idx="6242">
                  <c:v>50.5</c:v>
                </c:pt>
                <c:pt idx="6243">
                  <c:v>48.7</c:v>
                </c:pt>
                <c:pt idx="6244">
                  <c:v>48.6</c:v>
                </c:pt>
                <c:pt idx="6245">
                  <c:v>46.2</c:v>
                </c:pt>
                <c:pt idx="6246">
                  <c:v>49.7</c:v>
                </c:pt>
                <c:pt idx="6247">
                  <c:v>43.4</c:v>
                </c:pt>
                <c:pt idx="6248">
                  <c:v>46.5</c:v>
                </c:pt>
                <c:pt idx="6249">
                  <c:v>46</c:v>
                </c:pt>
                <c:pt idx="6250">
                  <c:v>48.4</c:v>
                </c:pt>
                <c:pt idx="6251">
                  <c:v>47.5</c:v>
                </c:pt>
                <c:pt idx="6252">
                  <c:v>45.5</c:v>
                </c:pt>
                <c:pt idx="6253">
                  <c:v>46.8</c:v>
                </c:pt>
                <c:pt idx="6254">
                  <c:v>46.6</c:v>
                </c:pt>
                <c:pt idx="6255">
                  <c:v>38.800000000000004</c:v>
                </c:pt>
                <c:pt idx="6256">
                  <c:v>38.6</c:v>
                </c:pt>
                <c:pt idx="6257">
                  <c:v>39.800000000000004</c:v>
                </c:pt>
                <c:pt idx="6258">
                  <c:v>41</c:v>
                </c:pt>
                <c:pt idx="6259">
                  <c:v>39.6</c:v>
                </c:pt>
                <c:pt idx="6260">
                  <c:v>41</c:v>
                </c:pt>
                <c:pt idx="6261">
                  <c:v>38.800000000000004</c:v>
                </c:pt>
                <c:pt idx="6262">
                  <c:v>39.200000000000003</c:v>
                </c:pt>
                <c:pt idx="6263">
                  <c:v>39.300000000000004</c:v>
                </c:pt>
                <c:pt idx="6264">
                  <c:v>39.300000000000004</c:v>
                </c:pt>
                <c:pt idx="6265">
                  <c:v>40.1</c:v>
                </c:pt>
                <c:pt idx="6266">
                  <c:v>40.700000000000003</c:v>
                </c:pt>
                <c:pt idx="6267">
                  <c:v>46</c:v>
                </c:pt>
                <c:pt idx="6268">
                  <c:v>45.7</c:v>
                </c:pt>
                <c:pt idx="6269">
                  <c:v>45.2</c:v>
                </c:pt>
                <c:pt idx="6270">
                  <c:v>47.5</c:v>
                </c:pt>
                <c:pt idx="6271">
                  <c:v>52.5</c:v>
                </c:pt>
                <c:pt idx="6272">
                  <c:v>48.5</c:v>
                </c:pt>
                <c:pt idx="6273">
                  <c:v>47.2</c:v>
                </c:pt>
                <c:pt idx="6274">
                  <c:v>44.8</c:v>
                </c:pt>
                <c:pt idx="6275">
                  <c:v>49.1</c:v>
                </c:pt>
                <c:pt idx="6276">
                  <c:v>47.3</c:v>
                </c:pt>
                <c:pt idx="6277">
                  <c:v>43.5</c:v>
                </c:pt>
                <c:pt idx="6278">
                  <c:v>43.6</c:v>
                </c:pt>
                <c:pt idx="6279">
                  <c:v>44.9</c:v>
                </c:pt>
                <c:pt idx="6280">
                  <c:v>36.5</c:v>
                </c:pt>
                <c:pt idx="6281">
                  <c:v>40.6</c:v>
                </c:pt>
                <c:pt idx="6282">
                  <c:v>44.1</c:v>
                </c:pt>
                <c:pt idx="6283">
                  <c:v>42.7</c:v>
                </c:pt>
                <c:pt idx="6284">
                  <c:v>46.8</c:v>
                </c:pt>
                <c:pt idx="6285">
                  <c:v>45.3</c:v>
                </c:pt>
                <c:pt idx="6286">
                  <c:v>45.2</c:v>
                </c:pt>
                <c:pt idx="6287">
                  <c:v>48.7</c:v>
                </c:pt>
                <c:pt idx="6288">
                  <c:v>44.1</c:v>
                </c:pt>
                <c:pt idx="6289">
                  <c:v>46.1</c:v>
                </c:pt>
                <c:pt idx="6290">
                  <c:v>56.8</c:v>
                </c:pt>
                <c:pt idx="6291">
                  <c:v>48.8</c:v>
                </c:pt>
                <c:pt idx="6292">
                  <c:v>49.8</c:v>
                </c:pt>
                <c:pt idx="6293">
                  <c:v>47.1</c:v>
                </c:pt>
                <c:pt idx="6294">
                  <c:v>51.3</c:v>
                </c:pt>
                <c:pt idx="6295">
                  <c:v>48.7</c:v>
                </c:pt>
                <c:pt idx="6296">
                  <c:v>51.7</c:v>
                </c:pt>
                <c:pt idx="6297">
                  <c:v>52.6</c:v>
                </c:pt>
                <c:pt idx="6298">
                  <c:v>53.2</c:v>
                </c:pt>
                <c:pt idx="6299">
                  <c:v>46.5</c:v>
                </c:pt>
                <c:pt idx="6300">
                  <c:v>47.6</c:v>
                </c:pt>
                <c:pt idx="6301">
                  <c:v>43.7</c:v>
                </c:pt>
                <c:pt idx="6302">
                  <c:v>46.2</c:v>
                </c:pt>
                <c:pt idx="6303">
                  <c:v>46.8</c:v>
                </c:pt>
                <c:pt idx="6304">
                  <c:v>47.2</c:v>
                </c:pt>
                <c:pt idx="6305">
                  <c:v>42</c:v>
                </c:pt>
                <c:pt idx="6306">
                  <c:v>37.800000000000004</c:v>
                </c:pt>
                <c:pt idx="6307">
                  <c:v>39.1</c:v>
                </c:pt>
                <c:pt idx="6308">
                  <c:v>37.800000000000004</c:v>
                </c:pt>
                <c:pt idx="6309">
                  <c:v>37.700000000000003</c:v>
                </c:pt>
                <c:pt idx="6310">
                  <c:v>38.700000000000003</c:v>
                </c:pt>
                <c:pt idx="6311">
                  <c:v>39</c:v>
                </c:pt>
                <c:pt idx="6312">
                  <c:v>37.9</c:v>
                </c:pt>
                <c:pt idx="6313">
                  <c:v>39.800000000000004</c:v>
                </c:pt>
                <c:pt idx="6314">
                  <c:v>38.4</c:v>
                </c:pt>
                <c:pt idx="6315">
                  <c:v>42.7</c:v>
                </c:pt>
                <c:pt idx="6316">
                  <c:v>43.2</c:v>
                </c:pt>
                <c:pt idx="6317">
                  <c:v>50.3</c:v>
                </c:pt>
                <c:pt idx="6318">
                  <c:v>42.2</c:v>
                </c:pt>
                <c:pt idx="6319">
                  <c:v>47.9</c:v>
                </c:pt>
                <c:pt idx="6320">
                  <c:v>46.3</c:v>
                </c:pt>
                <c:pt idx="6321">
                  <c:v>48.1</c:v>
                </c:pt>
                <c:pt idx="6322">
                  <c:v>43.5</c:v>
                </c:pt>
                <c:pt idx="6323">
                  <c:v>53.3</c:v>
                </c:pt>
                <c:pt idx="6324">
                  <c:v>49.9</c:v>
                </c:pt>
                <c:pt idx="6325">
                  <c:v>48.5</c:v>
                </c:pt>
                <c:pt idx="6326">
                  <c:v>52.1</c:v>
                </c:pt>
                <c:pt idx="6327">
                  <c:v>45.8</c:v>
                </c:pt>
                <c:pt idx="6328">
                  <c:v>47.3</c:v>
                </c:pt>
                <c:pt idx="6329">
                  <c:v>52.7</c:v>
                </c:pt>
                <c:pt idx="6330">
                  <c:v>44.8</c:v>
                </c:pt>
                <c:pt idx="6331">
                  <c:v>49.1</c:v>
                </c:pt>
                <c:pt idx="6332">
                  <c:v>47.4</c:v>
                </c:pt>
                <c:pt idx="6333">
                  <c:v>45.7</c:v>
                </c:pt>
                <c:pt idx="6334">
                  <c:v>46.3</c:v>
                </c:pt>
                <c:pt idx="6335">
                  <c:v>61.7</c:v>
                </c:pt>
                <c:pt idx="6336">
                  <c:v>72.900000000000006</c:v>
                </c:pt>
                <c:pt idx="6337">
                  <c:v>86.7</c:v>
                </c:pt>
                <c:pt idx="6338">
                  <c:v>78.7</c:v>
                </c:pt>
                <c:pt idx="6339">
                  <c:v>74.8</c:v>
                </c:pt>
                <c:pt idx="6340">
                  <c:v>49.9</c:v>
                </c:pt>
                <c:pt idx="6341">
                  <c:v>50.2</c:v>
                </c:pt>
                <c:pt idx="6342">
                  <c:v>58.4</c:v>
                </c:pt>
                <c:pt idx="6343">
                  <c:v>66.5</c:v>
                </c:pt>
                <c:pt idx="6344">
                  <c:v>51.8</c:v>
                </c:pt>
                <c:pt idx="6345">
                  <c:v>51.4</c:v>
                </c:pt>
                <c:pt idx="6346">
                  <c:v>55.5</c:v>
                </c:pt>
                <c:pt idx="6347">
                  <c:v>51.4</c:v>
                </c:pt>
                <c:pt idx="6348">
                  <c:v>51.7</c:v>
                </c:pt>
                <c:pt idx="6349">
                  <c:v>49.3</c:v>
                </c:pt>
                <c:pt idx="6350">
                  <c:v>51.4</c:v>
                </c:pt>
                <c:pt idx="6351">
                  <c:v>48.7</c:v>
                </c:pt>
                <c:pt idx="6352">
                  <c:v>48.7</c:v>
                </c:pt>
                <c:pt idx="6353">
                  <c:v>49.6</c:v>
                </c:pt>
                <c:pt idx="6354">
                  <c:v>46</c:v>
                </c:pt>
                <c:pt idx="6355">
                  <c:v>44.1</c:v>
                </c:pt>
                <c:pt idx="6356">
                  <c:v>43.1</c:v>
                </c:pt>
                <c:pt idx="6357">
                  <c:v>39.6</c:v>
                </c:pt>
                <c:pt idx="6358">
                  <c:v>38.5</c:v>
                </c:pt>
                <c:pt idx="6359">
                  <c:v>38.1</c:v>
                </c:pt>
                <c:pt idx="6360">
                  <c:v>37.4</c:v>
                </c:pt>
                <c:pt idx="6361">
                  <c:v>38.9</c:v>
                </c:pt>
                <c:pt idx="6362">
                  <c:v>37.4</c:v>
                </c:pt>
                <c:pt idx="6363">
                  <c:v>37.1</c:v>
                </c:pt>
                <c:pt idx="6364">
                  <c:v>38.6</c:v>
                </c:pt>
                <c:pt idx="6365">
                  <c:v>38.200000000000003</c:v>
                </c:pt>
                <c:pt idx="6366">
                  <c:v>40.5</c:v>
                </c:pt>
                <c:pt idx="6367">
                  <c:v>41.5</c:v>
                </c:pt>
                <c:pt idx="6368">
                  <c:v>42.3</c:v>
                </c:pt>
                <c:pt idx="6369">
                  <c:v>41</c:v>
                </c:pt>
                <c:pt idx="6370">
                  <c:v>41.9</c:v>
                </c:pt>
                <c:pt idx="6371">
                  <c:v>46.3</c:v>
                </c:pt>
                <c:pt idx="6372">
                  <c:v>47.7</c:v>
                </c:pt>
                <c:pt idx="6373">
                  <c:v>48.9</c:v>
                </c:pt>
                <c:pt idx="6374">
                  <c:v>44.6</c:v>
                </c:pt>
                <c:pt idx="6375">
                  <c:v>45.1</c:v>
                </c:pt>
                <c:pt idx="6376">
                  <c:v>43.6</c:v>
                </c:pt>
                <c:pt idx="6377">
                  <c:v>41.6</c:v>
                </c:pt>
                <c:pt idx="6378">
                  <c:v>41.8</c:v>
                </c:pt>
                <c:pt idx="6379">
                  <c:v>43.3</c:v>
                </c:pt>
                <c:pt idx="6380">
                  <c:v>42.1</c:v>
                </c:pt>
                <c:pt idx="6381">
                  <c:v>39</c:v>
                </c:pt>
                <c:pt idx="6382">
                  <c:v>37.4</c:v>
                </c:pt>
                <c:pt idx="6383">
                  <c:v>43</c:v>
                </c:pt>
                <c:pt idx="6384">
                  <c:v>55.4</c:v>
                </c:pt>
                <c:pt idx="6385">
                  <c:v>46.3</c:v>
                </c:pt>
                <c:pt idx="6386">
                  <c:v>42.3</c:v>
                </c:pt>
                <c:pt idx="6387">
                  <c:v>43.6</c:v>
                </c:pt>
                <c:pt idx="6388">
                  <c:v>44.8</c:v>
                </c:pt>
                <c:pt idx="6389">
                  <c:v>48.5</c:v>
                </c:pt>
                <c:pt idx="6390">
                  <c:v>51.2</c:v>
                </c:pt>
                <c:pt idx="6391">
                  <c:v>52.4</c:v>
                </c:pt>
                <c:pt idx="6392">
                  <c:v>52.2</c:v>
                </c:pt>
                <c:pt idx="6393">
                  <c:v>48.8</c:v>
                </c:pt>
                <c:pt idx="6394">
                  <c:v>49.3</c:v>
                </c:pt>
                <c:pt idx="6395">
                  <c:v>46.4</c:v>
                </c:pt>
                <c:pt idx="6396">
                  <c:v>47.6</c:v>
                </c:pt>
                <c:pt idx="6397">
                  <c:v>42.6</c:v>
                </c:pt>
                <c:pt idx="6398">
                  <c:v>44.3</c:v>
                </c:pt>
                <c:pt idx="6399">
                  <c:v>50.5</c:v>
                </c:pt>
                <c:pt idx="6400">
                  <c:v>43.9</c:v>
                </c:pt>
                <c:pt idx="6401">
                  <c:v>43.3</c:v>
                </c:pt>
                <c:pt idx="6402">
                  <c:v>45.7</c:v>
                </c:pt>
                <c:pt idx="6403">
                  <c:v>44.4</c:v>
                </c:pt>
                <c:pt idx="6404">
                  <c:v>40.9</c:v>
                </c:pt>
                <c:pt idx="6405">
                  <c:v>42.9</c:v>
                </c:pt>
                <c:pt idx="6406">
                  <c:v>39.4</c:v>
                </c:pt>
                <c:pt idx="6407">
                  <c:v>37</c:v>
                </c:pt>
                <c:pt idx="6408">
                  <c:v>37.6</c:v>
                </c:pt>
                <c:pt idx="6409">
                  <c:v>37.4</c:v>
                </c:pt>
                <c:pt idx="6410">
                  <c:v>35.200000000000003</c:v>
                </c:pt>
                <c:pt idx="6411">
                  <c:v>35.5</c:v>
                </c:pt>
                <c:pt idx="6412">
                  <c:v>36.9</c:v>
                </c:pt>
                <c:pt idx="6413">
                  <c:v>34.700000000000003</c:v>
                </c:pt>
                <c:pt idx="6414">
                  <c:v>44.4</c:v>
                </c:pt>
                <c:pt idx="6415">
                  <c:v>39.700000000000003</c:v>
                </c:pt>
                <c:pt idx="6416">
                  <c:v>38.9</c:v>
                </c:pt>
                <c:pt idx="6417">
                  <c:v>41.1</c:v>
                </c:pt>
                <c:pt idx="6418">
                  <c:v>41.1</c:v>
                </c:pt>
                <c:pt idx="6419">
                  <c:v>39.700000000000003</c:v>
                </c:pt>
                <c:pt idx="6420">
                  <c:v>44.8</c:v>
                </c:pt>
                <c:pt idx="6421">
                  <c:v>51.8</c:v>
                </c:pt>
                <c:pt idx="6422">
                  <c:v>43.8</c:v>
                </c:pt>
                <c:pt idx="6423">
                  <c:v>48.8</c:v>
                </c:pt>
                <c:pt idx="6424">
                  <c:v>40.800000000000004</c:v>
                </c:pt>
                <c:pt idx="6425">
                  <c:v>42</c:v>
                </c:pt>
                <c:pt idx="6426">
                  <c:v>39.700000000000003</c:v>
                </c:pt>
                <c:pt idx="6427">
                  <c:v>42.1</c:v>
                </c:pt>
                <c:pt idx="6428">
                  <c:v>43.1</c:v>
                </c:pt>
                <c:pt idx="6429">
                  <c:v>41.4</c:v>
                </c:pt>
                <c:pt idx="6430">
                  <c:v>31</c:v>
                </c:pt>
                <c:pt idx="6431">
                  <c:v>37.1</c:v>
                </c:pt>
                <c:pt idx="6432">
                  <c:v>47.3</c:v>
                </c:pt>
                <c:pt idx="6433">
                  <c:v>42.7</c:v>
                </c:pt>
                <c:pt idx="6434">
                  <c:v>40.1</c:v>
                </c:pt>
                <c:pt idx="6435">
                  <c:v>44.2</c:v>
                </c:pt>
                <c:pt idx="6436">
                  <c:v>43.9</c:v>
                </c:pt>
                <c:pt idx="6437">
                  <c:v>40.6</c:v>
                </c:pt>
                <c:pt idx="6438">
                  <c:v>42.2</c:v>
                </c:pt>
                <c:pt idx="6439">
                  <c:v>40.200000000000003</c:v>
                </c:pt>
                <c:pt idx="6440">
                  <c:v>45.6</c:v>
                </c:pt>
                <c:pt idx="6441">
                  <c:v>45.7</c:v>
                </c:pt>
                <c:pt idx="6442">
                  <c:v>42.1</c:v>
                </c:pt>
                <c:pt idx="6443">
                  <c:v>44.8</c:v>
                </c:pt>
                <c:pt idx="6444">
                  <c:v>46.1</c:v>
                </c:pt>
                <c:pt idx="6445">
                  <c:v>41.6</c:v>
                </c:pt>
                <c:pt idx="6446">
                  <c:v>43</c:v>
                </c:pt>
                <c:pt idx="6447">
                  <c:v>52.6</c:v>
                </c:pt>
                <c:pt idx="6448">
                  <c:v>40.4</c:v>
                </c:pt>
                <c:pt idx="6449">
                  <c:v>46.4</c:v>
                </c:pt>
                <c:pt idx="6450">
                  <c:v>44.5</c:v>
                </c:pt>
                <c:pt idx="6451">
                  <c:v>44.4</c:v>
                </c:pt>
                <c:pt idx="6452">
                  <c:v>39.800000000000004</c:v>
                </c:pt>
                <c:pt idx="6453">
                  <c:v>40.5</c:v>
                </c:pt>
                <c:pt idx="6454">
                  <c:v>38.800000000000004</c:v>
                </c:pt>
                <c:pt idx="6455">
                  <c:v>39.700000000000003</c:v>
                </c:pt>
                <c:pt idx="6456">
                  <c:v>38.200000000000003</c:v>
                </c:pt>
                <c:pt idx="6457">
                  <c:v>37.1</c:v>
                </c:pt>
                <c:pt idx="6458">
                  <c:v>38</c:v>
                </c:pt>
                <c:pt idx="6459">
                  <c:v>34.6</c:v>
                </c:pt>
                <c:pt idx="6460">
                  <c:v>35.800000000000004</c:v>
                </c:pt>
                <c:pt idx="6461">
                  <c:v>34.4</c:v>
                </c:pt>
                <c:pt idx="6462">
                  <c:v>37.6</c:v>
                </c:pt>
                <c:pt idx="6463">
                  <c:v>35.700000000000003</c:v>
                </c:pt>
                <c:pt idx="6464">
                  <c:v>35.800000000000004</c:v>
                </c:pt>
                <c:pt idx="6465">
                  <c:v>38.1</c:v>
                </c:pt>
                <c:pt idx="6466">
                  <c:v>35.4</c:v>
                </c:pt>
                <c:pt idx="6467">
                  <c:v>40.1</c:v>
                </c:pt>
                <c:pt idx="6468">
                  <c:v>38.4</c:v>
                </c:pt>
                <c:pt idx="6469">
                  <c:v>39.4</c:v>
                </c:pt>
                <c:pt idx="6470">
                  <c:v>37.4</c:v>
                </c:pt>
                <c:pt idx="6471">
                  <c:v>37.9</c:v>
                </c:pt>
                <c:pt idx="6472">
                  <c:v>41.3</c:v>
                </c:pt>
                <c:pt idx="6473">
                  <c:v>47.8</c:v>
                </c:pt>
                <c:pt idx="6474">
                  <c:v>42.2</c:v>
                </c:pt>
                <c:pt idx="6475">
                  <c:v>40.200000000000003</c:v>
                </c:pt>
                <c:pt idx="6476">
                  <c:v>40.800000000000004</c:v>
                </c:pt>
                <c:pt idx="6477">
                  <c:v>33.800000000000004</c:v>
                </c:pt>
                <c:pt idx="6478">
                  <c:v>37.700000000000003</c:v>
                </c:pt>
                <c:pt idx="6479">
                  <c:v>34.1</c:v>
                </c:pt>
                <c:pt idx="6480">
                  <c:v>34.700000000000003</c:v>
                </c:pt>
                <c:pt idx="6481">
                  <c:v>36.5</c:v>
                </c:pt>
                <c:pt idx="6482">
                  <c:v>36.300000000000004</c:v>
                </c:pt>
                <c:pt idx="6483">
                  <c:v>35.9</c:v>
                </c:pt>
                <c:pt idx="6484">
                  <c:v>37.6</c:v>
                </c:pt>
                <c:pt idx="6485">
                  <c:v>37.1</c:v>
                </c:pt>
                <c:pt idx="6486">
                  <c:v>38.4</c:v>
                </c:pt>
                <c:pt idx="6487">
                  <c:v>39.5</c:v>
                </c:pt>
                <c:pt idx="6488">
                  <c:v>37.9</c:v>
                </c:pt>
                <c:pt idx="6489">
                  <c:v>46.9</c:v>
                </c:pt>
                <c:pt idx="6490">
                  <c:v>39.200000000000003</c:v>
                </c:pt>
                <c:pt idx="6491">
                  <c:v>37.800000000000004</c:v>
                </c:pt>
                <c:pt idx="6492">
                  <c:v>41.9</c:v>
                </c:pt>
                <c:pt idx="6493">
                  <c:v>40.4</c:v>
                </c:pt>
                <c:pt idx="6494">
                  <c:v>39.4</c:v>
                </c:pt>
                <c:pt idx="6495">
                  <c:v>47.2</c:v>
                </c:pt>
                <c:pt idx="6496">
                  <c:v>44.1</c:v>
                </c:pt>
                <c:pt idx="6497">
                  <c:v>39.4</c:v>
                </c:pt>
                <c:pt idx="6498">
                  <c:v>38.9</c:v>
                </c:pt>
                <c:pt idx="6499">
                  <c:v>40.1</c:v>
                </c:pt>
                <c:pt idx="6500">
                  <c:v>41.6</c:v>
                </c:pt>
                <c:pt idx="6501">
                  <c:v>40.200000000000003</c:v>
                </c:pt>
                <c:pt idx="6502">
                  <c:v>39.1</c:v>
                </c:pt>
                <c:pt idx="6503">
                  <c:v>36.700000000000003</c:v>
                </c:pt>
                <c:pt idx="6504">
                  <c:v>33.300000000000004</c:v>
                </c:pt>
                <c:pt idx="6505">
                  <c:v>34.6</c:v>
                </c:pt>
                <c:pt idx="6506">
                  <c:v>34.300000000000004</c:v>
                </c:pt>
                <c:pt idx="6507">
                  <c:v>36.5</c:v>
                </c:pt>
                <c:pt idx="6508">
                  <c:v>32.5</c:v>
                </c:pt>
                <c:pt idx="6509">
                  <c:v>32.800000000000004</c:v>
                </c:pt>
                <c:pt idx="6510">
                  <c:v>33.9</c:v>
                </c:pt>
                <c:pt idx="6511">
                  <c:v>33.300000000000004</c:v>
                </c:pt>
                <c:pt idx="6512">
                  <c:v>32.700000000000003</c:v>
                </c:pt>
                <c:pt idx="6513">
                  <c:v>34.4</c:v>
                </c:pt>
                <c:pt idx="6514">
                  <c:v>36.800000000000004</c:v>
                </c:pt>
                <c:pt idx="6515">
                  <c:v>38.1</c:v>
                </c:pt>
                <c:pt idx="6516">
                  <c:v>45.1</c:v>
                </c:pt>
                <c:pt idx="6517">
                  <c:v>36.1</c:v>
                </c:pt>
                <c:pt idx="6518">
                  <c:v>36.300000000000004</c:v>
                </c:pt>
                <c:pt idx="6519">
                  <c:v>33.300000000000004</c:v>
                </c:pt>
                <c:pt idx="6520">
                  <c:v>37</c:v>
                </c:pt>
                <c:pt idx="6521">
                  <c:v>42.4</c:v>
                </c:pt>
                <c:pt idx="6522">
                  <c:v>40</c:v>
                </c:pt>
                <c:pt idx="6523">
                  <c:v>43.1</c:v>
                </c:pt>
                <c:pt idx="6524">
                  <c:v>37.300000000000004</c:v>
                </c:pt>
                <c:pt idx="6525">
                  <c:v>43</c:v>
                </c:pt>
                <c:pt idx="6526">
                  <c:v>37.5</c:v>
                </c:pt>
                <c:pt idx="6527">
                  <c:v>37.200000000000003</c:v>
                </c:pt>
                <c:pt idx="6528">
                  <c:v>35.5</c:v>
                </c:pt>
                <c:pt idx="6529">
                  <c:v>33.5</c:v>
                </c:pt>
                <c:pt idx="6530">
                  <c:v>34.4</c:v>
                </c:pt>
                <c:pt idx="6531">
                  <c:v>32.800000000000004</c:v>
                </c:pt>
                <c:pt idx="6532">
                  <c:v>36.200000000000003</c:v>
                </c:pt>
                <c:pt idx="6533">
                  <c:v>43.6</c:v>
                </c:pt>
                <c:pt idx="6534">
                  <c:v>53.3</c:v>
                </c:pt>
                <c:pt idx="6535">
                  <c:v>51.9</c:v>
                </c:pt>
                <c:pt idx="6536">
                  <c:v>48.5</c:v>
                </c:pt>
                <c:pt idx="6537">
                  <c:v>45.1</c:v>
                </c:pt>
                <c:pt idx="6538">
                  <c:v>43.2</c:v>
                </c:pt>
                <c:pt idx="6539">
                  <c:v>41.8</c:v>
                </c:pt>
                <c:pt idx="6540">
                  <c:v>41</c:v>
                </c:pt>
                <c:pt idx="6541">
                  <c:v>39.1</c:v>
                </c:pt>
                <c:pt idx="6542">
                  <c:v>38.200000000000003</c:v>
                </c:pt>
                <c:pt idx="6543">
                  <c:v>42.7</c:v>
                </c:pt>
                <c:pt idx="6544">
                  <c:v>39</c:v>
                </c:pt>
                <c:pt idx="6545">
                  <c:v>36.4</c:v>
                </c:pt>
                <c:pt idx="6546">
                  <c:v>36.800000000000004</c:v>
                </c:pt>
                <c:pt idx="6547">
                  <c:v>36.700000000000003</c:v>
                </c:pt>
                <c:pt idx="6548">
                  <c:v>39.9</c:v>
                </c:pt>
                <c:pt idx="6549">
                  <c:v>32.6</c:v>
                </c:pt>
                <c:pt idx="6550">
                  <c:v>37.300000000000004</c:v>
                </c:pt>
                <c:pt idx="6551">
                  <c:v>34.700000000000003</c:v>
                </c:pt>
                <c:pt idx="6552">
                  <c:v>35.5</c:v>
                </c:pt>
                <c:pt idx="6553">
                  <c:v>35.300000000000004</c:v>
                </c:pt>
                <c:pt idx="6554">
                  <c:v>38</c:v>
                </c:pt>
                <c:pt idx="6555">
                  <c:v>36.4</c:v>
                </c:pt>
                <c:pt idx="6556">
                  <c:v>31</c:v>
                </c:pt>
                <c:pt idx="6557">
                  <c:v>34.800000000000004</c:v>
                </c:pt>
                <c:pt idx="6558">
                  <c:v>34.4</c:v>
                </c:pt>
                <c:pt idx="6559">
                  <c:v>33.300000000000004</c:v>
                </c:pt>
                <c:pt idx="6560">
                  <c:v>32.1</c:v>
                </c:pt>
                <c:pt idx="6561">
                  <c:v>33.4</c:v>
                </c:pt>
                <c:pt idx="6562">
                  <c:v>34.300000000000004</c:v>
                </c:pt>
                <c:pt idx="6563">
                  <c:v>31.9</c:v>
                </c:pt>
                <c:pt idx="6564">
                  <c:v>33.1</c:v>
                </c:pt>
                <c:pt idx="6565">
                  <c:v>33.200000000000003</c:v>
                </c:pt>
                <c:pt idx="6566">
                  <c:v>33.5</c:v>
                </c:pt>
                <c:pt idx="6567">
                  <c:v>34.200000000000003</c:v>
                </c:pt>
                <c:pt idx="6568">
                  <c:v>32.200000000000003</c:v>
                </c:pt>
                <c:pt idx="6569">
                  <c:v>31.9</c:v>
                </c:pt>
                <c:pt idx="6570">
                  <c:v>31.8</c:v>
                </c:pt>
                <c:pt idx="6571">
                  <c:v>30.5</c:v>
                </c:pt>
                <c:pt idx="6572">
                  <c:v>31</c:v>
                </c:pt>
                <c:pt idx="6573">
                  <c:v>30.7</c:v>
                </c:pt>
                <c:pt idx="6574">
                  <c:v>30.1</c:v>
                </c:pt>
                <c:pt idx="6575">
                  <c:v>29</c:v>
                </c:pt>
                <c:pt idx="6576">
                  <c:v>29.7</c:v>
                </c:pt>
                <c:pt idx="6577">
                  <c:v>29.4</c:v>
                </c:pt>
                <c:pt idx="6578">
                  <c:v>26.4</c:v>
                </c:pt>
                <c:pt idx="6579">
                  <c:v>25.9</c:v>
                </c:pt>
                <c:pt idx="6580">
                  <c:v>32.4</c:v>
                </c:pt>
                <c:pt idx="6581">
                  <c:v>32.1</c:v>
                </c:pt>
                <c:pt idx="6582">
                  <c:v>29.1</c:v>
                </c:pt>
                <c:pt idx="6583">
                  <c:v>28.6</c:v>
                </c:pt>
                <c:pt idx="6584">
                  <c:v>27.8</c:v>
                </c:pt>
                <c:pt idx="6585">
                  <c:v>27.8</c:v>
                </c:pt>
                <c:pt idx="6586">
                  <c:v>28.3</c:v>
                </c:pt>
                <c:pt idx="6587">
                  <c:v>31</c:v>
                </c:pt>
                <c:pt idx="6588">
                  <c:v>32.200000000000003</c:v>
                </c:pt>
                <c:pt idx="6589">
                  <c:v>32.5</c:v>
                </c:pt>
                <c:pt idx="6590">
                  <c:v>32.800000000000004</c:v>
                </c:pt>
                <c:pt idx="6591">
                  <c:v>29.4</c:v>
                </c:pt>
                <c:pt idx="6592">
                  <c:v>32.1</c:v>
                </c:pt>
                <c:pt idx="6593">
                  <c:v>31.8</c:v>
                </c:pt>
                <c:pt idx="6594">
                  <c:v>30.6</c:v>
                </c:pt>
                <c:pt idx="6595">
                  <c:v>34.1</c:v>
                </c:pt>
                <c:pt idx="6596">
                  <c:v>31.9</c:v>
                </c:pt>
                <c:pt idx="6597">
                  <c:v>37.1</c:v>
                </c:pt>
                <c:pt idx="6598">
                  <c:v>37.200000000000003</c:v>
                </c:pt>
                <c:pt idx="6599">
                  <c:v>32.700000000000003</c:v>
                </c:pt>
                <c:pt idx="6600">
                  <c:v>37.4</c:v>
                </c:pt>
                <c:pt idx="6601">
                  <c:v>37.5</c:v>
                </c:pt>
                <c:pt idx="6602">
                  <c:v>37.4</c:v>
                </c:pt>
                <c:pt idx="6603">
                  <c:v>27.5</c:v>
                </c:pt>
                <c:pt idx="6604">
                  <c:v>32.5</c:v>
                </c:pt>
                <c:pt idx="6605">
                  <c:v>31.1</c:v>
                </c:pt>
                <c:pt idx="6606">
                  <c:v>32.800000000000004</c:v>
                </c:pt>
                <c:pt idx="6607">
                  <c:v>31.2</c:v>
                </c:pt>
                <c:pt idx="6608">
                  <c:v>26.4</c:v>
                </c:pt>
                <c:pt idx="6609">
                  <c:v>25.9</c:v>
                </c:pt>
                <c:pt idx="6610">
                  <c:v>29.9</c:v>
                </c:pt>
                <c:pt idx="6611">
                  <c:v>28.5</c:v>
                </c:pt>
                <c:pt idx="6612">
                  <c:v>28.9</c:v>
                </c:pt>
                <c:pt idx="6613">
                  <c:v>29.1</c:v>
                </c:pt>
                <c:pt idx="6614">
                  <c:v>30.5</c:v>
                </c:pt>
                <c:pt idx="6615">
                  <c:v>35.300000000000004</c:v>
                </c:pt>
                <c:pt idx="6616">
                  <c:v>31.7</c:v>
                </c:pt>
                <c:pt idx="6617">
                  <c:v>31.4</c:v>
                </c:pt>
                <c:pt idx="6618">
                  <c:v>37.200000000000003</c:v>
                </c:pt>
                <c:pt idx="6619">
                  <c:v>33.800000000000004</c:v>
                </c:pt>
                <c:pt idx="6620">
                  <c:v>33.5</c:v>
                </c:pt>
                <c:pt idx="6621">
                  <c:v>29.5</c:v>
                </c:pt>
                <c:pt idx="6622">
                  <c:v>28</c:v>
                </c:pt>
                <c:pt idx="6623">
                  <c:v>34.1</c:v>
                </c:pt>
                <c:pt idx="6624">
                  <c:v>35.200000000000003</c:v>
                </c:pt>
                <c:pt idx="6625">
                  <c:v>32.5</c:v>
                </c:pt>
                <c:pt idx="6626">
                  <c:v>38.6</c:v>
                </c:pt>
                <c:pt idx="6627">
                  <c:v>31.9</c:v>
                </c:pt>
                <c:pt idx="6628">
                  <c:v>29.2</c:v>
                </c:pt>
                <c:pt idx="6629">
                  <c:v>27.7</c:v>
                </c:pt>
                <c:pt idx="6630">
                  <c:v>28.1</c:v>
                </c:pt>
                <c:pt idx="6631">
                  <c:v>27.5</c:v>
                </c:pt>
                <c:pt idx="6632">
                  <c:v>31</c:v>
                </c:pt>
                <c:pt idx="6633">
                  <c:v>35.1</c:v>
                </c:pt>
                <c:pt idx="6634">
                  <c:v>31.5</c:v>
                </c:pt>
                <c:pt idx="6635">
                  <c:v>33</c:v>
                </c:pt>
                <c:pt idx="6636">
                  <c:v>31.6</c:v>
                </c:pt>
                <c:pt idx="6637">
                  <c:v>33</c:v>
                </c:pt>
                <c:pt idx="6638">
                  <c:v>31</c:v>
                </c:pt>
                <c:pt idx="6639">
                  <c:v>29</c:v>
                </c:pt>
                <c:pt idx="6640">
                  <c:v>29.6</c:v>
                </c:pt>
                <c:pt idx="6641">
                  <c:v>33</c:v>
                </c:pt>
                <c:pt idx="6642">
                  <c:v>32.5</c:v>
                </c:pt>
                <c:pt idx="6643">
                  <c:v>35.1</c:v>
                </c:pt>
                <c:pt idx="6644">
                  <c:v>34.6</c:v>
                </c:pt>
                <c:pt idx="6645">
                  <c:v>30.8</c:v>
                </c:pt>
                <c:pt idx="6646">
                  <c:v>30.5</c:v>
                </c:pt>
                <c:pt idx="6647">
                  <c:v>30.3</c:v>
                </c:pt>
                <c:pt idx="6648">
                  <c:v>31.5</c:v>
                </c:pt>
                <c:pt idx="6649">
                  <c:v>28.6</c:v>
                </c:pt>
                <c:pt idx="6650">
                  <c:v>34.6</c:v>
                </c:pt>
                <c:pt idx="6651">
                  <c:v>30.8</c:v>
                </c:pt>
                <c:pt idx="6652">
                  <c:v>32.200000000000003</c:v>
                </c:pt>
                <c:pt idx="6653">
                  <c:v>29.4</c:v>
                </c:pt>
                <c:pt idx="6654">
                  <c:v>31.7</c:v>
                </c:pt>
                <c:pt idx="6655">
                  <c:v>33.700000000000003</c:v>
                </c:pt>
                <c:pt idx="6656">
                  <c:v>29.1</c:v>
                </c:pt>
                <c:pt idx="6657">
                  <c:v>29.6</c:v>
                </c:pt>
                <c:pt idx="6658">
                  <c:v>29.9</c:v>
                </c:pt>
                <c:pt idx="6659">
                  <c:v>29.7</c:v>
                </c:pt>
                <c:pt idx="6660">
                  <c:v>28</c:v>
                </c:pt>
                <c:pt idx="6661">
                  <c:v>28.2</c:v>
                </c:pt>
                <c:pt idx="6662">
                  <c:v>29.4</c:v>
                </c:pt>
                <c:pt idx="6663">
                  <c:v>29.4</c:v>
                </c:pt>
                <c:pt idx="6664">
                  <c:v>27.7</c:v>
                </c:pt>
                <c:pt idx="6665">
                  <c:v>27.9</c:v>
                </c:pt>
                <c:pt idx="6666">
                  <c:v>26.6</c:v>
                </c:pt>
                <c:pt idx="6667">
                  <c:v>29.6</c:v>
                </c:pt>
                <c:pt idx="6668">
                  <c:v>29.8</c:v>
                </c:pt>
                <c:pt idx="6669">
                  <c:v>27.4</c:v>
                </c:pt>
                <c:pt idx="6670">
                  <c:v>26.6</c:v>
                </c:pt>
                <c:pt idx="6671">
                  <c:v>26.1</c:v>
                </c:pt>
                <c:pt idx="6672">
                  <c:v>26.1</c:v>
                </c:pt>
                <c:pt idx="6673">
                  <c:v>25.3</c:v>
                </c:pt>
                <c:pt idx="6674">
                  <c:v>26</c:v>
                </c:pt>
                <c:pt idx="6675">
                  <c:v>27.9</c:v>
                </c:pt>
                <c:pt idx="6676">
                  <c:v>25.4</c:v>
                </c:pt>
                <c:pt idx="6677">
                  <c:v>24.3</c:v>
                </c:pt>
                <c:pt idx="6678">
                  <c:v>22.2</c:v>
                </c:pt>
                <c:pt idx="6679">
                  <c:v>25.3</c:v>
                </c:pt>
                <c:pt idx="6680">
                  <c:v>26.9</c:v>
                </c:pt>
                <c:pt idx="6681">
                  <c:v>27</c:v>
                </c:pt>
                <c:pt idx="6682">
                  <c:v>27.8</c:v>
                </c:pt>
                <c:pt idx="6683">
                  <c:v>25.6</c:v>
                </c:pt>
                <c:pt idx="6684">
                  <c:v>24.4</c:v>
                </c:pt>
                <c:pt idx="6685">
                  <c:v>24.9</c:v>
                </c:pt>
                <c:pt idx="6686">
                  <c:v>26.9</c:v>
                </c:pt>
                <c:pt idx="6687">
                  <c:v>27.1</c:v>
                </c:pt>
                <c:pt idx="6688">
                  <c:v>26.2</c:v>
                </c:pt>
                <c:pt idx="6689">
                  <c:v>28.7</c:v>
                </c:pt>
                <c:pt idx="6690">
                  <c:v>25.8</c:v>
                </c:pt>
                <c:pt idx="6691">
                  <c:v>29.1</c:v>
                </c:pt>
                <c:pt idx="6692">
                  <c:v>29.1</c:v>
                </c:pt>
                <c:pt idx="6693">
                  <c:v>27.5</c:v>
                </c:pt>
                <c:pt idx="6694">
                  <c:v>27.2</c:v>
                </c:pt>
                <c:pt idx="6695">
                  <c:v>27.7</c:v>
                </c:pt>
                <c:pt idx="6696">
                  <c:v>30.3</c:v>
                </c:pt>
                <c:pt idx="6697">
                  <c:v>26.7</c:v>
                </c:pt>
                <c:pt idx="6698">
                  <c:v>26</c:v>
                </c:pt>
                <c:pt idx="6699">
                  <c:v>28.5</c:v>
                </c:pt>
                <c:pt idx="6700">
                  <c:v>28</c:v>
                </c:pt>
                <c:pt idx="6701">
                  <c:v>29.9</c:v>
                </c:pt>
                <c:pt idx="6702">
                  <c:v>27.4</c:v>
                </c:pt>
                <c:pt idx="6703">
                  <c:v>27.2</c:v>
                </c:pt>
                <c:pt idx="6704">
                  <c:v>26.9</c:v>
                </c:pt>
                <c:pt idx="6705">
                  <c:v>24.9</c:v>
                </c:pt>
                <c:pt idx="6706">
                  <c:v>28.6</c:v>
                </c:pt>
                <c:pt idx="6707">
                  <c:v>28</c:v>
                </c:pt>
                <c:pt idx="6708">
                  <c:v>24.4</c:v>
                </c:pt>
                <c:pt idx="6709">
                  <c:v>21.6</c:v>
                </c:pt>
                <c:pt idx="6710">
                  <c:v>25</c:v>
                </c:pt>
                <c:pt idx="6711">
                  <c:v>25.2</c:v>
                </c:pt>
                <c:pt idx="6712">
                  <c:v>26.7</c:v>
                </c:pt>
                <c:pt idx="6713">
                  <c:v>25</c:v>
                </c:pt>
                <c:pt idx="6714">
                  <c:v>25.6</c:v>
                </c:pt>
                <c:pt idx="6715">
                  <c:v>25.7</c:v>
                </c:pt>
                <c:pt idx="6716">
                  <c:v>28.1</c:v>
                </c:pt>
                <c:pt idx="6717">
                  <c:v>28.7</c:v>
                </c:pt>
                <c:pt idx="6718">
                  <c:v>27.8</c:v>
                </c:pt>
                <c:pt idx="6719">
                  <c:v>30.9</c:v>
                </c:pt>
                <c:pt idx="6720">
                  <c:v>25.8</c:v>
                </c:pt>
                <c:pt idx="6721">
                  <c:v>27.2</c:v>
                </c:pt>
                <c:pt idx="6722">
                  <c:v>24.9</c:v>
                </c:pt>
                <c:pt idx="6723">
                  <c:v>24.9</c:v>
                </c:pt>
                <c:pt idx="6724">
                  <c:v>25</c:v>
                </c:pt>
                <c:pt idx="6725">
                  <c:v>27.4</c:v>
                </c:pt>
                <c:pt idx="6726">
                  <c:v>25.2</c:v>
                </c:pt>
                <c:pt idx="6727">
                  <c:v>24</c:v>
                </c:pt>
                <c:pt idx="6728">
                  <c:v>23.9</c:v>
                </c:pt>
                <c:pt idx="6729">
                  <c:v>21.8</c:v>
                </c:pt>
                <c:pt idx="6730">
                  <c:v>23.9</c:v>
                </c:pt>
                <c:pt idx="6731">
                  <c:v>24.7</c:v>
                </c:pt>
                <c:pt idx="6732">
                  <c:v>23.3</c:v>
                </c:pt>
                <c:pt idx="6733">
                  <c:v>25.4</c:v>
                </c:pt>
                <c:pt idx="6734">
                  <c:v>28.6</c:v>
                </c:pt>
                <c:pt idx="6735">
                  <c:v>30.5</c:v>
                </c:pt>
                <c:pt idx="6736">
                  <c:v>30.3</c:v>
                </c:pt>
                <c:pt idx="6737">
                  <c:v>28.9</c:v>
                </c:pt>
                <c:pt idx="6738">
                  <c:v>30.3</c:v>
                </c:pt>
                <c:pt idx="6739">
                  <c:v>27</c:v>
                </c:pt>
                <c:pt idx="6740">
                  <c:v>25.2</c:v>
                </c:pt>
                <c:pt idx="6741">
                  <c:v>26.7</c:v>
                </c:pt>
                <c:pt idx="6742">
                  <c:v>26.3</c:v>
                </c:pt>
                <c:pt idx="6743">
                  <c:v>25.6</c:v>
                </c:pt>
                <c:pt idx="6744">
                  <c:v>25.9</c:v>
                </c:pt>
                <c:pt idx="6745">
                  <c:v>25.9</c:v>
                </c:pt>
                <c:pt idx="6746">
                  <c:v>26</c:v>
                </c:pt>
                <c:pt idx="6747">
                  <c:v>25.6</c:v>
                </c:pt>
                <c:pt idx="6748">
                  <c:v>29.6</c:v>
                </c:pt>
                <c:pt idx="6749">
                  <c:v>30</c:v>
                </c:pt>
                <c:pt idx="6750">
                  <c:v>23.6</c:v>
                </c:pt>
                <c:pt idx="6751">
                  <c:v>27.6</c:v>
                </c:pt>
                <c:pt idx="6752">
                  <c:v>26.5</c:v>
                </c:pt>
                <c:pt idx="6753">
                  <c:v>26.5</c:v>
                </c:pt>
                <c:pt idx="6754">
                  <c:v>26.9</c:v>
                </c:pt>
                <c:pt idx="6755">
                  <c:v>21.7</c:v>
                </c:pt>
                <c:pt idx="6756">
                  <c:v>23.4</c:v>
                </c:pt>
                <c:pt idx="6757">
                  <c:v>22.5</c:v>
                </c:pt>
                <c:pt idx="6758">
                  <c:v>24.2</c:v>
                </c:pt>
                <c:pt idx="6759">
                  <c:v>25.5</c:v>
                </c:pt>
                <c:pt idx="6760">
                  <c:v>24.7</c:v>
                </c:pt>
                <c:pt idx="6761">
                  <c:v>22.8</c:v>
                </c:pt>
                <c:pt idx="6762">
                  <c:v>22.8</c:v>
                </c:pt>
                <c:pt idx="6763">
                  <c:v>23</c:v>
                </c:pt>
                <c:pt idx="6764">
                  <c:v>22.8</c:v>
                </c:pt>
                <c:pt idx="6765">
                  <c:v>23.1</c:v>
                </c:pt>
                <c:pt idx="6766">
                  <c:v>22.5</c:v>
                </c:pt>
                <c:pt idx="6767">
                  <c:v>21.4</c:v>
                </c:pt>
                <c:pt idx="6768">
                  <c:v>22.4</c:v>
                </c:pt>
                <c:pt idx="6769">
                  <c:v>23.4</c:v>
                </c:pt>
                <c:pt idx="6770">
                  <c:v>23.3</c:v>
                </c:pt>
                <c:pt idx="6771">
                  <c:v>21.6</c:v>
                </c:pt>
                <c:pt idx="6772">
                  <c:v>22.2</c:v>
                </c:pt>
                <c:pt idx="6773">
                  <c:v>22.1</c:v>
                </c:pt>
                <c:pt idx="6774">
                  <c:v>22</c:v>
                </c:pt>
                <c:pt idx="6775">
                  <c:v>21.4</c:v>
                </c:pt>
                <c:pt idx="6776">
                  <c:v>21.4</c:v>
                </c:pt>
                <c:pt idx="6777">
                  <c:v>21.3</c:v>
                </c:pt>
                <c:pt idx="6778">
                  <c:v>20.399999999999999</c:v>
                </c:pt>
                <c:pt idx="6779">
                  <c:v>17.2</c:v>
                </c:pt>
                <c:pt idx="6780">
                  <c:v>21.7</c:v>
                </c:pt>
                <c:pt idx="6781">
                  <c:v>23.4</c:v>
                </c:pt>
                <c:pt idx="6782">
                  <c:v>23.4</c:v>
                </c:pt>
                <c:pt idx="6783">
                  <c:v>21.5</c:v>
                </c:pt>
                <c:pt idx="6784">
                  <c:v>21.9</c:v>
                </c:pt>
                <c:pt idx="6785">
                  <c:v>23.5</c:v>
                </c:pt>
                <c:pt idx="6786">
                  <c:v>22.4</c:v>
                </c:pt>
                <c:pt idx="6787">
                  <c:v>22.4</c:v>
                </c:pt>
                <c:pt idx="6788">
                  <c:v>23</c:v>
                </c:pt>
                <c:pt idx="6789">
                  <c:v>22.2</c:v>
                </c:pt>
                <c:pt idx="6790">
                  <c:v>21.9</c:v>
                </c:pt>
                <c:pt idx="6791">
                  <c:v>24.6</c:v>
                </c:pt>
                <c:pt idx="6792">
                  <c:v>22.2</c:v>
                </c:pt>
                <c:pt idx="6793">
                  <c:v>24.1</c:v>
                </c:pt>
                <c:pt idx="6794">
                  <c:v>23.9</c:v>
                </c:pt>
                <c:pt idx="6795">
                  <c:v>28.3</c:v>
                </c:pt>
                <c:pt idx="6796">
                  <c:v>24.5</c:v>
                </c:pt>
                <c:pt idx="6797">
                  <c:v>24.4</c:v>
                </c:pt>
                <c:pt idx="6798">
                  <c:v>22.6</c:v>
                </c:pt>
                <c:pt idx="6799">
                  <c:v>23.9</c:v>
                </c:pt>
                <c:pt idx="6800">
                  <c:v>22.7</c:v>
                </c:pt>
                <c:pt idx="6801">
                  <c:v>23.8</c:v>
                </c:pt>
                <c:pt idx="6802">
                  <c:v>23.8</c:v>
                </c:pt>
                <c:pt idx="6803">
                  <c:v>24.4</c:v>
                </c:pt>
                <c:pt idx="6804">
                  <c:v>26.8</c:v>
                </c:pt>
                <c:pt idx="6805">
                  <c:v>22.6</c:v>
                </c:pt>
                <c:pt idx="6806">
                  <c:v>23.3</c:v>
                </c:pt>
                <c:pt idx="6807">
                  <c:v>21.6</c:v>
                </c:pt>
                <c:pt idx="6808">
                  <c:v>22.7</c:v>
                </c:pt>
                <c:pt idx="6809">
                  <c:v>19.7</c:v>
                </c:pt>
                <c:pt idx="6810">
                  <c:v>19.7</c:v>
                </c:pt>
                <c:pt idx="6811">
                  <c:v>21.7</c:v>
                </c:pt>
                <c:pt idx="6812">
                  <c:v>22.8</c:v>
                </c:pt>
                <c:pt idx="6813">
                  <c:v>23.4</c:v>
                </c:pt>
                <c:pt idx="6814">
                  <c:v>22.4</c:v>
                </c:pt>
                <c:pt idx="6815">
                  <c:v>25.3</c:v>
                </c:pt>
                <c:pt idx="6816">
                  <c:v>24.7</c:v>
                </c:pt>
                <c:pt idx="6817">
                  <c:v>24.7</c:v>
                </c:pt>
                <c:pt idx="6818">
                  <c:v>24.2</c:v>
                </c:pt>
                <c:pt idx="6819">
                  <c:v>24.3</c:v>
                </c:pt>
                <c:pt idx="6820">
                  <c:v>26.2</c:v>
                </c:pt>
                <c:pt idx="6821">
                  <c:v>23.3</c:v>
                </c:pt>
                <c:pt idx="6822">
                  <c:v>21.8</c:v>
                </c:pt>
                <c:pt idx="6823">
                  <c:v>22.6</c:v>
                </c:pt>
                <c:pt idx="6824">
                  <c:v>20.7</c:v>
                </c:pt>
                <c:pt idx="6825">
                  <c:v>20.9</c:v>
                </c:pt>
                <c:pt idx="6826">
                  <c:v>21.4</c:v>
                </c:pt>
                <c:pt idx="6827">
                  <c:v>23.1</c:v>
                </c:pt>
                <c:pt idx="6828">
                  <c:v>19.2</c:v>
                </c:pt>
                <c:pt idx="6829">
                  <c:v>20.2</c:v>
                </c:pt>
                <c:pt idx="6830">
                  <c:v>20.100000000000001</c:v>
                </c:pt>
                <c:pt idx="6831">
                  <c:v>13.7</c:v>
                </c:pt>
                <c:pt idx="6832">
                  <c:v>19.7</c:v>
                </c:pt>
                <c:pt idx="6833">
                  <c:v>30.7</c:v>
                </c:pt>
                <c:pt idx="6834">
                  <c:v>25.8</c:v>
                </c:pt>
                <c:pt idx="6835">
                  <c:v>24.3</c:v>
                </c:pt>
                <c:pt idx="6836">
                  <c:v>24</c:v>
                </c:pt>
                <c:pt idx="6837">
                  <c:v>23.4</c:v>
                </c:pt>
                <c:pt idx="6838">
                  <c:v>23</c:v>
                </c:pt>
                <c:pt idx="6839">
                  <c:v>24</c:v>
                </c:pt>
                <c:pt idx="6840">
                  <c:v>21.9</c:v>
                </c:pt>
                <c:pt idx="6841">
                  <c:v>24</c:v>
                </c:pt>
                <c:pt idx="6842">
                  <c:v>23.1</c:v>
                </c:pt>
                <c:pt idx="6843">
                  <c:v>21.5</c:v>
                </c:pt>
                <c:pt idx="6844">
                  <c:v>22.7</c:v>
                </c:pt>
                <c:pt idx="6845">
                  <c:v>21.9</c:v>
                </c:pt>
                <c:pt idx="6846">
                  <c:v>22.8</c:v>
                </c:pt>
                <c:pt idx="6847">
                  <c:v>24.2</c:v>
                </c:pt>
                <c:pt idx="6848">
                  <c:v>22.6</c:v>
                </c:pt>
                <c:pt idx="6849">
                  <c:v>23.2</c:v>
                </c:pt>
                <c:pt idx="6850">
                  <c:v>23.1</c:v>
                </c:pt>
                <c:pt idx="6851">
                  <c:v>23.8</c:v>
                </c:pt>
                <c:pt idx="6852">
                  <c:v>23.8</c:v>
                </c:pt>
                <c:pt idx="6853">
                  <c:v>23.3</c:v>
                </c:pt>
                <c:pt idx="6854">
                  <c:v>20</c:v>
                </c:pt>
                <c:pt idx="6855">
                  <c:v>19</c:v>
                </c:pt>
                <c:pt idx="6856">
                  <c:v>22.8</c:v>
                </c:pt>
                <c:pt idx="6857">
                  <c:v>20.100000000000001</c:v>
                </c:pt>
                <c:pt idx="6858">
                  <c:v>20.6</c:v>
                </c:pt>
                <c:pt idx="6859">
                  <c:v>19.7</c:v>
                </c:pt>
                <c:pt idx="6860">
                  <c:v>19.100000000000001</c:v>
                </c:pt>
                <c:pt idx="6861">
                  <c:v>18.8</c:v>
                </c:pt>
                <c:pt idx="6862">
                  <c:v>19.5</c:v>
                </c:pt>
                <c:pt idx="6863">
                  <c:v>19.899999999999999</c:v>
                </c:pt>
                <c:pt idx="6864">
                  <c:v>20.5</c:v>
                </c:pt>
                <c:pt idx="6865">
                  <c:v>20.2</c:v>
                </c:pt>
                <c:pt idx="6866">
                  <c:v>20</c:v>
                </c:pt>
                <c:pt idx="6867">
                  <c:v>21.1</c:v>
                </c:pt>
                <c:pt idx="6868">
                  <c:v>21.9</c:v>
                </c:pt>
                <c:pt idx="6869">
                  <c:v>22</c:v>
                </c:pt>
                <c:pt idx="6870">
                  <c:v>22.2</c:v>
                </c:pt>
                <c:pt idx="6871">
                  <c:v>25.2</c:v>
                </c:pt>
                <c:pt idx="6872">
                  <c:v>21.9</c:v>
                </c:pt>
                <c:pt idx="6873">
                  <c:v>22.5</c:v>
                </c:pt>
                <c:pt idx="6874">
                  <c:v>24.3</c:v>
                </c:pt>
                <c:pt idx="6875">
                  <c:v>24.2</c:v>
                </c:pt>
                <c:pt idx="6876">
                  <c:v>24.6</c:v>
                </c:pt>
                <c:pt idx="6877">
                  <c:v>22.9</c:v>
                </c:pt>
                <c:pt idx="6878">
                  <c:v>24.5</c:v>
                </c:pt>
                <c:pt idx="6879">
                  <c:v>22</c:v>
                </c:pt>
                <c:pt idx="6880">
                  <c:v>22.8</c:v>
                </c:pt>
                <c:pt idx="6881">
                  <c:v>68.099999999999994</c:v>
                </c:pt>
                <c:pt idx="6882">
                  <c:v>23.1</c:v>
                </c:pt>
                <c:pt idx="6883">
                  <c:v>24.1</c:v>
                </c:pt>
                <c:pt idx="6884">
                  <c:v>23.8</c:v>
                </c:pt>
                <c:pt idx="6885">
                  <c:v>22.1</c:v>
                </c:pt>
                <c:pt idx="6886">
                  <c:v>24.3</c:v>
                </c:pt>
                <c:pt idx="6887">
                  <c:v>37.5</c:v>
                </c:pt>
                <c:pt idx="6888">
                  <c:v>33</c:v>
                </c:pt>
                <c:pt idx="6889">
                  <c:v>30.5</c:v>
                </c:pt>
                <c:pt idx="6890">
                  <c:v>43.2</c:v>
                </c:pt>
                <c:pt idx="6891">
                  <c:v>36.1</c:v>
                </c:pt>
                <c:pt idx="6892">
                  <c:v>23.9</c:v>
                </c:pt>
                <c:pt idx="6893">
                  <c:v>28.2</c:v>
                </c:pt>
                <c:pt idx="6894">
                  <c:v>31.1</c:v>
                </c:pt>
                <c:pt idx="6895">
                  <c:v>26.6</c:v>
                </c:pt>
                <c:pt idx="6896">
                  <c:v>31.1</c:v>
                </c:pt>
                <c:pt idx="6897">
                  <c:v>25.8</c:v>
                </c:pt>
                <c:pt idx="6898">
                  <c:v>30.2</c:v>
                </c:pt>
                <c:pt idx="6899">
                  <c:v>29.7</c:v>
                </c:pt>
                <c:pt idx="6900">
                  <c:v>28.8</c:v>
                </c:pt>
                <c:pt idx="6901">
                  <c:v>29.1</c:v>
                </c:pt>
                <c:pt idx="6902">
                  <c:v>28.3</c:v>
                </c:pt>
                <c:pt idx="6903">
                  <c:v>26.7</c:v>
                </c:pt>
                <c:pt idx="6904">
                  <c:v>24.2</c:v>
                </c:pt>
                <c:pt idx="6905">
                  <c:v>26</c:v>
                </c:pt>
                <c:pt idx="6906">
                  <c:v>25.1</c:v>
                </c:pt>
                <c:pt idx="6907">
                  <c:v>23.1</c:v>
                </c:pt>
                <c:pt idx="6908">
                  <c:v>23.4</c:v>
                </c:pt>
                <c:pt idx="6909">
                  <c:v>24.7</c:v>
                </c:pt>
                <c:pt idx="6910">
                  <c:v>21.3</c:v>
                </c:pt>
                <c:pt idx="6911">
                  <c:v>22</c:v>
                </c:pt>
                <c:pt idx="6912">
                  <c:v>21.1</c:v>
                </c:pt>
                <c:pt idx="6913">
                  <c:v>20.7</c:v>
                </c:pt>
                <c:pt idx="6914">
                  <c:v>20.8</c:v>
                </c:pt>
                <c:pt idx="6915">
                  <c:v>21.4</c:v>
                </c:pt>
                <c:pt idx="6916">
                  <c:v>21.1</c:v>
                </c:pt>
                <c:pt idx="6917">
                  <c:v>20.2</c:v>
                </c:pt>
                <c:pt idx="6918">
                  <c:v>21</c:v>
                </c:pt>
                <c:pt idx="6919">
                  <c:v>20.3</c:v>
                </c:pt>
                <c:pt idx="6920">
                  <c:v>22.6</c:v>
                </c:pt>
                <c:pt idx="6921">
                  <c:v>23.6</c:v>
                </c:pt>
                <c:pt idx="6922">
                  <c:v>22.5</c:v>
                </c:pt>
                <c:pt idx="6923">
                  <c:v>20.9</c:v>
                </c:pt>
                <c:pt idx="6924">
                  <c:v>23.3</c:v>
                </c:pt>
                <c:pt idx="6925">
                  <c:v>24.8</c:v>
                </c:pt>
                <c:pt idx="6926">
                  <c:v>23.8</c:v>
                </c:pt>
                <c:pt idx="6927">
                  <c:v>20.399999999999999</c:v>
                </c:pt>
                <c:pt idx="6928">
                  <c:v>20.2</c:v>
                </c:pt>
                <c:pt idx="6929">
                  <c:v>22</c:v>
                </c:pt>
                <c:pt idx="6930">
                  <c:v>26.2</c:v>
                </c:pt>
                <c:pt idx="6931">
                  <c:v>23.8</c:v>
                </c:pt>
                <c:pt idx="6932">
                  <c:v>25.6</c:v>
                </c:pt>
                <c:pt idx="6933">
                  <c:v>25.6</c:v>
                </c:pt>
                <c:pt idx="6934">
                  <c:v>26.1</c:v>
                </c:pt>
                <c:pt idx="6935">
                  <c:v>28.1</c:v>
                </c:pt>
                <c:pt idx="6936">
                  <c:v>26.8</c:v>
                </c:pt>
                <c:pt idx="6937">
                  <c:v>25.3</c:v>
                </c:pt>
                <c:pt idx="6938">
                  <c:v>21.7</c:v>
                </c:pt>
                <c:pt idx="6939">
                  <c:v>23.3</c:v>
                </c:pt>
                <c:pt idx="6940">
                  <c:v>23.3</c:v>
                </c:pt>
                <c:pt idx="6941">
                  <c:v>24.6</c:v>
                </c:pt>
                <c:pt idx="6942">
                  <c:v>24.7</c:v>
                </c:pt>
                <c:pt idx="6943">
                  <c:v>22.2</c:v>
                </c:pt>
                <c:pt idx="6944">
                  <c:v>26.2</c:v>
                </c:pt>
                <c:pt idx="6945">
                  <c:v>24.8</c:v>
                </c:pt>
                <c:pt idx="6946">
                  <c:v>22.7</c:v>
                </c:pt>
                <c:pt idx="6947">
                  <c:v>23.3</c:v>
                </c:pt>
                <c:pt idx="6948">
                  <c:v>23.3</c:v>
                </c:pt>
                <c:pt idx="6949">
                  <c:v>25.5</c:v>
                </c:pt>
                <c:pt idx="6950">
                  <c:v>22.2</c:v>
                </c:pt>
                <c:pt idx="6951">
                  <c:v>25.3</c:v>
                </c:pt>
                <c:pt idx="6952">
                  <c:v>23.4</c:v>
                </c:pt>
                <c:pt idx="6953">
                  <c:v>24.7</c:v>
                </c:pt>
                <c:pt idx="6954">
                  <c:v>23.4</c:v>
                </c:pt>
                <c:pt idx="6955">
                  <c:v>23.1</c:v>
                </c:pt>
                <c:pt idx="6956">
                  <c:v>24</c:v>
                </c:pt>
                <c:pt idx="6957">
                  <c:v>19.2</c:v>
                </c:pt>
                <c:pt idx="6958">
                  <c:v>22.6</c:v>
                </c:pt>
                <c:pt idx="6959">
                  <c:v>22.3</c:v>
                </c:pt>
                <c:pt idx="6960">
                  <c:v>20.399999999999999</c:v>
                </c:pt>
                <c:pt idx="6961">
                  <c:v>19.3</c:v>
                </c:pt>
                <c:pt idx="6962">
                  <c:v>19.7</c:v>
                </c:pt>
                <c:pt idx="6963">
                  <c:v>19.399999999999999</c:v>
                </c:pt>
                <c:pt idx="6964">
                  <c:v>19.7</c:v>
                </c:pt>
                <c:pt idx="6965">
                  <c:v>19</c:v>
                </c:pt>
                <c:pt idx="6966">
                  <c:v>20.8</c:v>
                </c:pt>
                <c:pt idx="6967">
                  <c:v>20.6</c:v>
                </c:pt>
                <c:pt idx="6968">
                  <c:v>23</c:v>
                </c:pt>
                <c:pt idx="6969">
                  <c:v>21.5</c:v>
                </c:pt>
                <c:pt idx="6970">
                  <c:v>22.5</c:v>
                </c:pt>
                <c:pt idx="6971">
                  <c:v>23.1</c:v>
                </c:pt>
                <c:pt idx="6972">
                  <c:v>23.1</c:v>
                </c:pt>
                <c:pt idx="6973">
                  <c:v>22.2</c:v>
                </c:pt>
                <c:pt idx="6974">
                  <c:v>24.3</c:v>
                </c:pt>
                <c:pt idx="6975">
                  <c:v>24.5</c:v>
                </c:pt>
                <c:pt idx="6976">
                  <c:v>23.5</c:v>
                </c:pt>
                <c:pt idx="6977">
                  <c:v>23.3</c:v>
                </c:pt>
                <c:pt idx="6978">
                  <c:v>21.9</c:v>
                </c:pt>
                <c:pt idx="6979">
                  <c:v>21.7</c:v>
                </c:pt>
                <c:pt idx="6980">
                  <c:v>16.100000000000001</c:v>
                </c:pt>
                <c:pt idx="6981">
                  <c:v>21.6</c:v>
                </c:pt>
                <c:pt idx="6982">
                  <c:v>21.6</c:v>
                </c:pt>
                <c:pt idx="6983">
                  <c:v>24.2</c:v>
                </c:pt>
                <c:pt idx="6984">
                  <c:v>29.2</c:v>
                </c:pt>
                <c:pt idx="6985">
                  <c:v>24.1</c:v>
                </c:pt>
                <c:pt idx="6986">
                  <c:v>23.1</c:v>
                </c:pt>
                <c:pt idx="6987">
                  <c:v>20.9</c:v>
                </c:pt>
                <c:pt idx="6988">
                  <c:v>20.8</c:v>
                </c:pt>
                <c:pt idx="6989">
                  <c:v>25.9</c:v>
                </c:pt>
                <c:pt idx="6990">
                  <c:v>25.6</c:v>
                </c:pt>
                <c:pt idx="6991">
                  <c:v>28.9</c:v>
                </c:pt>
                <c:pt idx="6992">
                  <c:v>26.4</c:v>
                </c:pt>
                <c:pt idx="6993">
                  <c:v>23.1</c:v>
                </c:pt>
                <c:pt idx="6994">
                  <c:v>22.3</c:v>
                </c:pt>
                <c:pt idx="6995">
                  <c:v>23.1</c:v>
                </c:pt>
                <c:pt idx="6996">
                  <c:v>22.8</c:v>
                </c:pt>
                <c:pt idx="6997">
                  <c:v>25.3</c:v>
                </c:pt>
                <c:pt idx="6998">
                  <c:v>24.6</c:v>
                </c:pt>
                <c:pt idx="6999">
                  <c:v>21.3</c:v>
                </c:pt>
                <c:pt idx="7000">
                  <c:v>20.9</c:v>
                </c:pt>
                <c:pt idx="7001">
                  <c:v>23.6</c:v>
                </c:pt>
                <c:pt idx="7002">
                  <c:v>21.5</c:v>
                </c:pt>
                <c:pt idx="7003">
                  <c:v>22.8</c:v>
                </c:pt>
                <c:pt idx="7004">
                  <c:v>18.100000000000001</c:v>
                </c:pt>
                <c:pt idx="7005">
                  <c:v>22.8</c:v>
                </c:pt>
                <c:pt idx="7006">
                  <c:v>22.5</c:v>
                </c:pt>
                <c:pt idx="7007">
                  <c:v>21.1</c:v>
                </c:pt>
                <c:pt idx="7008">
                  <c:v>20.9</c:v>
                </c:pt>
                <c:pt idx="7009">
                  <c:v>20.6</c:v>
                </c:pt>
                <c:pt idx="7010">
                  <c:v>21.7</c:v>
                </c:pt>
                <c:pt idx="7011">
                  <c:v>19.8</c:v>
                </c:pt>
                <c:pt idx="7012">
                  <c:v>19.600000000000001</c:v>
                </c:pt>
                <c:pt idx="7013">
                  <c:v>19.100000000000001</c:v>
                </c:pt>
                <c:pt idx="7014">
                  <c:v>20.2</c:v>
                </c:pt>
                <c:pt idx="7015">
                  <c:v>20.6</c:v>
                </c:pt>
                <c:pt idx="7016">
                  <c:v>21.3</c:v>
                </c:pt>
                <c:pt idx="7017">
                  <c:v>20.2</c:v>
                </c:pt>
                <c:pt idx="7018">
                  <c:v>20.6</c:v>
                </c:pt>
                <c:pt idx="7019">
                  <c:v>21.9</c:v>
                </c:pt>
                <c:pt idx="7020">
                  <c:v>22.6</c:v>
                </c:pt>
                <c:pt idx="7021">
                  <c:v>21.6</c:v>
                </c:pt>
                <c:pt idx="7022">
                  <c:v>22.6</c:v>
                </c:pt>
                <c:pt idx="7023">
                  <c:v>21.9</c:v>
                </c:pt>
                <c:pt idx="7024">
                  <c:v>22.6</c:v>
                </c:pt>
                <c:pt idx="7025">
                  <c:v>21</c:v>
                </c:pt>
                <c:pt idx="7026">
                  <c:v>20.5</c:v>
                </c:pt>
                <c:pt idx="7027">
                  <c:v>21.9</c:v>
                </c:pt>
                <c:pt idx="7028">
                  <c:v>21.7</c:v>
                </c:pt>
                <c:pt idx="7029">
                  <c:v>21.6</c:v>
                </c:pt>
                <c:pt idx="7030">
                  <c:v>22.2</c:v>
                </c:pt>
                <c:pt idx="7031">
                  <c:v>19.3</c:v>
                </c:pt>
                <c:pt idx="7032">
                  <c:v>22.1</c:v>
                </c:pt>
                <c:pt idx="7033">
                  <c:v>22.4</c:v>
                </c:pt>
                <c:pt idx="7034">
                  <c:v>21.4</c:v>
                </c:pt>
                <c:pt idx="7035">
                  <c:v>22</c:v>
                </c:pt>
                <c:pt idx="7036">
                  <c:v>22</c:v>
                </c:pt>
                <c:pt idx="7037">
                  <c:v>21.9</c:v>
                </c:pt>
                <c:pt idx="7038">
                  <c:v>21.2</c:v>
                </c:pt>
                <c:pt idx="7039">
                  <c:v>22.1</c:v>
                </c:pt>
                <c:pt idx="7040">
                  <c:v>23.1</c:v>
                </c:pt>
                <c:pt idx="7041">
                  <c:v>21.3</c:v>
                </c:pt>
                <c:pt idx="7042">
                  <c:v>21.8</c:v>
                </c:pt>
                <c:pt idx="7043">
                  <c:v>22.4</c:v>
                </c:pt>
                <c:pt idx="7044">
                  <c:v>22.1</c:v>
                </c:pt>
                <c:pt idx="7045">
                  <c:v>23.6</c:v>
                </c:pt>
                <c:pt idx="7046">
                  <c:v>25.1</c:v>
                </c:pt>
                <c:pt idx="7047">
                  <c:v>20.8</c:v>
                </c:pt>
                <c:pt idx="7048">
                  <c:v>21.4</c:v>
                </c:pt>
                <c:pt idx="7049">
                  <c:v>23.5</c:v>
                </c:pt>
                <c:pt idx="7050">
                  <c:v>20.9</c:v>
                </c:pt>
                <c:pt idx="7051">
                  <c:v>23.1</c:v>
                </c:pt>
                <c:pt idx="7052">
                  <c:v>24.2</c:v>
                </c:pt>
                <c:pt idx="7053">
                  <c:v>20.5</c:v>
                </c:pt>
                <c:pt idx="7054">
                  <c:v>23.4</c:v>
                </c:pt>
                <c:pt idx="7055">
                  <c:v>21.9</c:v>
                </c:pt>
                <c:pt idx="7056">
                  <c:v>22.4</c:v>
                </c:pt>
                <c:pt idx="7057">
                  <c:v>21.4</c:v>
                </c:pt>
                <c:pt idx="7058">
                  <c:v>21.3</c:v>
                </c:pt>
                <c:pt idx="7059">
                  <c:v>20.399999999999999</c:v>
                </c:pt>
                <c:pt idx="7060">
                  <c:v>20</c:v>
                </c:pt>
                <c:pt idx="7061">
                  <c:v>19.2</c:v>
                </c:pt>
                <c:pt idx="7062">
                  <c:v>19.7</c:v>
                </c:pt>
                <c:pt idx="7063">
                  <c:v>20.3</c:v>
                </c:pt>
                <c:pt idx="7064">
                  <c:v>20.2</c:v>
                </c:pt>
                <c:pt idx="7065">
                  <c:v>19.7</c:v>
                </c:pt>
                <c:pt idx="7066">
                  <c:v>19.8</c:v>
                </c:pt>
                <c:pt idx="7067">
                  <c:v>19.7</c:v>
                </c:pt>
                <c:pt idx="7068">
                  <c:v>20.2</c:v>
                </c:pt>
                <c:pt idx="7069">
                  <c:v>20.6</c:v>
                </c:pt>
                <c:pt idx="7070">
                  <c:v>21.9</c:v>
                </c:pt>
                <c:pt idx="7071">
                  <c:v>20.399999999999999</c:v>
                </c:pt>
                <c:pt idx="7072">
                  <c:v>20.399999999999999</c:v>
                </c:pt>
                <c:pt idx="7073">
                  <c:v>19.8</c:v>
                </c:pt>
                <c:pt idx="7074">
                  <c:v>21.2</c:v>
                </c:pt>
                <c:pt idx="7075">
                  <c:v>20.5</c:v>
                </c:pt>
                <c:pt idx="7076">
                  <c:v>20.9</c:v>
                </c:pt>
                <c:pt idx="7077">
                  <c:v>20.8</c:v>
                </c:pt>
                <c:pt idx="7078">
                  <c:v>20</c:v>
                </c:pt>
                <c:pt idx="7079">
                  <c:v>32.1</c:v>
                </c:pt>
                <c:pt idx="7080">
                  <c:v>41.6</c:v>
                </c:pt>
                <c:pt idx="7081">
                  <c:v>58.5</c:v>
                </c:pt>
                <c:pt idx="7082">
                  <c:v>81.099999999999994</c:v>
                </c:pt>
                <c:pt idx="7083">
                  <c:v>44.3</c:v>
                </c:pt>
                <c:pt idx="7084">
                  <c:v>34.6</c:v>
                </c:pt>
                <c:pt idx="7085">
                  <c:v>27.7</c:v>
                </c:pt>
                <c:pt idx="7086">
                  <c:v>28.9</c:v>
                </c:pt>
                <c:pt idx="7087">
                  <c:v>34.300000000000004</c:v>
                </c:pt>
                <c:pt idx="7088">
                  <c:v>22.6</c:v>
                </c:pt>
                <c:pt idx="7089">
                  <c:v>23.3</c:v>
                </c:pt>
                <c:pt idx="7090">
                  <c:v>21.7</c:v>
                </c:pt>
                <c:pt idx="7091">
                  <c:v>23</c:v>
                </c:pt>
                <c:pt idx="7092">
                  <c:v>21.7</c:v>
                </c:pt>
                <c:pt idx="7093">
                  <c:v>22.7</c:v>
                </c:pt>
                <c:pt idx="7094">
                  <c:v>22.8</c:v>
                </c:pt>
                <c:pt idx="7095">
                  <c:v>23.9</c:v>
                </c:pt>
                <c:pt idx="7096">
                  <c:v>22.2</c:v>
                </c:pt>
                <c:pt idx="7097">
                  <c:v>20.8</c:v>
                </c:pt>
                <c:pt idx="7098">
                  <c:v>21.1</c:v>
                </c:pt>
                <c:pt idx="7099">
                  <c:v>22.9</c:v>
                </c:pt>
                <c:pt idx="7100">
                  <c:v>21.8</c:v>
                </c:pt>
                <c:pt idx="7101">
                  <c:v>21.4</c:v>
                </c:pt>
                <c:pt idx="7102">
                  <c:v>393.1</c:v>
                </c:pt>
                <c:pt idx="7103">
                  <c:v>20</c:v>
                </c:pt>
                <c:pt idx="7104">
                  <c:v>21.7</c:v>
                </c:pt>
                <c:pt idx="7105">
                  <c:v>20.5</c:v>
                </c:pt>
                <c:pt idx="7106">
                  <c:v>20</c:v>
                </c:pt>
                <c:pt idx="7107">
                  <c:v>20</c:v>
                </c:pt>
                <c:pt idx="7108">
                  <c:v>19.100000000000001</c:v>
                </c:pt>
                <c:pt idx="7109">
                  <c:v>19.3</c:v>
                </c:pt>
                <c:pt idx="7110">
                  <c:v>21.2</c:v>
                </c:pt>
                <c:pt idx="7111">
                  <c:v>19</c:v>
                </c:pt>
                <c:pt idx="7112">
                  <c:v>20.100000000000001</c:v>
                </c:pt>
                <c:pt idx="7113">
                  <c:v>20</c:v>
                </c:pt>
                <c:pt idx="7114">
                  <c:v>21.6</c:v>
                </c:pt>
                <c:pt idx="7115">
                  <c:v>22.9</c:v>
                </c:pt>
                <c:pt idx="7116">
                  <c:v>20.9</c:v>
                </c:pt>
                <c:pt idx="7117">
                  <c:v>21.3</c:v>
                </c:pt>
                <c:pt idx="7118">
                  <c:v>20.6</c:v>
                </c:pt>
                <c:pt idx="7119">
                  <c:v>20.7</c:v>
                </c:pt>
                <c:pt idx="7120">
                  <c:v>19.3</c:v>
                </c:pt>
                <c:pt idx="7121">
                  <c:v>19.899999999999999</c:v>
                </c:pt>
                <c:pt idx="7122">
                  <c:v>20.100000000000001</c:v>
                </c:pt>
                <c:pt idx="7123">
                  <c:v>19.100000000000001</c:v>
                </c:pt>
                <c:pt idx="7124">
                  <c:v>18.8</c:v>
                </c:pt>
                <c:pt idx="7125">
                  <c:v>18.399999999999999</c:v>
                </c:pt>
                <c:pt idx="7126">
                  <c:v>18.399999999999999</c:v>
                </c:pt>
                <c:pt idx="7127">
                  <c:v>20.2</c:v>
                </c:pt>
                <c:pt idx="7128">
                  <c:v>22</c:v>
                </c:pt>
                <c:pt idx="7129">
                  <c:v>24</c:v>
                </c:pt>
                <c:pt idx="7130">
                  <c:v>22.8</c:v>
                </c:pt>
                <c:pt idx="7131">
                  <c:v>23.3</c:v>
                </c:pt>
                <c:pt idx="7132">
                  <c:v>24.1</c:v>
                </c:pt>
                <c:pt idx="7133">
                  <c:v>23.7</c:v>
                </c:pt>
                <c:pt idx="7134">
                  <c:v>22.1</c:v>
                </c:pt>
                <c:pt idx="7135">
                  <c:v>19.399999999999999</c:v>
                </c:pt>
                <c:pt idx="7136">
                  <c:v>22.4</c:v>
                </c:pt>
                <c:pt idx="7137">
                  <c:v>23.8</c:v>
                </c:pt>
                <c:pt idx="7138">
                  <c:v>20</c:v>
                </c:pt>
                <c:pt idx="7139">
                  <c:v>20.8</c:v>
                </c:pt>
                <c:pt idx="7140">
                  <c:v>22.9</c:v>
                </c:pt>
                <c:pt idx="7141">
                  <c:v>22.4</c:v>
                </c:pt>
                <c:pt idx="7142">
                  <c:v>21.4</c:v>
                </c:pt>
                <c:pt idx="7143">
                  <c:v>22.5</c:v>
                </c:pt>
                <c:pt idx="7144">
                  <c:v>23.2</c:v>
                </c:pt>
                <c:pt idx="7145">
                  <c:v>23.1</c:v>
                </c:pt>
                <c:pt idx="7146">
                  <c:v>22.8</c:v>
                </c:pt>
                <c:pt idx="7147">
                  <c:v>21.4</c:v>
                </c:pt>
                <c:pt idx="7148">
                  <c:v>22.3</c:v>
                </c:pt>
                <c:pt idx="7149">
                  <c:v>20.9</c:v>
                </c:pt>
                <c:pt idx="7150">
                  <c:v>21.7</c:v>
                </c:pt>
                <c:pt idx="7151">
                  <c:v>20.3</c:v>
                </c:pt>
                <c:pt idx="7152">
                  <c:v>22.7</c:v>
                </c:pt>
                <c:pt idx="7153">
                  <c:v>10.7</c:v>
                </c:pt>
                <c:pt idx="7154">
                  <c:v>18.600000000000001</c:v>
                </c:pt>
                <c:pt idx="7155">
                  <c:v>19.7</c:v>
                </c:pt>
                <c:pt idx="7156">
                  <c:v>19.2</c:v>
                </c:pt>
                <c:pt idx="7157">
                  <c:v>19.7</c:v>
                </c:pt>
                <c:pt idx="7158">
                  <c:v>18.100000000000001</c:v>
                </c:pt>
                <c:pt idx="7159">
                  <c:v>18.5</c:v>
                </c:pt>
                <c:pt idx="7160">
                  <c:v>18.100000000000001</c:v>
                </c:pt>
                <c:pt idx="7161">
                  <c:v>18.8</c:v>
                </c:pt>
                <c:pt idx="7162">
                  <c:v>19</c:v>
                </c:pt>
                <c:pt idx="7163">
                  <c:v>19.2</c:v>
                </c:pt>
                <c:pt idx="7164">
                  <c:v>20.100000000000001</c:v>
                </c:pt>
                <c:pt idx="7165">
                  <c:v>18.600000000000001</c:v>
                </c:pt>
                <c:pt idx="7166">
                  <c:v>20.5</c:v>
                </c:pt>
                <c:pt idx="7167">
                  <c:v>22.5</c:v>
                </c:pt>
                <c:pt idx="7168">
                  <c:v>22.5</c:v>
                </c:pt>
                <c:pt idx="7169">
                  <c:v>21.3</c:v>
                </c:pt>
                <c:pt idx="7170">
                  <c:v>21.4</c:v>
                </c:pt>
                <c:pt idx="7171">
                  <c:v>20.8</c:v>
                </c:pt>
                <c:pt idx="7172">
                  <c:v>21.9</c:v>
                </c:pt>
                <c:pt idx="7173">
                  <c:v>23.9</c:v>
                </c:pt>
                <c:pt idx="7174">
                  <c:v>22.1</c:v>
                </c:pt>
                <c:pt idx="7175">
                  <c:v>21.4</c:v>
                </c:pt>
                <c:pt idx="7176">
                  <c:v>20.7</c:v>
                </c:pt>
                <c:pt idx="7177">
                  <c:v>20</c:v>
                </c:pt>
                <c:pt idx="7178">
                  <c:v>18.7</c:v>
                </c:pt>
                <c:pt idx="7179">
                  <c:v>16.8</c:v>
                </c:pt>
                <c:pt idx="7180">
                  <c:v>19</c:v>
                </c:pt>
                <c:pt idx="7181">
                  <c:v>20.6</c:v>
                </c:pt>
                <c:pt idx="7182">
                  <c:v>33.6</c:v>
                </c:pt>
                <c:pt idx="7183">
                  <c:v>28.4</c:v>
                </c:pt>
                <c:pt idx="7184">
                  <c:v>33.5</c:v>
                </c:pt>
                <c:pt idx="7185">
                  <c:v>31.8</c:v>
                </c:pt>
                <c:pt idx="7186">
                  <c:v>28.3</c:v>
                </c:pt>
                <c:pt idx="7187">
                  <c:v>24.9</c:v>
                </c:pt>
                <c:pt idx="7188">
                  <c:v>26</c:v>
                </c:pt>
                <c:pt idx="7189">
                  <c:v>21.9</c:v>
                </c:pt>
                <c:pt idx="7190">
                  <c:v>23</c:v>
                </c:pt>
                <c:pt idx="7191">
                  <c:v>20.6</c:v>
                </c:pt>
                <c:pt idx="7192">
                  <c:v>21.7</c:v>
                </c:pt>
                <c:pt idx="7193">
                  <c:v>21.3</c:v>
                </c:pt>
                <c:pt idx="7194">
                  <c:v>21.7</c:v>
                </c:pt>
                <c:pt idx="7195">
                  <c:v>21.1</c:v>
                </c:pt>
                <c:pt idx="7196">
                  <c:v>22.1</c:v>
                </c:pt>
                <c:pt idx="7197">
                  <c:v>20.9</c:v>
                </c:pt>
                <c:pt idx="7198">
                  <c:v>19.7</c:v>
                </c:pt>
                <c:pt idx="7199">
                  <c:v>21.2</c:v>
                </c:pt>
                <c:pt idx="7200">
                  <c:v>20.6</c:v>
                </c:pt>
                <c:pt idx="7201">
                  <c:v>16.100000000000001</c:v>
                </c:pt>
                <c:pt idx="7202">
                  <c:v>17.2</c:v>
                </c:pt>
                <c:pt idx="7203">
                  <c:v>18.600000000000001</c:v>
                </c:pt>
                <c:pt idx="7204">
                  <c:v>19.899999999999999</c:v>
                </c:pt>
                <c:pt idx="7205">
                  <c:v>19.100000000000001</c:v>
                </c:pt>
                <c:pt idx="7206">
                  <c:v>18.8</c:v>
                </c:pt>
                <c:pt idx="7207">
                  <c:v>18.600000000000001</c:v>
                </c:pt>
                <c:pt idx="7208">
                  <c:v>17.8</c:v>
                </c:pt>
                <c:pt idx="7209">
                  <c:v>18.8</c:v>
                </c:pt>
                <c:pt idx="7210">
                  <c:v>18.8</c:v>
                </c:pt>
                <c:pt idx="7211">
                  <c:v>19.600000000000001</c:v>
                </c:pt>
                <c:pt idx="7212">
                  <c:v>19</c:v>
                </c:pt>
                <c:pt idx="7213">
                  <c:v>19.7</c:v>
                </c:pt>
                <c:pt idx="7214">
                  <c:v>19.8</c:v>
                </c:pt>
                <c:pt idx="7215">
                  <c:v>20.6</c:v>
                </c:pt>
                <c:pt idx="7216">
                  <c:v>19.7</c:v>
                </c:pt>
                <c:pt idx="7217">
                  <c:v>21.8</c:v>
                </c:pt>
                <c:pt idx="7218">
                  <c:v>20.2</c:v>
                </c:pt>
                <c:pt idx="7219">
                  <c:v>19.7</c:v>
                </c:pt>
                <c:pt idx="7220">
                  <c:v>18.600000000000001</c:v>
                </c:pt>
                <c:pt idx="7221">
                  <c:v>19.8</c:v>
                </c:pt>
                <c:pt idx="7222">
                  <c:v>18.899999999999999</c:v>
                </c:pt>
                <c:pt idx="7223">
                  <c:v>19.7</c:v>
                </c:pt>
                <c:pt idx="7224">
                  <c:v>21.3</c:v>
                </c:pt>
                <c:pt idx="7225">
                  <c:v>20.5</c:v>
                </c:pt>
                <c:pt idx="7226">
                  <c:v>20.3</c:v>
                </c:pt>
                <c:pt idx="7227">
                  <c:v>21.4</c:v>
                </c:pt>
                <c:pt idx="7228">
                  <c:v>25.3</c:v>
                </c:pt>
                <c:pt idx="7229">
                  <c:v>27.8</c:v>
                </c:pt>
                <c:pt idx="7230">
                  <c:v>26.4</c:v>
                </c:pt>
                <c:pt idx="7231">
                  <c:v>25.8</c:v>
                </c:pt>
                <c:pt idx="7232">
                  <c:v>26.2</c:v>
                </c:pt>
                <c:pt idx="7233">
                  <c:v>25</c:v>
                </c:pt>
                <c:pt idx="7234">
                  <c:v>24.9</c:v>
                </c:pt>
                <c:pt idx="7235">
                  <c:v>25.7</c:v>
                </c:pt>
                <c:pt idx="7236">
                  <c:v>24.1</c:v>
                </c:pt>
                <c:pt idx="7237">
                  <c:v>22.2</c:v>
                </c:pt>
                <c:pt idx="7238">
                  <c:v>23</c:v>
                </c:pt>
                <c:pt idx="7239">
                  <c:v>25.2</c:v>
                </c:pt>
                <c:pt idx="7240">
                  <c:v>23.9</c:v>
                </c:pt>
                <c:pt idx="7241">
                  <c:v>25.9</c:v>
                </c:pt>
                <c:pt idx="7242">
                  <c:v>21.3</c:v>
                </c:pt>
                <c:pt idx="7243">
                  <c:v>20.6</c:v>
                </c:pt>
                <c:pt idx="7244">
                  <c:v>21.3</c:v>
                </c:pt>
                <c:pt idx="7245">
                  <c:v>24.3</c:v>
                </c:pt>
                <c:pt idx="7246">
                  <c:v>22.2</c:v>
                </c:pt>
                <c:pt idx="7247">
                  <c:v>25</c:v>
                </c:pt>
                <c:pt idx="7248">
                  <c:v>22.8</c:v>
                </c:pt>
                <c:pt idx="7249">
                  <c:v>23.6</c:v>
                </c:pt>
                <c:pt idx="7250">
                  <c:v>11.1</c:v>
                </c:pt>
                <c:pt idx="7251">
                  <c:v>18.100000000000001</c:v>
                </c:pt>
                <c:pt idx="7252">
                  <c:v>19.100000000000001</c:v>
                </c:pt>
                <c:pt idx="7253">
                  <c:v>19.399999999999999</c:v>
                </c:pt>
                <c:pt idx="7254">
                  <c:v>21.1</c:v>
                </c:pt>
                <c:pt idx="7255">
                  <c:v>22</c:v>
                </c:pt>
                <c:pt idx="7256">
                  <c:v>18.8</c:v>
                </c:pt>
                <c:pt idx="7257">
                  <c:v>19</c:v>
                </c:pt>
                <c:pt idx="7258">
                  <c:v>19</c:v>
                </c:pt>
                <c:pt idx="7259">
                  <c:v>21.8</c:v>
                </c:pt>
                <c:pt idx="7260">
                  <c:v>18.5</c:v>
                </c:pt>
                <c:pt idx="7261">
                  <c:v>21.9</c:v>
                </c:pt>
                <c:pt idx="7262">
                  <c:v>19.600000000000001</c:v>
                </c:pt>
                <c:pt idx="7263">
                  <c:v>20</c:v>
                </c:pt>
                <c:pt idx="7264">
                  <c:v>20</c:v>
                </c:pt>
                <c:pt idx="7265">
                  <c:v>902.7</c:v>
                </c:pt>
                <c:pt idx="7266">
                  <c:v>30.6</c:v>
                </c:pt>
                <c:pt idx="7267">
                  <c:v>24.7</c:v>
                </c:pt>
                <c:pt idx="7268">
                  <c:v>25</c:v>
                </c:pt>
                <c:pt idx="7269">
                  <c:v>25.4</c:v>
                </c:pt>
                <c:pt idx="7270">
                  <c:v>23</c:v>
                </c:pt>
                <c:pt idx="7271">
                  <c:v>28.1</c:v>
                </c:pt>
                <c:pt idx="7272">
                  <c:v>26.4</c:v>
                </c:pt>
                <c:pt idx="7273">
                  <c:v>23.8</c:v>
                </c:pt>
                <c:pt idx="7274">
                  <c:v>23.4</c:v>
                </c:pt>
                <c:pt idx="7275">
                  <c:v>21.7</c:v>
                </c:pt>
                <c:pt idx="7276">
                  <c:v>18.8</c:v>
                </c:pt>
                <c:pt idx="7277">
                  <c:v>19.5</c:v>
                </c:pt>
                <c:pt idx="7278">
                  <c:v>20.9</c:v>
                </c:pt>
                <c:pt idx="7279">
                  <c:v>20.9</c:v>
                </c:pt>
                <c:pt idx="7280">
                  <c:v>22.7</c:v>
                </c:pt>
                <c:pt idx="7281">
                  <c:v>26.6</c:v>
                </c:pt>
                <c:pt idx="7282">
                  <c:v>25.5</c:v>
                </c:pt>
                <c:pt idx="7283">
                  <c:v>24.5</c:v>
                </c:pt>
                <c:pt idx="7284">
                  <c:v>25</c:v>
                </c:pt>
                <c:pt idx="7285">
                  <c:v>23.2</c:v>
                </c:pt>
                <c:pt idx="7286">
                  <c:v>22.8</c:v>
                </c:pt>
                <c:pt idx="7287">
                  <c:v>24.4</c:v>
                </c:pt>
                <c:pt idx="7288">
                  <c:v>26.5</c:v>
                </c:pt>
                <c:pt idx="7289">
                  <c:v>22.8</c:v>
                </c:pt>
                <c:pt idx="7290">
                  <c:v>21.7</c:v>
                </c:pt>
                <c:pt idx="7291">
                  <c:v>21.7</c:v>
                </c:pt>
                <c:pt idx="7292">
                  <c:v>23</c:v>
                </c:pt>
                <c:pt idx="7293">
                  <c:v>21.6</c:v>
                </c:pt>
                <c:pt idx="7294">
                  <c:v>24.4</c:v>
                </c:pt>
                <c:pt idx="7295">
                  <c:v>27.5</c:v>
                </c:pt>
                <c:pt idx="7296">
                  <c:v>22.4</c:v>
                </c:pt>
                <c:pt idx="7297">
                  <c:v>22.2</c:v>
                </c:pt>
                <c:pt idx="7298">
                  <c:v>23.3</c:v>
                </c:pt>
                <c:pt idx="7299">
                  <c:v>23</c:v>
                </c:pt>
                <c:pt idx="7300">
                  <c:v>24.9</c:v>
                </c:pt>
                <c:pt idx="7301">
                  <c:v>22</c:v>
                </c:pt>
                <c:pt idx="7302">
                  <c:v>19.399999999999999</c:v>
                </c:pt>
                <c:pt idx="7303">
                  <c:v>20.9</c:v>
                </c:pt>
                <c:pt idx="7304">
                  <c:v>20.399999999999999</c:v>
                </c:pt>
                <c:pt idx="7305">
                  <c:v>19.600000000000001</c:v>
                </c:pt>
                <c:pt idx="7306">
                  <c:v>18.3</c:v>
                </c:pt>
                <c:pt idx="7307">
                  <c:v>20.7</c:v>
                </c:pt>
                <c:pt idx="7308">
                  <c:v>20.100000000000001</c:v>
                </c:pt>
                <c:pt idx="7309">
                  <c:v>21</c:v>
                </c:pt>
                <c:pt idx="7310">
                  <c:v>20.2</c:v>
                </c:pt>
                <c:pt idx="7311">
                  <c:v>19.7</c:v>
                </c:pt>
                <c:pt idx="7312">
                  <c:v>20.5</c:v>
                </c:pt>
                <c:pt idx="7313">
                  <c:v>21.6</c:v>
                </c:pt>
                <c:pt idx="7314">
                  <c:v>19.399999999999999</c:v>
                </c:pt>
                <c:pt idx="7315">
                  <c:v>22.8</c:v>
                </c:pt>
                <c:pt idx="7316">
                  <c:v>21.8</c:v>
                </c:pt>
                <c:pt idx="7317">
                  <c:v>21.6</c:v>
                </c:pt>
                <c:pt idx="7318">
                  <c:v>22</c:v>
                </c:pt>
                <c:pt idx="7319">
                  <c:v>21.1</c:v>
                </c:pt>
                <c:pt idx="7320">
                  <c:v>21.2</c:v>
                </c:pt>
                <c:pt idx="7321">
                  <c:v>20.2</c:v>
                </c:pt>
                <c:pt idx="7322">
                  <c:v>20.2</c:v>
                </c:pt>
                <c:pt idx="7323">
                  <c:v>22.1</c:v>
                </c:pt>
                <c:pt idx="7324">
                  <c:v>22.1</c:v>
                </c:pt>
                <c:pt idx="7325">
                  <c:v>21.9</c:v>
                </c:pt>
                <c:pt idx="7326">
                  <c:v>24.4</c:v>
                </c:pt>
                <c:pt idx="7327">
                  <c:v>23.9</c:v>
                </c:pt>
                <c:pt idx="7328">
                  <c:v>25.5</c:v>
                </c:pt>
                <c:pt idx="7329">
                  <c:v>26.4</c:v>
                </c:pt>
                <c:pt idx="7330">
                  <c:v>24.7</c:v>
                </c:pt>
                <c:pt idx="7331">
                  <c:v>24.5</c:v>
                </c:pt>
                <c:pt idx="7332">
                  <c:v>22.7</c:v>
                </c:pt>
                <c:pt idx="7333">
                  <c:v>22.7</c:v>
                </c:pt>
                <c:pt idx="7334">
                  <c:v>22.3</c:v>
                </c:pt>
                <c:pt idx="7335">
                  <c:v>29.8</c:v>
                </c:pt>
                <c:pt idx="7336">
                  <c:v>22.5</c:v>
                </c:pt>
                <c:pt idx="7337">
                  <c:v>22.1</c:v>
                </c:pt>
                <c:pt idx="7338">
                  <c:v>25.8</c:v>
                </c:pt>
                <c:pt idx="7339">
                  <c:v>29.9</c:v>
                </c:pt>
                <c:pt idx="7340">
                  <c:v>24</c:v>
                </c:pt>
                <c:pt idx="7341">
                  <c:v>22.2</c:v>
                </c:pt>
                <c:pt idx="7342">
                  <c:v>24.6</c:v>
                </c:pt>
                <c:pt idx="7343">
                  <c:v>23</c:v>
                </c:pt>
                <c:pt idx="7344">
                  <c:v>22.4</c:v>
                </c:pt>
                <c:pt idx="7345">
                  <c:v>22</c:v>
                </c:pt>
                <c:pt idx="7346">
                  <c:v>21.6</c:v>
                </c:pt>
                <c:pt idx="7347">
                  <c:v>20.3</c:v>
                </c:pt>
                <c:pt idx="7348">
                  <c:v>22</c:v>
                </c:pt>
                <c:pt idx="7349">
                  <c:v>22.3</c:v>
                </c:pt>
                <c:pt idx="7350">
                  <c:v>18.5</c:v>
                </c:pt>
                <c:pt idx="7351">
                  <c:v>18.899999999999999</c:v>
                </c:pt>
                <c:pt idx="7352">
                  <c:v>19.399999999999999</c:v>
                </c:pt>
                <c:pt idx="7353">
                  <c:v>20.399999999999999</c:v>
                </c:pt>
                <c:pt idx="7354">
                  <c:v>20.2</c:v>
                </c:pt>
                <c:pt idx="7355">
                  <c:v>21.1</c:v>
                </c:pt>
                <c:pt idx="7356">
                  <c:v>19.399999999999999</c:v>
                </c:pt>
                <c:pt idx="7357">
                  <c:v>20.5</c:v>
                </c:pt>
                <c:pt idx="7358">
                  <c:v>21.2</c:v>
                </c:pt>
                <c:pt idx="7359">
                  <c:v>19.5</c:v>
                </c:pt>
                <c:pt idx="7360">
                  <c:v>21.1</c:v>
                </c:pt>
                <c:pt idx="7361">
                  <c:v>20.9</c:v>
                </c:pt>
                <c:pt idx="7362">
                  <c:v>23.8</c:v>
                </c:pt>
                <c:pt idx="7363">
                  <c:v>23.6</c:v>
                </c:pt>
                <c:pt idx="7364">
                  <c:v>24.1</c:v>
                </c:pt>
                <c:pt idx="7365">
                  <c:v>23.6</c:v>
                </c:pt>
                <c:pt idx="7366">
                  <c:v>23.5</c:v>
                </c:pt>
                <c:pt idx="7367">
                  <c:v>23.3</c:v>
                </c:pt>
                <c:pt idx="7368">
                  <c:v>23.6</c:v>
                </c:pt>
                <c:pt idx="7369">
                  <c:v>24.5</c:v>
                </c:pt>
                <c:pt idx="7370">
                  <c:v>23.7</c:v>
                </c:pt>
                <c:pt idx="7371">
                  <c:v>23</c:v>
                </c:pt>
                <c:pt idx="7372">
                  <c:v>20.2</c:v>
                </c:pt>
                <c:pt idx="7373">
                  <c:v>19.8</c:v>
                </c:pt>
                <c:pt idx="7374">
                  <c:v>19.5</c:v>
                </c:pt>
                <c:pt idx="7375">
                  <c:v>21.6</c:v>
                </c:pt>
                <c:pt idx="7376">
                  <c:v>22.2</c:v>
                </c:pt>
                <c:pt idx="7377">
                  <c:v>22</c:v>
                </c:pt>
                <c:pt idx="7378">
                  <c:v>34.700000000000003</c:v>
                </c:pt>
                <c:pt idx="7379">
                  <c:v>24.4</c:v>
                </c:pt>
                <c:pt idx="7380">
                  <c:v>25.2</c:v>
                </c:pt>
                <c:pt idx="7381">
                  <c:v>22.5</c:v>
                </c:pt>
                <c:pt idx="7382">
                  <c:v>23</c:v>
                </c:pt>
                <c:pt idx="7383">
                  <c:v>25.5</c:v>
                </c:pt>
                <c:pt idx="7384">
                  <c:v>21.5</c:v>
                </c:pt>
                <c:pt idx="7385">
                  <c:v>22.1</c:v>
                </c:pt>
                <c:pt idx="7386">
                  <c:v>21.8</c:v>
                </c:pt>
                <c:pt idx="7387">
                  <c:v>24</c:v>
                </c:pt>
                <c:pt idx="7388">
                  <c:v>24.1</c:v>
                </c:pt>
                <c:pt idx="7389">
                  <c:v>22.1</c:v>
                </c:pt>
                <c:pt idx="7390">
                  <c:v>23.8</c:v>
                </c:pt>
                <c:pt idx="7391">
                  <c:v>22.9</c:v>
                </c:pt>
                <c:pt idx="7392">
                  <c:v>21.4</c:v>
                </c:pt>
                <c:pt idx="7393">
                  <c:v>20.9</c:v>
                </c:pt>
                <c:pt idx="7394">
                  <c:v>22.8</c:v>
                </c:pt>
                <c:pt idx="7395">
                  <c:v>22.9</c:v>
                </c:pt>
                <c:pt idx="7396">
                  <c:v>20.2</c:v>
                </c:pt>
                <c:pt idx="7397">
                  <c:v>21.7</c:v>
                </c:pt>
                <c:pt idx="7398">
                  <c:v>24.6</c:v>
                </c:pt>
                <c:pt idx="7399">
                  <c:v>21.4</c:v>
                </c:pt>
                <c:pt idx="7400">
                  <c:v>20.9</c:v>
                </c:pt>
                <c:pt idx="7401">
                  <c:v>20.399999999999999</c:v>
                </c:pt>
                <c:pt idx="7402">
                  <c:v>21.9</c:v>
                </c:pt>
                <c:pt idx="7403">
                  <c:v>20.6</c:v>
                </c:pt>
                <c:pt idx="7404">
                  <c:v>19.2</c:v>
                </c:pt>
                <c:pt idx="7405">
                  <c:v>20.2</c:v>
                </c:pt>
                <c:pt idx="7406">
                  <c:v>20.3</c:v>
                </c:pt>
                <c:pt idx="7407">
                  <c:v>20.6</c:v>
                </c:pt>
                <c:pt idx="7408">
                  <c:v>20.8</c:v>
                </c:pt>
                <c:pt idx="7409">
                  <c:v>22.6</c:v>
                </c:pt>
                <c:pt idx="7410">
                  <c:v>20.2</c:v>
                </c:pt>
                <c:pt idx="7411">
                  <c:v>23.1</c:v>
                </c:pt>
                <c:pt idx="7412">
                  <c:v>21.6</c:v>
                </c:pt>
                <c:pt idx="7413">
                  <c:v>20.7</c:v>
                </c:pt>
                <c:pt idx="7414">
                  <c:v>21.5</c:v>
                </c:pt>
                <c:pt idx="7415">
                  <c:v>20.8</c:v>
                </c:pt>
                <c:pt idx="7416">
                  <c:v>23.1</c:v>
                </c:pt>
                <c:pt idx="7417">
                  <c:v>24.8</c:v>
                </c:pt>
                <c:pt idx="7418">
                  <c:v>21.5</c:v>
                </c:pt>
                <c:pt idx="7419">
                  <c:v>21.9</c:v>
                </c:pt>
                <c:pt idx="7420">
                  <c:v>20.9</c:v>
                </c:pt>
                <c:pt idx="7421">
                  <c:v>20.8</c:v>
                </c:pt>
                <c:pt idx="7422">
                  <c:v>19.7</c:v>
                </c:pt>
                <c:pt idx="7423">
                  <c:v>19.5</c:v>
                </c:pt>
                <c:pt idx="7424">
                  <c:v>20.2</c:v>
                </c:pt>
                <c:pt idx="7425">
                  <c:v>21.9</c:v>
                </c:pt>
                <c:pt idx="7426">
                  <c:v>23.3</c:v>
                </c:pt>
                <c:pt idx="7427">
                  <c:v>23.6</c:v>
                </c:pt>
                <c:pt idx="7428">
                  <c:v>22.9</c:v>
                </c:pt>
                <c:pt idx="7429">
                  <c:v>23.3</c:v>
                </c:pt>
                <c:pt idx="7430">
                  <c:v>20.5</c:v>
                </c:pt>
                <c:pt idx="7431">
                  <c:v>21.7</c:v>
                </c:pt>
                <c:pt idx="7432">
                  <c:v>21.3</c:v>
                </c:pt>
                <c:pt idx="7433">
                  <c:v>28.7</c:v>
                </c:pt>
                <c:pt idx="7434">
                  <c:v>22.5</c:v>
                </c:pt>
                <c:pt idx="7435">
                  <c:v>24.8</c:v>
                </c:pt>
                <c:pt idx="7436">
                  <c:v>23.3</c:v>
                </c:pt>
                <c:pt idx="7437">
                  <c:v>22.5</c:v>
                </c:pt>
                <c:pt idx="7438">
                  <c:v>23.8</c:v>
                </c:pt>
                <c:pt idx="7439">
                  <c:v>19.899999999999999</c:v>
                </c:pt>
                <c:pt idx="7440">
                  <c:v>20</c:v>
                </c:pt>
                <c:pt idx="7441">
                  <c:v>22.8</c:v>
                </c:pt>
                <c:pt idx="7442">
                  <c:v>23.7</c:v>
                </c:pt>
                <c:pt idx="7443">
                  <c:v>22.2</c:v>
                </c:pt>
                <c:pt idx="7444">
                  <c:v>23.6</c:v>
                </c:pt>
                <c:pt idx="7445">
                  <c:v>23.5</c:v>
                </c:pt>
                <c:pt idx="7446">
                  <c:v>24.7</c:v>
                </c:pt>
                <c:pt idx="7447">
                  <c:v>24.7</c:v>
                </c:pt>
                <c:pt idx="7448">
                  <c:v>19.7</c:v>
                </c:pt>
                <c:pt idx="7449">
                  <c:v>28.9</c:v>
                </c:pt>
                <c:pt idx="7450">
                  <c:v>20.8</c:v>
                </c:pt>
                <c:pt idx="7451">
                  <c:v>20.399999999999999</c:v>
                </c:pt>
                <c:pt idx="7452">
                  <c:v>21.1</c:v>
                </c:pt>
                <c:pt idx="7453">
                  <c:v>21.2</c:v>
                </c:pt>
                <c:pt idx="7454">
                  <c:v>20.399999999999999</c:v>
                </c:pt>
                <c:pt idx="7455">
                  <c:v>22.1</c:v>
                </c:pt>
                <c:pt idx="7456">
                  <c:v>21.1</c:v>
                </c:pt>
                <c:pt idx="7457">
                  <c:v>21.1</c:v>
                </c:pt>
                <c:pt idx="7458">
                  <c:v>22.9</c:v>
                </c:pt>
                <c:pt idx="7459">
                  <c:v>21.4</c:v>
                </c:pt>
                <c:pt idx="7460">
                  <c:v>23.2</c:v>
                </c:pt>
                <c:pt idx="7461">
                  <c:v>27.1</c:v>
                </c:pt>
                <c:pt idx="7462">
                  <c:v>27.7</c:v>
                </c:pt>
                <c:pt idx="7463">
                  <c:v>26.5</c:v>
                </c:pt>
                <c:pt idx="7464">
                  <c:v>24.7</c:v>
                </c:pt>
                <c:pt idx="7465">
                  <c:v>23.1</c:v>
                </c:pt>
                <c:pt idx="7466">
                  <c:v>25.4</c:v>
                </c:pt>
                <c:pt idx="7467">
                  <c:v>23.5</c:v>
                </c:pt>
                <c:pt idx="7468">
                  <c:v>23.8</c:v>
                </c:pt>
                <c:pt idx="7469">
                  <c:v>22.4</c:v>
                </c:pt>
                <c:pt idx="7470">
                  <c:v>21.5</c:v>
                </c:pt>
                <c:pt idx="7471">
                  <c:v>23.9</c:v>
                </c:pt>
                <c:pt idx="7472">
                  <c:v>22.4</c:v>
                </c:pt>
                <c:pt idx="7473">
                  <c:v>17.5</c:v>
                </c:pt>
                <c:pt idx="7474">
                  <c:v>17.899999999999999</c:v>
                </c:pt>
                <c:pt idx="7475">
                  <c:v>21.6</c:v>
                </c:pt>
                <c:pt idx="7476">
                  <c:v>23.4</c:v>
                </c:pt>
                <c:pt idx="7477">
                  <c:v>21.8</c:v>
                </c:pt>
                <c:pt idx="7478">
                  <c:v>20.8</c:v>
                </c:pt>
                <c:pt idx="7479">
                  <c:v>22.5</c:v>
                </c:pt>
                <c:pt idx="7480">
                  <c:v>26.7</c:v>
                </c:pt>
                <c:pt idx="7481">
                  <c:v>26.2</c:v>
                </c:pt>
                <c:pt idx="7482">
                  <c:v>23.9</c:v>
                </c:pt>
                <c:pt idx="7483">
                  <c:v>22.4</c:v>
                </c:pt>
                <c:pt idx="7484">
                  <c:v>23.1</c:v>
                </c:pt>
                <c:pt idx="7485">
                  <c:v>24.2</c:v>
                </c:pt>
                <c:pt idx="7486">
                  <c:v>23.7</c:v>
                </c:pt>
                <c:pt idx="7487">
                  <c:v>23.5</c:v>
                </c:pt>
                <c:pt idx="7488">
                  <c:v>25</c:v>
                </c:pt>
                <c:pt idx="7489">
                  <c:v>22.6</c:v>
                </c:pt>
                <c:pt idx="7490">
                  <c:v>24.9</c:v>
                </c:pt>
                <c:pt idx="7491">
                  <c:v>23.4</c:v>
                </c:pt>
                <c:pt idx="7492">
                  <c:v>21.4</c:v>
                </c:pt>
                <c:pt idx="7493">
                  <c:v>23.3</c:v>
                </c:pt>
                <c:pt idx="7494">
                  <c:v>23.8</c:v>
                </c:pt>
                <c:pt idx="7495">
                  <c:v>24.9</c:v>
                </c:pt>
                <c:pt idx="7496">
                  <c:v>23.7</c:v>
                </c:pt>
                <c:pt idx="7497">
                  <c:v>25</c:v>
                </c:pt>
                <c:pt idx="7498">
                  <c:v>20.5</c:v>
                </c:pt>
                <c:pt idx="7499">
                  <c:v>21.1</c:v>
                </c:pt>
                <c:pt idx="7500">
                  <c:v>20.9</c:v>
                </c:pt>
                <c:pt idx="7501">
                  <c:v>20</c:v>
                </c:pt>
                <c:pt idx="7502">
                  <c:v>20.2</c:v>
                </c:pt>
                <c:pt idx="7503">
                  <c:v>20.3</c:v>
                </c:pt>
                <c:pt idx="7504">
                  <c:v>19.899999999999999</c:v>
                </c:pt>
                <c:pt idx="7505">
                  <c:v>19.899999999999999</c:v>
                </c:pt>
                <c:pt idx="7506">
                  <c:v>19.100000000000001</c:v>
                </c:pt>
                <c:pt idx="7507">
                  <c:v>20.2</c:v>
                </c:pt>
                <c:pt idx="7508">
                  <c:v>20.399999999999999</c:v>
                </c:pt>
                <c:pt idx="7509">
                  <c:v>21.9</c:v>
                </c:pt>
                <c:pt idx="7510">
                  <c:v>21.5</c:v>
                </c:pt>
                <c:pt idx="7511">
                  <c:v>20.9</c:v>
                </c:pt>
                <c:pt idx="7512">
                  <c:v>24.4</c:v>
                </c:pt>
                <c:pt idx="7513">
                  <c:v>20.9</c:v>
                </c:pt>
                <c:pt idx="7514">
                  <c:v>21.3</c:v>
                </c:pt>
                <c:pt idx="7515">
                  <c:v>20.9</c:v>
                </c:pt>
                <c:pt idx="7516">
                  <c:v>22</c:v>
                </c:pt>
                <c:pt idx="7517">
                  <c:v>22</c:v>
                </c:pt>
                <c:pt idx="7518">
                  <c:v>21.7</c:v>
                </c:pt>
                <c:pt idx="7519">
                  <c:v>21.7</c:v>
                </c:pt>
                <c:pt idx="7520">
                  <c:v>21.2</c:v>
                </c:pt>
                <c:pt idx="7521">
                  <c:v>25.8</c:v>
                </c:pt>
                <c:pt idx="7522">
                  <c:v>20.3</c:v>
                </c:pt>
                <c:pt idx="7523">
                  <c:v>20.8</c:v>
                </c:pt>
                <c:pt idx="7524">
                  <c:v>21.4</c:v>
                </c:pt>
                <c:pt idx="7525">
                  <c:v>21.2</c:v>
                </c:pt>
                <c:pt idx="7526">
                  <c:v>21</c:v>
                </c:pt>
                <c:pt idx="7527">
                  <c:v>24.9</c:v>
                </c:pt>
                <c:pt idx="7528">
                  <c:v>22.1</c:v>
                </c:pt>
                <c:pt idx="7529">
                  <c:v>22</c:v>
                </c:pt>
                <c:pt idx="7530">
                  <c:v>20.8</c:v>
                </c:pt>
                <c:pt idx="7531">
                  <c:v>20.7</c:v>
                </c:pt>
                <c:pt idx="7532">
                  <c:v>21.3</c:v>
                </c:pt>
                <c:pt idx="7533">
                  <c:v>22.1</c:v>
                </c:pt>
                <c:pt idx="7534">
                  <c:v>22.4</c:v>
                </c:pt>
                <c:pt idx="7535">
                  <c:v>23.1</c:v>
                </c:pt>
                <c:pt idx="7536">
                  <c:v>23</c:v>
                </c:pt>
                <c:pt idx="7537">
                  <c:v>21.6</c:v>
                </c:pt>
                <c:pt idx="7538">
                  <c:v>22.5</c:v>
                </c:pt>
                <c:pt idx="7539">
                  <c:v>21.9</c:v>
                </c:pt>
                <c:pt idx="7540">
                  <c:v>21.8</c:v>
                </c:pt>
                <c:pt idx="7541">
                  <c:v>21.4</c:v>
                </c:pt>
                <c:pt idx="7542">
                  <c:v>22.7</c:v>
                </c:pt>
                <c:pt idx="7543">
                  <c:v>21.7</c:v>
                </c:pt>
                <c:pt idx="7544">
                  <c:v>22.4</c:v>
                </c:pt>
                <c:pt idx="7545">
                  <c:v>22.5</c:v>
                </c:pt>
                <c:pt idx="7546">
                  <c:v>22.6</c:v>
                </c:pt>
                <c:pt idx="7547">
                  <c:v>22.7</c:v>
                </c:pt>
                <c:pt idx="7548">
                  <c:v>20</c:v>
                </c:pt>
                <c:pt idx="7549">
                  <c:v>19.7</c:v>
                </c:pt>
                <c:pt idx="7550">
                  <c:v>20.3</c:v>
                </c:pt>
                <c:pt idx="7551">
                  <c:v>19.3</c:v>
                </c:pt>
                <c:pt idx="7552">
                  <c:v>19.3</c:v>
                </c:pt>
                <c:pt idx="7553">
                  <c:v>19.2</c:v>
                </c:pt>
                <c:pt idx="7554">
                  <c:v>19.399999999999999</c:v>
                </c:pt>
                <c:pt idx="7555">
                  <c:v>19.600000000000001</c:v>
                </c:pt>
                <c:pt idx="7556">
                  <c:v>20.7</c:v>
                </c:pt>
                <c:pt idx="7557">
                  <c:v>20.2</c:v>
                </c:pt>
                <c:pt idx="7558">
                  <c:v>20.3</c:v>
                </c:pt>
                <c:pt idx="7559">
                  <c:v>19.8</c:v>
                </c:pt>
                <c:pt idx="7560">
                  <c:v>20.3</c:v>
                </c:pt>
                <c:pt idx="7561">
                  <c:v>20.8</c:v>
                </c:pt>
                <c:pt idx="7562">
                  <c:v>20.7</c:v>
                </c:pt>
                <c:pt idx="7563">
                  <c:v>19.3</c:v>
                </c:pt>
                <c:pt idx="7564">
                  <c:v>19.3</c:v>
                </c:pt>
                <c:pt idx="7565">
                  <c:v>20</c:v>
                </c:pt>
                <c:pt idx="7566">
                  <c:v>21.1</c:v>
                </c:pt>
                <c:pt idx="7567">
                  <c:v>19.3</c:v>
                </c:pt>
                <c:pt idx="7568">
                  <c:v>20.2</c:v>
                </c:pt>
                <c:pt idx="7569">
                  <c:v>19.2</c:v>
                </c:pt>
                <c:pt idx="7570">
                  <c:v>19.3</c:v>
                </c:pt>
                <c:pt idx="7571">
                  <c:v>19.8</c:v>
                </c:pt>
                <c:pt idx="7572">
                  <c:v>21.1</c:v>
                </c:pt>
                <c:pt idx="7573">
                  <c:v>20</c:v>
                </c:pt>
                <c:pt idx="7574">
                  <c:v>19.899999999999999</c:v>
                </c:pt>
                <c:pt idx="7575">
                  <c:v>20.8</c:v>
                </c:pt>
                <c:pt idx="7576">
                  <c:v>19.7</c:v>
                </c:pt>
                <c:pt idx="7577">
                  <c:v>29.6</c:v>
                </c:pt>
                <c:pt idx="7578">
                  <c:v>23.6</c:v>
                </c:pt>
                <c:pt idx="7579">
                  <c:v>23.9</c:v>
                </c:pt>
                <c:pt idx="7580">
                  <c:v>22.7</c:v>
                </c:pt>
                <c:pt idx="7581">
                  <c:v>21.1</c:v>
                </c:pt>
                <c:pt idx="7582">
                  <c:v>21.4</c:v>
                </c:pt>
                <c:pt idx="7583">
                  <c:v>19.2</c:v>
                </c:pt>
                <c:pt idx="7584">
                  <c:v>21</c:v>
                </c:pt>
                <c:pt idx="7585">
                  <c:v>19.899999999999999</c:v>
                </c:pt>
                <c:pt idx="7586">
                  <c:v>22.1</c:v>
                </c:pt>
                <c:pt idx="7587">
                  <c:v>21.4</c:v>
                </c:pt>
                <c:pt idx="7588">
                  <c:v>21.4</c:v>
                </c:pt>
                <c:pt idx="7589">
                  <c:v>24.3</c:v>
                </c:pt>
                <c:pt idx="7590">
                  <c:v>23.8</c:v>
                </c:pt>
                <c:pt idx="7591">
                  <c:v>22.8</c:v>
                </c:pt>
                <c:pt idx="7592">
                  <c:v>21.4</c:v>
                </c:pt>
                <c:pt idx="7593">
                  <c:v>20.8</c:v>
                </c:pt>
                <c:pt idx="7594">
                  <c:v>19.8</c:v>
                </c:pt>
                <c:pt idx="7595">
                  <c:v>20.3</c:v>
                </c:pt>
                <c:pt idx="7596">
                  <c:v>21.4</c:v>
                </c:pt>
                <c:pt idx="7597">
                  <c:v>19.2</c:v>
                </c:pt>
                <c:pt idx="7598">
                  <c:v>19.3</c:v>
                </c:pt>
                <c:pt idx="7599">
                  <c:v>19</c:v>
                </c:pt>
                <c:pt idx="7600">
                  <c:v>19.100000000000001</c:v>
                </c:pt>
                <c:pt idx="7601">
                  <c:v>18.3</c:v>
                </c:pt>
                <c:pt idx="7602">
                  <c:v>18</c:v>
                </c:pt>
                <c:pt idx="7603">
                  <c:v>18</c:v>
                </c:pt>
                <c:pt idx="7604">
                  <c:v>18.100000000000001</c:v>
                </c:pt>
                <c:pt idx="7605">
                  <c:v>18.100000000000001</c:v>
                </c:pt>
                <c:pt idx="7606">
                  <c:v>18.600000000000001</c:v>
                </c:pt>
                <c:pt idx="7607">
                  <c:v>18.3</c:v>
                </c:pt>
                <c:pt idx="7608">
                  <c:v>19.2</c:v>
                </c:pt>
                <c:pt idx="7609">
                  <c:v>19.3</c:v>
                </c:pt>
                <c:pt idx="7610">
                  <c:v>18.600000000000001</c:v>
                </c:pt>
                <c:pt idx="7611">
                  <c:v>17.399999999999999</c:v>
                </c:pt>
                <c:pt idx="7612">
                  <c:v>19.100000000000001</c:v>
                </c:pt>
                <c:pt idx="7613">
                  <c:v>20.5</c:v>
                </c:pt>
                <c:pt idx="7614">
                  <c:v>18.5</c:v>
                </c:pt>
                <c:pt idx="7615">
                  <c:v>19.2</c:v>
                </c:pt>
                <c:pt idx="7616">
                  <c:v>18.399999999999999</c:v>
                </c:pt>
                <c:pt idx="7617">
                  <c:v>18.399999999999999</c:v>
                </c:pt>
                <c:pt idx="7618">
                  <c:v>16.399999999999999</c:v>
                </c:pt>
                <c:pt idx="7619">
                  <c:v>16.7</c:v>
                </c:pt>
                <c:pt idx="7620">
                  <c:v>24.2</c:v>
                </c:pt>
                <c:pt idx="7621">
                  <c:v>88</c:v>
                </c:pt>
                <c:pt idx="7622">
                  <c:v>35.6</c:v>
                </c:pt>
                <c:pt idx="7623">
                  <c:v>21.9</c:v>
                </c:pt>
                <c:pt idx="7624">
                  <c:v>35.800000000000004</c:v>
                </c:pt>
                <c:pt idx="7625">
                  <c:v>27.8</c:v>
                </c:pt>
                <c:pt idx="7626">
                  <c:v>36.800000000000004</c:v>
                </c:pt>
                <c:pt idx="7627">
                  <c:v>28.6</c:v>
                </c:pt>
                <c:pt idx="7628">
                  <c:v>42.1</c:v>
                </c:pt>
                <c:pt idx="7629">
                  <c:v>28.4</c:v>
                </c:pt>
                <c:pt idx="7630">
                  <c:v>39.700000000000003</c:v>
                </c:pt>
                <c:pt idx="7631">
                  <c:v>29.7</c:v>
                </c:pt>
                <c:pt idx="7632">
                  <c:v>32.4</c:v>
                </c:pt>
                <c:pt idx="7633">
                  <c:v>35.4</c:v>
                </c:pt>
                <c:pt idx="7634">
                  <c:v>27.9</c:v>
                </c:pt>
                <c:pt idx="7635">
                  <c:v>27.4</c:v>
                </c:pt>
                <c:pt idx="7636">
                  <c:v>27.8</c:v>
                </c:pt>
                <c:pt idx="7637">
                  <c:v>27.1</c:v>
                </c:pt>
                <c:pt idx="7638">
                  <c:v>28</c:v>
                </c:pt>
                <c:pt idx="7639">
                  <c:v>25.6</c:v>
                </c:pt>
                <c:pt idx="7640">
                  <c:v>26.3</c:v>
                </c:pt>
                <c:pt idx="7641">
                  <c:v>27.5</c:v>
                </c:pt>
                <c:pt idx="7642">
                  <c:v>25.6</c:v>
                </c:pt>
                <c:pt idx="7643">
                  <c:v>27.6</c:v>
                </c:pt>
                <c:pt idx="7644">
                  <c:v>27.2</c:v>
                </c:pt>
                <c:pt idx="7645">
                  <c:v>27</c:v>
                </c:pt>
                <c:pt idx="7646">
                  <c:v>26.5</c:v>
                </c:pt>
                <c:pt idx="7647">
                  <c:v>24.1</c:v>
                </c:pt>
                <c:pt idx="7648">
                  <c:v>24.5</c:v>
                </c:pt>
                <c:pt idx="7649">
                  <c:v>24.6</c:v>
                </c:pt>
                <c:pt idx="7650">
                  <c:v>21.7</c:v>
                </c:pt>
                <c:pt idx="7651">
                  <c:v>22.2</c:v>
                </c:pt>
                <c:pt idx="7652">
                  <c:v>22.5</c:v>
                </c:pt>
                <c:pt idx="7653">
                  <c:v>20.6</c:v>
                </c:pt>
                <c:pt idx="7654">
                  <c:v>21.3</c:v>
                </c:pt>
                <c:pt idx="7655">
                  <c:v>20.8</c:v>
                </c:pt>
                <c:pt idx="7656">
                  <c:v>21</c:v>
                </c:pt>
                <c:pt idx="7657">
                  <c:v>23.1</c:v>
                </c:pt>
                <c:pt idx="7658">
                  <c:v>22.7</c:v>
                </c:pt>
                <c:pt idx="7659">
                  <c:v>23</c:v>
                </c:pt>
                <c:pt idx="7660">
                  <c:v>22.8</c:v>
                </c:pt>
                <c:pt idx="7661">
                  <c:v>22.4</c:v>
                </c:pt>
                <c:pt idx="7662">
                  <c:v>23.3</c:v>
                </c:pt>
                <c:pt idx="7663">
                  <c:v>23.4</c:v>
                </c:pt>
                <c:pt idx="7664">
                  <c:v>21.9</c:v>
                </c:pt>
                <c:pt idx="7665">
                  <c:v>22.4</c:v>
                </c:pt>
                <c:pt idx="7666">
                  <c:v>21.3</c:v>
                </c:pt>
                <c:pt idx="7667">
                  <c:v>23.6</c:v>
                </c:pt>
                <c:pt idx="7668">
                  <c:v>20.9</c:v>
                </c:pt>
                <c:pt idx="7669">
                  <c:v>21.2</c:v>
                </c:pt>
                <c:pt idx="7670">
                  <c:v>21.4</c:v>
                </c:pt>
                <c:pt idx="7671">
                  <c:v>17.7</c:v>
                </c:pt>
                <c:pt idx="7672">
                  <c:v>21.4</c:v>
                </c:pt>
                <c:pt idx="7673">
                  <c:v>30.5</c:v>
                </c:pt>
                <c:pt idx="7674">
                  <c:v>27.8</c:v>
                </c:pt>
                <c:pt idx="7675">
                  <c:v>30.7</c:v>
                </c:pt>
                <c:pt idx="7676">
                  <c:v>31.8</c:v>
                </c:pt>
                <c:pt idx="7677">
                  <c:v>29.2</c:v>
                </c:pt>
                <c:pt idx="7678">
                  <c:v>26.9</c:v>
                </c:pt>
                <c:pt idx="7679">
                  <c:v>25.6</c:v>
                </c:pt>
                <c:pt idx="7680">
                  <c:v>28</c:v>
                </c:pt>
                <c:pt idx="7681">
                  <c:v>29.6</c:v>
                </c:pt>
                <c:pt idx="7682">
                  <c:v>23.3</c:v>
                </c:pt>
                <c:pt idx="7683">
                  <c:v>22.9</c:v>
                </c:pt>
                <c:pt idx="7684">
                  <c:v>22.3</c:v>
                </c:pt>
                <c:pt idx="7685">
                  <c:v>23.5</c:v>
                </c:pt>
                <c:pt idx="7686">
                  <c:v>23.5</c:v>
                </c:pt>
                <c:pt idx="7687">
                  <c:v>22</c:v>
                </c:pt>
                <c:pt idx="7688">
                  <c:v>23.8</c:v>
                </c:pt>
                <c:pt idx="7689">
                  <c:v>23.6</c:v>
                </c:pt>
                <c:pt idx="7690">
                  <c:v>23.1</c:v>
                </c:pt>
                <c:pt idx="7691">
                  <c:v>20.6</c:v>
                </c:pt>
                <c:pt idx="7692">
                  <c:v>21.4</c:v>
                </c:pt>
                <c:pt idx="7693">
                  <c:v>20.9</c:v>
                </c:pt>
                <c:pt idx="7694">
                  <c:v>17.3</c:v>
                </c:pt>
                <c:pt idx="7695">
                  <c:v>21.7</c:v>
                </c:pt>
                <c:pt idx="7696">
                  <c:v>20.9</c:v>
                </c:pt>
                <c:pt idx="7697">
                  <c:v>19.399999999999999</c:v>
                </c:pt>
                <c:pt idx="7698">
                  <c:v>18.899999999999999</c:v>
                </c:pt>
                <c:pt idx="7699">
                  <c:v>18.8</c:v>
                </c:pt>
                <c:pt idx="7700">
                  <c:v>19</c:v>
                </c:pt>
                <c:pt idx="7701">
                  <c:v>18.899999999999999</c:v>
                </c:pt>
                <c:pt idx="7702">
                  <c:v>19.399999999999999</c:v>
                </c:pt>
                <c:pt idx="7703">
                  <c:v>18.399999999999999</c:v>
                </c:pt>
                <c:pt idx="7704">
                  <c:v>18.8</c:v>
                </c:pt>
                <c:pt idx="7705">
                  <c:v>19.100000000000001</c:v>
                </c:pt>
                <c:pt idx="7706">
                  <c:v>18.8</c:v>
                </c:pt>
                <c:pt idx="7707">
                  <c:v>18.7</c:v>
                </c:pt>
                <c:pt idx="7708">
                  <c:v>18.899999999999999</c:v>
                </c:pt>
                <c:pt idx="7709">
                  <c:v>18.5</c:v>
                </c:pt>
                <c:pt idx="7710">
                  <c:v>18.899999999999999</c:v>
                </c:pt>
                <c:pt idx="7711">
                  <c:v>19.8</c:v>
                </c:pt>
                <c:pt idx="7712">
                  <c:v>18.8</c:v>
                </c:pt>
                <c:pt idx="7713">
                  <c:v>20.2</c:v>
                </c:pt>
                <c:pt idx="7714">
                  <c:v>19.100000000000001</c:v>
                </c:pt>
                <c:pt idx="7715">
                  <c:v>17.7</c:v>
                </c:pt>
                <c:pt idx="7716">
                  <c:v>18.899999999999999</c:v>
                </c:pt>
                <c:pt idx="7717">
                  <c:v>18.8</c:v>
                </c:pt>
                <c:pt idx="7718">
                  <c:v>19.2</c:v>
                </c:pt>
                <c:pt idx="7719">
                  <c:v>21.4</c:v>
                </c:pt>
                <c:pt idx="7720">
                  <c:v>17.399999999999999</c:v>
                </c:pt>
                <c:pt idx="7721">
                  <c:v>19.8</c:v>
                </c:pt>
                <c:pt idx="7722">
                  <c:v>23</c:v>
                </c:pt>
                <c:pt idx="7723">
                  <c:v>20.399999999999999</c:v>
                </c:pt>
                <c:pt idx="7724">
                  <c:v>34.6</c:v>
                </c:pt>
                <c:pt idx="7725">
                  <c:v>27.7</c:v>
                </c:pt>
                <c:pt idx="7726">
                  <c:v>23.7</c:v>
                </c:pt>
                <c:pt idx="7727">
                  <c:v>27.2</c:v>
                </c:pt>
                <c:pt idx="7728">
                  <c:v>25.8</c:v>
                </c:pt>
                <c:pt idx="7729">
                  <c:v>26.3</c:v>
                </c:pt>
                <c:pt idx="7730">
                  <c:v>25.1</c:v>
                </c:pt>
                <c:pt idx="7731">
                  <c:v>26.8</c:v>
                </c:pt>
                <c:pt idx="7732">
                  <c:v>25.8</c:v>
                </c:pt>
                <c:pt idx="7733">
                  <c:v>23.6</c:v>
                </c:pt>
                <c:pt idx="7734">
                  <c:v>23.9</c:v>
                </c:pt>
                <c:pt idx="7735">
                  <c:v>23.3</c:v>
                </c:pt>
                <c:pt idx="7736">
                  <c:v>22.5</c:v>
                </c:pt>
                <c:pt idx="7737">
                  <c:v>23.1</c:v>
                </c:pt>
                <c:pt idx="7738">
                  <c:v>22.2</c:v>
                </c:pt>
                <c:pt idx="7739">
                  <c:v>22</c:v>
                </c:pt>
                <c:pt idx="7740">
                  <c:v>23</c:v>
                </c:pt>
                <c:pt idx="7741">
                  <c:v>22.7</c:v>
                </c:pt>
                <c:pt idx="7742">
                  <c:v>22.7</c:v>
                </c:pt>
                <c:pt idx="7743">
                  <c:v>23.8</c:v>
                </c:pt>
                <c:pt idx="7744">
                  <c:v>24.3</c:v>
                </c:pt>
                <c:pt idx="7745">
                  <c:v>21.7</c:v>
                </c:pt>
                <c:pt idx="7746">
                  <c:v>21.4</c:v>
                </c:pt>
                <c:pt idx="7747">
                  <c:v>23.3</c:v>
                </c:pt>
                <c:pt idx="7748">
                  <c:v>22.3</c:v>
                </c:pt>
                <c:pt idx="7749">
                  <c:v>18.5</c:v>
                </c:pt>
                <c:pt idx="7750">
                  <c:v>20.2</c:v>
                </c:pt>
                <c:pt idx="7751">
                  <c:v>21.6</c:v>
                </c:pt>
                <c:pt idx="7752">
                  <c:v>23.3</c:v>
                </c:pt>
                <c:pt idx="7753">
                  <c:v>21.2</c:v>
                </c:pt>
                <c:pt idx="7754">
                  <c:v>23.5</c:v>
                </c:pt>
                <c:pt idx="7755">
                  <c:v>23.2</c:v>
                </c:pt>
                <c:pt idx="7756">
                  <c:v>23.8</c:v>
                </c:pt>
                <c:pt idx="7757">
                  <c:v>22.3</c:v>
                </c:pt>
                <c:pt idx="7758">
                  <c:v>26</c:v>
                </c:pt>
                <c:pt idx="7759">
                  <c:v>27.2</c:v>
                </c:pt>
                <c:pt idx="7760">
                  <c:v>24.7</c:v>
                </c:pt>
                <c:pt idx="7761">
                  <c:v>24.3</c:v>
                </c:pt>
                <c:pt idx="7762">
                  <c:v>25.9</c:v>
                </c:pt>
                <c:pt idx="7763">
                  <c:v>22.8</c:v>
                </c:pt>
                <c:pt idx="7764">
                  <c:v>23.4</c:v>
                </c:pt>
                <c:pt idx="7765">
                  <c:v>22.8</c:v>
                </c:pt>
                <c:pt idx="7766">
                  <c:v>22.5</c:v>
                </c:pt>
                <c:pt idx="7767">
                  <c:v>18.3</c:v>
                </c:pt>
                <c:pt idx="7768">
                  <c:v>20.6</c:v>
                </c:pt>
                <c:pt idx="7769">
                  <c:v>21.1</c:v>
                </c:pt>
                <c:pt idx="7770">
                  <c:v>20.9</c:v>
                </c:pt>
                <c:pt idx="7771">
                  <c:v>24.2</c:v>
                </c:pt>
                <c:pt idx="7772">
                  <c:v>25.2</c:v>
                </c:pt>
                <c:pt idx="7773">
                  <c:v>26.8</c:v>
                </c:pt>
                <c:pt idx="7774">
                  <c:v>27</c:v>
                </c:pt>
                <c:pt idx="7775">
                  <c:v>26.6</c:v>
                </c:pt>
                <c:pt idx="7776">
                  <c:v>25.7</c:v>
                </c:pt>
                <c:pt idx="7777">
                  <c:v>25.1</c:v>
                </c:pt>
                <c:pt idx="7778">
                  <c:v>24.6</c:v>
                </c:pt>
                <c:pt idx="7779">
                  <c:v>25.2</c:v>
                </c:pt>
                <c:pt idx="7780">
                  <c:v>23.1</c:v>
                </c:pt>
                <c:pt idx="7781">
                  <c:v>25.2</c:v>
                </c:pt>
                <c:pt idx="7782">
                  <c:v>23</c:v>
                </c:pt>
                <c:pt idx="7783">
                  <c:v>23.1</c:v>
                </c:pt>
                <c:pt idx="7784">
                  <c:v>23.9</c:v>
                </c:pt>
                <c:pt idx="7785">
                  <c:v>23.4</c:v>
                </c:pt>
                <c:pt idx="7786">
                  <c:v>25.9</c:v>
                </c:pt>
                <c:pt idx="7787">
                  <c:v>22.1</c:v>
                </c:pt>
                <c:pt idx="7788">
                  <c:v>22.7</c:v>
                </c:pt>
                <c:pt idx="7789">
                  <c:v>21.3</c:v>
                </c:pt>
                <c:pt idx="7790">
                  <c:v>22.8</c:v>
                </c:pt>
                <c:pt idx="7791">
                  <c:v>22.2</c:v>
                </c:pt>
                <c:pt idx="7792">
                  <c:v>24.2</c:v>
                </c:pt>
                <c:pt idx="7793">
                  <c:v>22.4</c:v>
                </c:pt>
                <c:pt idx="7794">
                  <c:v>21.1</c:v>
                </c:pt>
                <c:pt idx="7795">
                  <c:v>14.9</c:v>
                </c:pt>
                <c:pt idx="7796">
                  <c:v>19.399999999999999</c:v>
                </c:pt>
                <c:pt idx="7797">
                  <c:v>20.8</c:v>
                </c:pt>
                <c:pt idx="7798">
                  <c:v>21.6</c:v>
                </c:pt>
                <c:pt idx="7799">
                  <c:v>19.100000000000001</c:v>
                </c:pt>
                <c:pt idx="7800">
                  <c:v>20.3</c:v>
                </c:pt>
                <c:pt idx="7801">
                  <c:v>21.3</c:v>
                </c:pt>
                <c:pt idx="7802">
                  <c:v>20.3</c:v>
                </c:pt>
                <c:pt idx="7803">
                  <c:v>21.9</c:v>
                </c:pt>
                <c:pt idx="7804">
                  <c:v>21</c:v>
                </c:pt>
                <c:pt idx="7805">
                  <c:v>20.5</c:v>
                </c:pt>
                <c:pt idx="7806">
                  <c:v>20.8</c:v>
                </c:pt>
                <c:pt idx="7807">
                  <c:v>22</c:v>
                </c:pt>
                <c:pt idx="7808">
                  <c:v>21.5</c:v>
                </c:pt>
                <c:pt idx="7809">
                  <c:v>20.6</c:v>
                </c:pt>
                <c:pt idx="7810">
                  <c:v>20.5</c:v>
                </c:pt>
                <c:pt idx="7811">
                  <c:v>20.9</c:v>
                </c:pt>
                <c:pt idx="7812">
                  <c:v>19.2</c:v>
                </c:pt>
                <c:pt idx="7813">
                  <c:v>19.3</c:v>
                </c:pt>
                <c:pt idx="7814">
                  <c:v>20.6</c:v>
                </c:pt>
                <c:pt idx="7815">
                  <c:v>19.5</c:v>
                </c:pt>
                <c:pt idx="7816">
                  <c:v>18.399999999999999</c:v>
                </c:pt>
                <c:pt idx="7817">
                  <c:v>20.9</c:v>
                </c:pt>
                <c:pt idx="7818">
                  <c:v>26.3</c:v>
                </c:pt>
                <c:pt idx="7819">
                  <c:v>30.8</c:v>
                </c:pt>
                <c:pt idx="7820">
                  <c:v>29.9</c:v>
                </c:pt>
                <c:pt idx="7821">
                  <c:v>31.6</c:v>
                </c:pt>
                <c:pt idx="7822">
                  <c:v>31.4</c:v>
                </c:pt>
                <c:pt idx="7823">
                  <c:v>31.7</c:v>
                </c:pt>
                <c:pt idx="7824">
                  <c:v>27.8</c:v>
                </c:pt>
                <c:pt idx="7825">
                  <c:v>26</c:v>
                </c:pt>
                <c:pt idx="7826">
                  <c:v>24.7</c:v>
                </c:pt>
                <c:pt idx="7827">
                  <c:v>27.3</c:v>
                </c:pt>
                <c:pt idx="7828">
                  <c:v>23.1</c:v>
                </c:pt>
                <c:pt idx="7829">
                  <c:v>25.6</c:v>
                </c:pt>
                <c:pt idx="7830">
                  <c:v>26.5</c:v>
                </c:pt>
                <c:pt idx="7831">
                  <c:v>24.9</c:v>
                </c:pt>
                <c:pt idx="7832">
                  <c:v>24.3</c:v>
                </c:pt>
                <c:pt idx="7833">
                  <c:v>24.9</c:v>
                </c:pt>
                <c:pt idx="7834">
                  <c:v>23.4</c:v>
                </c:pt>
                <c:pt idx="7835">
                  <c:v>21.2</c:v>
                </c:pt>
                <c:pt idx="7836">
                  <c:v>25.8</c:v>
                </c:pt>
                <c:pt idx="7837">
                  <c:v>23.1</c:v>
                </c:pt>
                <c:pt idx="7838">
                  <c:v>21.8</c:v>
                </c:pt>
                <c:pt idx="7839">
                  <c:v>24.2</c:v>
                </c:pt>
                <c:pt idx="7840">
                  <c:v>24.8</c:v>
                </c:pt>
                <c:pt idx="7841">
                  <c:v>21.7</c:v>
                </c:pt>
                <c:pt idx="7842">
                  <c:v>22.3</c:v>
                </c:pt>
                <c:pt idx="7843">
                  <c:v>20.8</c:v>
                </c:pt>
                <c:pt idx="7844">
                  <c:v>21.6</c:v>
                </c:pt>
                <c:pt idx="7845">
                  <c:v>23.1</c:v>
                </c:pt>
                <c:pt idx="7846">
                  <c:v>21.3</c:v>
                </c:pt>
                <c:pt idx="7847">
                  <c:v>20.6</c:v>
                </c:pt>
                <c:pt idx="7848">
                  <c:v>21.1</c:v>
                </c:pt>
                <c:pt idx="7849">
                  <c:v>21.8</c:v>
                </c:pt>
                <c:pt idx="7850">
                  <c:v>29.2</c:v>
                </c:pt>
                <c:pt idx="7851">
                  <c:v>20.9</c:v>
                </c:pt>
                <c:pt idx="7852">
                  <c:v>21.9</c:v>
                </c:pt>
                <c:pt idx="7853">
                  <c:v>23.1</c:v>
                </c:pt>
                <c:pt idx="7854">
                  <c:v>21.9</c:v>
                </c:pt>
                <c:pt idx="7855">
                  <c:v>22.7</c:v>
                </c:pt>
                <c:pt idx="7856">
                  <c:v>24.4</c:v>
                </c:pt>
                <c:pt idx="7857">
                  <c:v>23.9</c:v>
                </c:pt>
                <c:pt idx="7858">
                  <c:v>24.5</c:v>
                </c:pt>
                <c:pt idx="7859">
                  <c:v>22.8</c:v>
                </c:pt>
                <c:pt idx="7860">
                  <c:v>21.6</c:v>
                </c:pt>
                <c:pt idx="7861">
                  <c:v>20.6</c:v>
                </c:pt>
                <c:pt idx="7862">
                  <c:v>21</c:v>
                </c:pt>
                <c:pt idx="7863">
                  <c:v>23.8</c:v>
                </c:pt>
                <c:pt idx="7864">
                  <c:v>20.5</c:v>
                </c:pt>
                <c:pt idx="7865">
                  <c:v>21.9</c:v>
                </c:pt>
                <c:pt idx="7866">
                  <c:v>19.3</c:v>
                </c:pt>
                <c:pt idx="7867">
                  <c:v>17.7</c:v>
                </c:pt>
                <c:pt idx="7868">
                  <c:v>20.3</c:v>
                </c:pt>
                <c:pt idx="7869">
                  <c:v>20.6</c:v>
                </c:pt>
                <c:pt idx="7870">
                  <c:v>24.4</c:v>
                </c:pt>
                <c:pt idx="7871">
                  <c:v>23</c:v>
                </c:pt>
                <c:pt idx="7872">
                  <c:v>24.1</c:v>
                </c:pt>
                <c:pt idx="7873">
                  <c:v>23.3</c:v>
                </c:pt>
                <c:pt idx="7874">
                  <c:v>22</c:v>
                </c:pt>
                <c:pt idx="7875">
                  <c:v>21.2</c:v>
                </c:pt>
                <c:pt idx="7876">
                  <c:v>22.2</c:v>
                </c:pt>
                <c:pt idx="7877">
                  <c:v>22.4</c:v>
                </c:pt>
                <c:pt idx="7878">
                  <c:v>26.7</c:v>
                </c:pt>
                <c:pt idx="7879">
                  <c:v>21.5</c:v>
                </c:pt>
                <c:pt idx="7880">
                  <c:v>24.3</c:v>
                </c:pt>
                <c:pt idx="7881">
                  <c:v>22.2</c:v>
                </c:pt>
                <c:pt idx="7882">
                  <c:v>21.4</c:v>
                </c:pt>
                <c:pt idx="7883">
                  <c:v>21.6</c:v>
                </c:pt>
                <c:pt idx="7884">
                  <c:v>23</c:v>
                </c:pt>
                <c:pt idx="7885">
                  <c:v>21.7</c:v>
                </c:pt>
                <c:pt idx="7886">
                  <c:v>20.3</c:v>
                </c:pt>
                <c:pt idx="7887">
                  <c:v>21.2</c:v>
                </c:pt>
                <c:pt idx="7888">
                  <c:v>21.9</c:v>
                </c:pt>
                <c:pt idx="7889">
                  <c:v>21.6</c:v>
                </c:pt>
                <c:pt idx="7890">
                  <c:v>21.1</c:v>
                </c:pt>
                <c:pt idx="7891">
                  <c:v>20.2</c:v>
                </c:pt>
                <c:pt idx="7892">
                  <c:v>19.399999999999999</c:v>
                </c:pt>
                <c:pt idx="7893">
                  <c:v>17.8</c:v>
                </c:pt>
                <c:pt idx="7894">
                  <c:v>20.3</c:v>
                </c:pt>
                <c:pt idx="7895">
                  <c:v>19.3</c:v>
                </c:pt>
                <c:pt idx="7896">
                  <c:v>18.3</c:v>
                </c:pt>
                <c:pt idx="7897">
                  <c:v>18.600000000000001</c:v>
                </c:pt>
                <c:pt idx="7898">
                  <c:v>18.899999999999999</c:v>
                </c:pt>
                <c:pt idx="7899">
                  <c:v>18.7</c:v>
                </c:pt>
                <c:pt idx="7900">
                  <c:v>19.2</c:v>
                </c:pt>
                <c:pt idx="7901">
                  <c:v>18.8</c:v>
                </c:pt>
                <c:pt idx="7902">
                  <c:v>19.7</c:v>
                </c:pt>
                <c:pt idx="7903">
                  <c:v>19.600000000000001</c:v>
                </c:pt>
                <c:pt idx="7904">
                  <c:v>19.7</c:v>
                </c:pt>
                <c:pt idx="7905">
                  <c:v>21</c:v>
                </c:pt>
                <c:pt idx="7906">
                  <c:v>19.8</c:v>
                </c:pt>
                <c:pt idx="7907">
                  <c:v>19.5</c:v>
                </c:pt>
                <c:pt idx="7908">
                  <c:v>20.3</c:v>
                </c:pt>
                <c:pt idx="7909">
                  <c:v>20.100000000000001</c:v>
                </c:pt>
                <c:pt idx="7910">
                  <c:v>19.600000000000001</c:v>
                </c:pt>
                <c:pt idx="7911">
                  <c:v>20</c:v>
                </c:pt>
                <c:pt idx="7912">
                  <c:v>19.5</c:v>
                </c:pt>
                <c:pt idx="7913">
                  <c:v>19.5</c:v>
                </c:pt>
                <c:pt idx="7914">
                  <c:v>18.8</c:v>
                </c:pt>
                <c:pt idx="7915">
                  <c:v>17.5</c:v>
                </c:pt>
                <c:pt idx="7916">
                  <c:v>17.2</c:v>
                </c:pt>
                <c:pt idx="7917">
                  <c:v>20.7</c:v>
                </c:pt>
                <c:pt idx="7918">
                  <c:v>30.9</c:v>
                </c:pt>
                <c:pt idx="7919">
                  <c:v>28.8</c:v>
                </c:pt>
                <c:pt idx="7920">
                  <c:v>28.5</c:v>
                </c:pt>
                <c:pt idx="7921">
                  <c:v>28.6</c:v>
                </c:pt>
                <c:pt idx="7922">
                  <c:v>26.6</c:v>
                </c:pt>
                <c:pt idx="7923">
                  <c:v>25.7</c:v>
                </c:pt>
                <c:pt idx="7924">
                  <c:v>25.1</c:v>
                </c:pt>
                <c:pt idx="7925">
                  <c:v>21.6</c:v>
                </c:pt>
                <c:pt idx="7926">
                  <c:v>25.5</c:v>
                </c:pt>
                <c:pt idx="7927">
                  <c:v>21.8</c:v>
                </c:pt>
                <c:pt idx="7928">
                  <c:v>22</c:v>
                </c:pt>
                <c:pt idx="7929">
                  <c:v>20.9</c:v>
                </c:pt>
                <c:pt idx="7930">
                  <c:v>21.8</c:v>
                </c:pt>
                <c:pt idx="7931">
                  <c:v>21.6</c:v>
                </c:pt>
                <c:pt idx="7932">
                  <c:v>20.7</c:v>
                </c:pt>
                <c:pt idx="7933">
                  <c:v>20.6</c:v>
                </c:pt>
                <c:pt idx="7934">
                  <c:v>18.899999999999999</c:v>
                </c:pt>
                <c:pt idx="7935">
                  <c:v>20.8</c:v>
                </c:pt>
                <c:pt idx="7936">
                  <c:v>21.3</c:v>
                </c:pt>
                <c:pt idx="7937">
                  <c:v>20.7</c:v>
                </c:pt>
                <c:pt idx="7938">
                  <c:v>19.8</c:v>
                </c:pt>
                <c:pt idx="7939">
                  <c:v>20.6</c:v>
                </c:pt>
                <c:pt idx="7940">
                  <c:v>21</c:v>
                </c:pt>
                <c:pt idx="7941">
                  <c:v>15.8</c:v>
                </c:pt>
                <c:pt idx="7942">
                  <c:v>18.3</c:v>
                </c:pt>
                <c:pt idx="7943">
                  <c:v>19.7</c:v>
                </c:pt>
                <c:pt idx="7944">
                  <c:v>20.5</c:v>
                </c:pt>
                <c:pt idx="7945">
                  <c:v>21</c:v>
                </c:pt>
                <c:pt idx="7946">
                  <c:v>18.8</c:v>
                </c:pt>
                <c:pt idx="7947">
                  <c:v>19.5</c:v>
                </c:pt>
                <c:pt idx="7948">
                  <c:v>19.399999999999999</c:v>
                </c:pt>
                <c:pt idx="7949">
                  <c:v>19.100000000000001</c:v>
                </c:pt>
                <c:pt idx="7950">
                  <c:v>19.2</c:v>
                </c:pt>
                <c:pt idx="7951">
                  <c:v>19.8</c:v>
                </c:pt>
                <c:pt idx="7952">
                  <c:v>20.2</c:v>
                </c:pt>
                <c:pt idx="7953">
                  <c:v>20.8</c:v>
                </c:pt>
                <c:pt idx="7954">
                  <c:v>20.6</c:v>
                </c:pt>
                <c:pt idx="7955">
                  <c:v>20.2</c:v>
                </c:pt>
                <c:pt idx="7956">
                  <c:v>20.6</c:v>
                </c:pt>
                <c:pt idx="7957">
                  <c:v>20.5</c:v>
                </c:pt>
                <c:pt idx="7958">
                  <c:v>19.600000000000001</c:v>
                </c:pt>
                <c:pt idx="7959">
                  <c:v>19.8</c:v>
                </c:pt>
                <c:pt idx="7960">
                  <c:v>20.9</c:v>
                </c:pt>
                <c:pt idx="7961">
                  <c:v>19.5</c:v>
                </c:pt>
                <c:pt idx="7962">
                  <c:v>18.899999999999999</c:v>
                </c:pt>
                <c:pt idx="7963">
                  <c:v>21</c:v>
                </c:pt>
                <c:pt idx="7964">
                  <c:v>19.399999999999999</c:v>
                </c:pt>
                <c:pt idx="7965">
                  <c:v>18</c:v>
                </c:pt>
                <c:pt idx="7966">
                  <c:v>19.8</c:v>
                </c:pt>
                <c:pt idx="7967">
                  <c:v>20</c:v>
                </c:pt>
                <c:pt idx="7968">
                  <c:v>21.3</c:v>
                </c:pt>
                <c:pt idx="7969">
                  <c:v>22.7</c:v>
                </c:pt>
                <c:pt idx="7970">
                  <c:v>24.7</c:v>
                </c:pt>
                <c:pt idx="7971">
                  <c:v>25.1</c:v>
                </c:pt>
                <c:pt idx="7972">
                  <c:v>25.3</c:v>
                </c:pt>
                <c:pt idx="7973">
                  <c:v>24.5</c:v>
                </c:pt>
                <c:pt idx="7974">
                  <c:v>22.2</c:v>
                </c:pt>
                <c:pt idx="7975">
                  <c:v>19.8</c:v>
                </c:pt>
                <c:pt idx="7976">
                  <c:v>21.9</c:v>
                </c:pt>
                <c:pt idx="7977">
                  <c:v>25.3</c:v>
                </c:pt>
                <c:pt idx="7978">
                  <c:v>25</c:v>
                </c:pt>
                <c:pt idx="7979">
                  <c:v>22.2</c:v>
                </c:pt>
                <c:pt idx="7980">
                  <c:v>20.3</c:v>
                </c:pt>
                <c:pt idx="7981">
                  <c:v>25.6</c:v>
                </c:pt>
                <c:pt idx="7982">
                  <c:v>21.3</c:v>
                </c:pt>
                <c:pt idx="7983">
                  <c:v>23.1</c:v>
                </c:pt>
                <c:pt idx="7984">
                  <c:v>21.1</c:v>
                </c:pt>
                <c:pt idx="7985">
                  <c:v>21.1</c:v>
                </c:pt>
                <c:pt idx="7986">
                  <c:v>20.6</c:v>
                </c:pt>
                <c:pt idx="7987">
                  <c:v>20.6</c:v>
                </c:pt>
                <c:pt idx="7988">
                  <c:v>20.6</c:v>
                </c:pt>
                <c:pt idx="7989">
                  <c:v>20.8</c:v>
                </c:pt>
                <c:pt idx="7990">
                  <c:v>20.100000000000001</c:v>
                </c:pt>
                <c:pt idx="7991">
                  <c:v>20.9</c:v>
                </c:pt>
                <c:pt idx="7992">
                  <c:v>19.100000000000001</c:v>
                </c:pt>
                <c:pt idx="7993">
                  <c:v>18.3</c:v>
                </c:pt>
                <c:pt idx="7994">
                  <c:v>17.8</c:v>
                </c:pt>
                <c:pt idx="7995">
                  <c:v>18.8</c:v>
                </c:pt>
                <c:pt idx="7996">
                  <c:v>19.8</c:v>
                </c:pt>
                <c:pt idx="7997">
                  <c:v>19.2</c:v>
                </c:pt>
                <c:pt idx="7998">
                  <c:v>18.399999999999999</c:v>
                </c:pt>
                <c:pt idx="7999">
                  <c:v>18.100000000000001</c:v>
                </c:pt>
                <c:pt idx="8000">
                  <c:v>18.7</c:v>
                </c:pt>
                <c:pt idx="8001">
                  <c:v>19.3</c:v>
                </c:pt>
                <c:pt idx="8002">
                  <c:v>18.600000000000001</c:v>
                </c:pt>
                <c:pt idx="8003">
                  <c:v>18.8</c:v>
                </c:pt>
                <c:pt idx="8004">
                  <c:v>19.2</c:v>
                </c:pt>
                <c:pt idx="8005">
                  <c:v>21.3</c:v>
                </c:pt>
                <c:pt idx="8006">
                  <c:v>21.4</c:v>
                </c:pt>
                <c:pt idx="8007">
                  <c:v>21.3</c:v>
                </c:pt>
                <c:pt idx="8008">
                  <c:v>20.5</c:v>
                </c:pt>
                <c:pt idx="8009">
                  <c:v>23</c:v>
                </c:pt>
                <c:pt idx="8010">
                  <c:v>23.6</c:v>
                </c:pt>
                <c:pt idx="8011">
                  <c:v>20</c:v>
                </c:pt>
                <c:pt idx="8012">
                  <c:v>21.7</c:v>
                </c:pt>
                <c:pt idx="8013">
                  <c:v>20.5</c:v>
                </c:pt>
                <c:pt idx="8014">
                  <c:v>17.8</c:v>
                </c:pt>
                <c:pt idx="8015">
                  <c:v>17.8</c:v>
                </c:pt>
                <c:pt idx="8016">
                  <c:v>18.600000000000001</c:v>
                </c:pt>
                <c:pt idx="8017">
                  <c:v>19.100000000000001</c:v>
                </c:pt>
                <c:pt idx="8018">
                  <c:v>23.8</c:v>
                </c:pt>
                <c:pt idx="8019">
                  <c:v>23.6</c:v>
                </c:pt>
                <c:pt idx="8020">
                  <c:v>24.2</c:v>
                </c:pt>
                <c:pt idx="8021">
                  <c:v>23.3</c:v>
                </c:pt>
                <c:pt idx="8022">
                  <c:v>23.7</c:v>
                </c:pt>
                <c:pt idx="8023">
                  <c:v>24.2</c:v>
                </c:pt>
                <c:pt idx="8024">
                  <c:v>24</c:v>
                </c:pt>
                <c:pt idx="8025">
                  <c:v>26.6</c:v>
                </c:pt>
                <c:pt idx="8026">
                  <c:v>22.6</c:v>
                </c:pt>
                <c:pt idx="8027">
                  <c:v>23.1</c:v>
                </c:pt>
                <c:pt idx="8028">
                  <c:v>24.4</c:v>
                </c:pt>
                <c:pt idx="8029">
                  <c:v>23.3</c:v>
                </c:pt>
                <c:pt idx="8030">
                  <c:v>21.9</c:v>
                </c:pt>
                <c:pt idx="8031">
                  <c:v>22.7</c:v>
                </c:pt>
                <c:pt idx="8032">
                  <c:v>21.6</c:v>
                </c:pt>
                <c:pt idx="8033">
                  <c:v>21.5</c:v>
                </c:pt>
                <c:pt idx="8034">
                  <c:v>23.6</c:v>
                </c:pt>
                <c:pt idx="8035">
                  <c:v>23.1</c:v>
                </c:pt>
                <c:pt idx="8036">
                  <c:v>23.1</c:v>
                </c:pt>
                <c:pt idx="8037">
                  <c:v>22.1</c:v>
                </c:pt>
                <c:pt idx="8038">
                  <c:v>23.1</c:v>
                </c:pt>
                <c:pt idx="8039">
                  <c:v>6.8</c:v>
                </c:pt>
                <c:pt idx="8040">
                  <c:v>20.6</c:v>
                </c:pt>
                <c:pt idx="8041">
                  <c:v>19</c:v>
                </c:pt>
                <c:pt idx="8042">
                  <c:v>21.4</c:v>
                </c:pt>
                <c:pt idx="8043">
                  <c:v>21.4</c:v>
                </c:pt>
                <c:pt idx="8044">
                  <c:v>20.3</c:v>
                </c:pt>
                <c:pt idx="8045">
                  <c:v>19.399999999999999</c:v>
                </c:pt>
                <c:pt idx="8046">
                  <c:v>19.7</c:v>
                </c:pt>
                <c:pt idx="8047">
                  <c:v>19.7</c:v>
                </c:pt>
                <c:pt idx="8048">
                  <c:v>18.600000000000001</c:v>
                </c:pt>
                <c:pt idx="8049">
                  <c:v>19.100000000000001</c:v>
                </c:pt>
                <c:pt idx="8050">
                  <c:v>20.399999999999999</c:v>
                </c:pt>
                <c:pt idx="8051">
                  <c:v>22.4</c:v>
                </c:pt>
                <c:pt idx="8052">
                  <c:v>19.5</c:v>
                </c:pt>
                <c:pt idx="8053">
                  <c:v>19.100000000000001</c:v>
                </c:pt>
                <c:pt idx="8054">
                  <c:v>21.6</c:v>
                </c:pt>
                <c:pt idx="8055">
                  <c:v>20</c:v>
                </c:pt>
                <c:pt idx="8056">
                  <c:v>20.9</c:v>
                </c:pt>
                <c:pt idx="8057">
                  <c:v>21.2</c:v>
                </c:pt>
                <c:pt idx="8058">
                  <c:v>20.3</c:v>
                </c:pt>
                <c:pt idx="8059">
                  <c:v>19.7</c:v>
                </c:pt>
                <c:pt idx="8060">
                  <c:v>19.3</c:v>
                </c:pt>
                <c:pt idx="8061">
                  <c:v>19.2</c:v>
                </c:pt>
                <c:pt idx="8062">
                  <c:v>18.600000000000001</c:v>
                </c:pt>
                <c:pt idx="8063">
                  <c:v>18.8</c:v>
                </c:pt>
                <c:pt idx="8064">
                  <c:v>20.2</c:v>
                </c:pt>
                <c:pt idx="8065">
                  <c:v>19</c:v>
                </c:pt>
                <c:pt idx="8066">
                  <c:v>16.899999999999999</c:v>
                </c:pt>
                <c:pt idx="8067">
                  <c:v>17.899999999999999</c:v>
                </c:pt>
                <c:pt idx="8068">
                  <c:v>19.2</c:v>
                </c:pt>
                <c:pt idx="8069">
                  <c:v>17.2</c:v>
                </c:pt>
                <c:pt idx="8070">
                  <c:v>20.5</c:v>
                </c:pt>
                <c:pt idx="8071">
                  <c:v>19.600000000000001</c:v>
                </c:pt>
                <c:pt idx="8072">
                  <c:v>19.8</c:v>
                </c:pt>
                <c:pt idx="8073">
                  <c:v>20.5</c:v>
                </c:pt>
                <c:pt idx="8074">
                  <c:v>20.8</c:v>
                </c:pt>
                <c:pt idx="8075">
                  <c:v>21.7</c:v>
                </c:pt>
                <c:pt idx="8076">
                  <c:v>17.899999999999999</c:v>
                </c:pt>
                <c:pt idx="8077">
                  <c:v>18.399999999999999</c:v>
                </c:pt>
                <c:pt idx="8078">
                  <c:v>20.7</c:v>
                </c:pt>
                <c:pt idx="8079">
                  <c:v>20.2</c:v>
                </c:pt>
                <c:pt idx="8080">
                  <c:v>22.3</c:v>
                </c:pt>
                <c:pt idx="8081">
                  <c:v>20.3</c:v>
                </c:pt>
                <c:pt idx="8082">
                  <c:v>18.3</c:v>
                </c:pt>
                <c:pt idx="8083">
                  <c:v>19.7</c:v>
                </c:pt>
                <c:pt idx="8084">
                  <c:v>19.8</c:v>
                </c:pt>
                <c:pt idx="8085">
                  <c:v>20.100000000000001</c:v>
                </c:pt>
                <c:pt idx="8086">
                  <c:v>20</c:v>
                </c:pt>
                <c:pt idx="8087">
                  <c:v>19.899999999999999</c:v>
                </c:pt>
                <c:pt idx="8088">
                  <c:v>20.100000000000001</c:v>
                </c:pt>
                <c:pt idx="8089">
                  <c:v>20</c:v>
                </c:pt>
                <c:pt idx="8090">
                  <c:v>15.4</c:v>
                </c:pt>
                <c:pt idx="8091">
                  <c:v>19</c:v>
                </c:pt>
                <c:pt idx="8092">
                  <c:v>19.100000000000001</c:v>
                </c:pt>
                <c:pt idx="8093">
                  <c:v>20.7</c:v>
                </c:pt>
                <c:pt idx="8094">
                  <c:v>19.2</c:v>
                </c:pt>
                <c:pt idx="8095">
                  <c:v>18.7</c:v>
                </c:pt>
                <c:pt idx="8096">
                  <c:v>18.100000000000001</c:v>
                </c:pt>
                <c:pt idx="8097">
                  <c:v>17.399999999999999</c:v>
                </c:pt>
                <c:pt idx="8098">
                  <c:v>18.2</c:v>
                </c:pt>
                <c:pt idx="8099">
                  <c:v>18.899999999999999</c:v>
                </c:pt>
                <c:pt idx="8100">
                  <c:v>19.100000000000001</c:v>
                </c:pt>
                <c:pt idx="8101">
                  <c:v>19.7</c:v>
                </c:pt>
                <c:pt idx="8102">
                  <c:v>20.399999999999999</c:v>
                </c:pt>
                <c:pt idx="8103">
                  <c:v>18.600000000000001</c:v>
                </c:pt>
                <c:pt idx="8104">
                  <c:v>19.8</c:v>
                </c:pt>
                <c:pt idx="8105">
                  <c:v>20.5</c:v>
                </c:pt>
                <c:pt idx="8106">
                  <c:v>21.1</c:v>
                </c:pt>
                <c:pt idx="8107">
                  <c:v>20.2</c:v>
                </c:pt>
                <c:pt idx="8108">
                  <c:v>20.5</c:v>
                </c:pt>
                <c:pt idx="8109">
                  <c:v>21</c:v>
                </c:pt>
                <c:pt idx="8110">
                  <c:v>19.7</c:v>
                </c:pt>
                <c:pt idx="8111">
                  <c:v>19.8</c:v>
                </c:pt>
                <c:pt idx="8112">
                  <c:v>19.600000000000001</c:v>
                </c:pt>
                <c:pt idx="8113">
                  <c:v>19.5</c:v>
                </c:pt>
                <c:pt idx="8114">
                  <c:v>20</c:v>
                </c:pt>
                <c:pt idx="8115">
                  <c:v>22.1</c:v>
                </c:pt>
                <c:pt idx="8116">
                  <c:v>20.2</c:v>
                </c:pt>
                <c:pt idx="8117">
                  <c:v>19.5</c:v>
                </c:pt>
                <c:pt idx="8118">
                  <c:v>21.6</c:v>
                </c:pt>
                <c:pt idx="8119">
                  <c:v>23.4</c:v>
                </c:pt>
                <c:pt idx="8120">
                  <c:v>23.7</c:v>
                </c:pt>
                <c:pt idx="8121">
                  <c:v>23.8</c:v>
                </c:pt>
                <c:pt idx="8122">
                  <c:v>21.6</c:v>
                </c:pt>
                <c:pt idx="8123">
                  <c:v>21.8</c:v>
                </c:pt>
                <c:pt idx="8124">
                  <c:v>21.9</c:v>
                </c:pt>
                <c:pt idx="8125">
                  <c:v>21.4</c:v>
                </c:pt>
                <c:pt idx="8126">
                  <c:v>20.5</c:v>
                </c:pt>
                <c:pt idx="8127">
                  <c:v>19.8</c:v>
                </c:pt>
                <c:pt idx="8128">
                  <c:v>19.2</c:v>
                </c:pt>
                <c:pt idx="8129">
                  <c:v>22</c:v>
                </c:pt>
                <c:pt idx="8130">
                  <c:v>19.8</c:v>
                </c:pt>
                <c:pt idx="8131">
                  <c:v>22.5</c:v>
                </c:pt>
                <c:pt idx="8132">
                  <c:v>21.3</c:v>
                </c:pt>
                <c:pt idx="8133">
                  <c:v>19.2</c:v>
                </c:pt>
                <c:pt idx="8134">
                  <c:v>21.1</c:v>
                </c:pt>
                <c:pt idx="8135">
                  <c:v>20.8</c:v>
                </c:pt>
                <c:pt idx="8136">
                  <c:v>21.3</c:v>
                </c:pt>
                <c:pt idx="8137">
                  <c:v>19.100000000000001</c:v>
                </c:pt>
                <c:pt idx="8138">
                  <c:v>17.100000000000001</c:v>
                </c:pt>
                <c:pt idx="8139">
                  <c:v>19.5</c:v>
                </c:pt>
                <c:pt idx="8140">
                  <c:v>17.3</c:v>
                </c:pt>
                <c:pt idx="8141">
                  <c:v>18</c:v>
                </c:pt>
                <c:pt idx="8142">
                  <c:v>18.100000000000001</c:v>
                </c:pt>
                <c:pt idx="8143">
                  <c:v>17.7</c:v>
                </c:pt>
                <c:pt idx="8144">
                  <c:v>17.7</c:v>
                </c:pt>
                <c:pt idx="8145">
                  <c:v>16.899999999999999</c:v>
                </c:pt>
                <c:pt idx="8146">
                  <c:v>17.3</c:v>
                </c:pt>
                <c:pt idx="8147">
                  <c:v>17.600000000000001</c:v>
                </c:pt>
                <c:pt idx="8148">
                  <c:v>17.5</c:v>
                </c:pt>
                <c:pt idx="8149">
                  <c:v>17.100000000000001</c:v>
                </c:pt>
                <c:pt idx="8150">
                  <c:v>18.8</c:v>
                </c:pt>
                <c:pt idx="8151">
                  <c:v>19.100000000000001</c:v>
                </c:pt>
                <c:pt idx="8152">
                  <c:v>17.600000000000001</c:v>
                </c:pt>
                <c:pt idx="8153">
                  <c:v>19</c:v>
                </c:pt>
                <c:pt idx="8154">
                  <c:v>20.100000000000001</c:v>
                </c:pt>
                <c:pt idx="8155">
                  <c:v>20.9</c:v>
                </c:pt>
                <c:pt idx="8156">
                  <c:v>18.8</c:v>
                </c:pt>
                <c:pt idx="8157">
                  <c:v>19.100000000000001</c:v>
                </c:pt>
                <c:pt idx="8158">
                  <c:v>18.899999999999999</c:v>
                </c:pt>
                <c:pt idx="8159">
                  <c:v>19.2</c:v>
                </c:pt>
                <c:pt idx="8160">
                  <c:v>18.3</c:v>
                </c:pt>
                <c:pt idx="8161">
                  <c:v>19.100000000000001</c:v>
                </c:pt>
                <c:pt idx="8162">
                  <c:v>18.8</c:v>
                </c:pt>
                <c:pt idx="8163">
                  <c:v>18.899999999999999</c:v>
                </c:pt>
                <c:pt idx="8164">
                  <c:v>17.8</c:v>
                </c:pt>
                <c:pt idx="8165">
                  <c:v>14.4</c:v>
                </c:pt>
                <c:pt idx="8166">
                  <c:v>20</c:v>
                </c:pt>
                <c:pt idx="8167">
                  <c:v>17.7</c:v>
                </c:pt>
                <c:pt idx="8168">
                  <c:v>18.100000000000001</c:v>
                </c:pt>
                <c:pt idx="8169">
                  <c:v>20.2</c:v>
                </c:pt>
                <c:pt idx="8170">
                  <c:v>16.100000000000001</c:v>
                </c:pt>
                <c:pt idx="8171">
                  <c:v>20.3</c:v>
                </c:pt>
                <c:pt idx="8172">
                  <c:v>21.3</c:v>
                </c:pt>
                <c:pt idx="8173">
                  <c:v>23.3</c:v>
                </c:pt>
                <c:pt idx="8174">
                  <c:v>20.6</c:v>
                </c:pt>
                <c:pt idx="8175">
                  <c:v>19.5</c:v>
                </c:pt>
                <c:pt idx="8176">
                  <c:v>18.600000000000001</c:v>
                </c:pt>
                <c:pt idx="8177">
                  <c:v>18.399999999999999</c:v>
                </c:pt>
                <c:pt idx="8178">
                  <c:v>19.8</c:v>
                </c:pt>
                <c:pt idx="8179">
                  <c:v>21.6</c:v>
                </c:pt>
                <c:pt idx="8180">
                  <c:v>24.1</c:v>
                </c:pt>
                <c:pt idx="8181">
                  <c:v>20.6</c:v>
                </c:pt>
                <c:pt idx="8182">
                  <c:v>22.6</c:v>
                </c:pt>
                <c:pt idx="8183">
                  <c:v>18.399999999999999</c:v>
                </c:pt>
                <c:pt idx="8184">
                  <c:v>19.399999999999999</c:v>
                </c:pt>
                <c:pt idx="8185">
                  <c:v>20.9</c:v>
                </c:pt>
                <c:pt idx="8186">
                  <c:v>18.399999999999999</c:v>
                </c:pt>
                <c:pt idx="8187">
                  <c:v>18.399999999999999</c:v>
                </c:pt>
                <c:pt idx="8188">
                  <c:v>19.5</c:v>
                </c:pt>
                <c:pt idx="8189">
                  <c:v>18.8</c:v>
                </c:pt>
                <c:pt idx="8190">
                  <c:v>19.3</c:v>
                </c:pt>
                <c:pt idx="8191">
                  <c:v>18.399999999999999</c:v>
                </c:pt>
                <c:pt idx="8192">
                  <c:v>19.8</c:v>
                </c:pt>
                <c:pt idx="8193">
                  <c:v>16.100000000000001</c:v>
                </c:pt>
                <c:pt idx="8194">
                  <c:v>16.7</c:v>
                </c:pt>
                <c:pt idx="8195">
                  <c:v>17.8</c:v>
                </c:pt>
                <c:pt idx="8196">
                  <c:v>17</c:v>
                </c:pt>
                <c:pt idx="8197">
                  <c:v>17.899999999999999</c:v>
                </c:pt>
                <c:pt idx="8198">
                  <c:v>16.5</c:v>
                </c:pt>
                <c:pt idx="8199">
                  <c:v>16.600000000000001</c:v>
                </c:pt>
                <c:pt idx="8200">
                  <c:v>17</c:v>
                </c:pt>
                <c:pt idx="8201">
                  <c:v>16.600000000000001</c:v>
                </c:pt>
                <c:pt idx="8202">
                  <c:v>17.2</c:v>
                </c:pt>
                <c:pt idx="8203">
                  <c:v>18.100000000000001</c:v>
                </c:pt>
                <c:pt idx="8204">
                  <c:v>17.7</c:v>
                </c:pt>
                <c:pt idx="8205">
                  <c:v>17.8</c:v>
                </c:pt>
                <c:pt idx="8206">
                  <c:v>17.399999999999999</c:v>
                </c:pt>
                <c:pt idx="8207">
                  <c:v>17.600000000000001</c:v>
                </c:pt>
                <c:pt idx="8208">
                  <c:v>17.7</c:v>
                </c:pt>
                <c:pt idx="8209">
                  <c:v>18</c:v>
                </c:pt>
                <c:pt idx="8210">
                  <c:v>17.7</c:v>
                </c:pt>
                <c:pt idx="8211">
                  <c:v>18.399999999999999</c:v>
                </c:pt>
                <c:pt idx="8212">
                  <c:v>17.899999999999999</c:v>
                </c:pt>
                <c:pt idx="8213">
                  <c:v>19</c:v>
                </c:pt>
                <c:pt idx="8214">
                  <c:v>18.8</c:v>
                </c:pt>
                <c:pt idx="8215">
                  <c:v>19.5</c:v>
                </c:pt>
                <c:pt idx="8216">
                  <c:v>24.7</c:v>
                </c:pt>
                <c:pt idx="8217">
                  <c:v>23</c:v>
                </c:pt>
                <c:pt idx="8218">
                  <c:v>17.399999999999999</c:v>
                </c:pt>
                <c:pt idx="8219">
                  <c:v>28.3</c:v>
                </c:pt>
                <c:pt idx="8220">
                  <c:v>28.7</c:v>
                </c:pt>
                <c:pt idx="8221">
                  <c:v>26.5</c:v>
                </c:pt>
                <c:pt idx="8222">
                  <c:v>24.5</c:v>
                </c:pt>
                <c:pt idx="8223">
                  <c:v>27.9</c:v>
                </c:pt>
                <c:pt idx="8224">
                  <c:v>21.1</c:v>
                </c:pt>
                <c:pt idx="8225">
                  <c:v>24.1</c:v>
                </c:pt>
                <c:pt idx="8226">
                  <c:v>23</c:v>
                </c:pt>
                <c:pt idx="8227">
                  <c:v>21.7</c:v>
                </c:pt>
                <c:pt idx="8228">
                  <c:v>20.100000000000001</c:v>
                </c:pt>
                <c:pt idx="8229">
                  <c:v>21.1</c:v>
                </c:pt>
                <c:pt idx="8230">
                  <c:v>22</c:v>
                </c:pt>
                <c:pt idx="8231">
                  <c:v>21.7</c:v>
                </c:pt>
                <c:pt idx="8232">
                  <c:v>21.3</c:v>
                </c:pt>
                <c:pt idx="8233">
                  <c:v>19.100000000000001</c:v>
                </c:pt>
                <c:pt idx="8234">
                  <c:v>21.4</c:v>
                </c:pt>
                <c:pt idx="8235">
                  <c:v>19</c:v>
                </c:pt>
                <c:pt idx="8236">
                  <c:v>18.7</c:v>
                </c:pt>
                <c:pt idx="8237">
                  <c:v>19.5</c:v>
                </c:pt>
                <c:pt idx="8238">
                  <c:v>19.100000000000001</c:v>
                </c:pt>
                <c:pt idx="8239">
                  <c:v>20.5</c:v>
                </c:pt>
                <c:pt idx="8240">
                  <c:v>18.8</c:v>
                </c:pt>
                <c:pt idx="8241">
                  <c:v>21.2</c:v>
                </c:pt>
                <c:pt idx="8242">
                  <c:v>17.8</c:v>
                </c:pt>
                <c:pt idx="8243">
                  <c:v>18.600000000000001</c:v>
                </c:pt>
                <c:pt idx="8244">
                  <c:v>18.5</c:v>
                </c:pt>
                <c:pt idx="8245">
                  <c:v>17.8</c:v>
                </c:pt>
                <c:pt idx="8246">
                  <c:v>16.8</c:v>
                </c:pt>
                <c:pt idx="8247">
                  <c:v>17.2</c:v>
                </c:pt>
                <c:pt idx="8248">
                  <c:v>17.3</c:v>
                </c:pt>
                <c:pt idx="8249">
                  <c:v>17.3</c:v>
                </c:pt>
                <c:pt idx="8250">
                  <c:v>17.8</c:v>
                </c:pt>
                <c:pt idx="8251">
                  <c:v>17.8</c:v>
                </c:pt>
                <c:pt idx="8252">
                  <c:v>17.3</c:v>
                </c:pt>
                <c:pt idx="8253">
                  <c:v>17.8</c:v>
                </c:pt>
                <c:pt idx="8254">
                  <c:v>18.5</c:v>
                </c:pt>
                <c:pt idx="8255">
                  <c:v>18.899999999999999</c:v>
                </c:pt>
                <c:pt idx="8256">
                  <c:v>19.8</c:v>
                </c:pt>
                <c:pt idx="8257">
                  <c:v>18.5</c:v>
                </c:pt>
                <c:pt idx="8258">
                  <c:v>19.7</c:v>
                </c:pt>
                <c:pt idx="8259">
                  <c:v>18.3</c:v>
                </c:pt>
                <c:pt idx="8260">
                  <c:v>17.899999999999999</c:v>
                </c:pt>
                <c:pt idx="8261">
                  <c:v>18.399999999999999</c:v>
                </c:pt>
                <c:pt idx="8262">
                  <c:v>17.600000000000001</c:v>
                </c:pt>
                <c:pt idx="8263">
                  <c:v>16.399999999999999</c:v>
                </c:pt>
                <c:pt idx="8264">
                  <c:v>18</c:v>
                </c:pt>
                <c:pt idx="8265">
                  <c:v>14.7</c:v>
                </c:pt>
                <c:pt idx="8266">
                  <c:v>21.6</c:v>
                </c:pt>
                <c:pt idx="8267">
                  <c:v>20.8</c:v>
                </c:pt>
                <c:pt idx="8268">
                  <c:v>29</c:v>
                </c:pt>
                <c:pt idx="8269">
                  <c:v>18.5</c:v>
                </c:pt>
                <c:pt idx="8270">
                  <c:v>23</c:v>
                </c:pt>
                <c:pt idx="8271">
                  <c:v>19.7</c:v>
                </c:pt>
                <c:pt idx="8272">
                  <c:v>22.5</c:v>
                </c:pt>
                <c:pt idx="8273">
                  <c:v>22.4</c:v>
                </c:pt>
                <c:pt idx="8274">
                  <c:v>23.1</c:v>
                </c:pt>
                <c:pt idx="8275">
                  <c:v>20.5</c:v>
                </c:pt>
                <c:pt idx="8276">
                  <c:v>22.3</c:v>
                </c:pt>
                <c:pt idx="8277">
                  <c:v>21.1</c:v>
                </c:pt>
                <c:pt idx="8278">
                  <c:v>22.4</c:v>
                </c:pt>
                <c:pt idx="8279">
                  <c:v>21.4</c:v>
                </c:pt>
                <c:pt idx="8280">
                  <c:v>21.9</c:v>
                </c:pt>
                <c:pt idx="8281">
                  <c:v>22.5</c:v>
                </c:pt>
                <c:pt idx="8282">
                  <c:v>21.5</c:v>
                </c:pt>
                <c:pt idx="8283">
                  <c:v>21.8</c:v>
                </c:pt>
                <c:pt idx="8284">
                  <c:v>20.9</c:v>
                </c:pt>
                <c:pt idx="8285">
                  <c:v>22.4</c:v>
                </c:pt>
                <c:pt idx="8286">
                  <c:v>21.2</c:v>
                </c:pt>
                <c:pt idx="8287">
                  <c:v>22</c:v>
                </c:pt>
                <c:pt idx="8288">
                  <c:v>23.3</c:v>
                </c:pt>
                <c:pt idx="8289">
                  <c:v>20.8</c:v>
                </c:pt>
                <c:pt idx="8290">
                  <c:v>23.8</c:v>
                </c:pt>
                <c:pt idx="8291">
                  <c:v>21.1</c:v>
                </c:pt>
                <c:pt idx="8292">
                  <c:v>21.4</c:v>
                </c:pt>
                <c:pt idx="8293">
                  <c:v>20.399999999999999</c:v>
                </c:pt>
                <c:pt idx="8294">
                  <c:v>19.600000000000001</c:v>
                </c:pt>
                <c:pt idx="8295">
                  <c:v>19.100000000000001</c:v>
                </c:pt>
                <c:pt idx="8296">
                  <c:v>21.6</c:v>
                </c:pt>
                <c:pt idx="8297">
                  <c:v>18.8</c:v>
                </c:pt>
                <c:pt idx="8298">
                  <c:v>19.100000000000001</c:v>
                </c:pt>
                <c:pt idx="8299">
                  <c:v>19.2</c:v>
                </c:pt>
                <c:pt idx="8300">
                  <c:v>20.2</c:v>
                </c:pt>
                <c:pt idx="8301">
                  <c:v>20.2</c:v>
                </c:pt>
                <c:pt idx="8302">
                  <c:v>21.6</c:v>
                </c:pt>
                <c:pt idx="8303">
                  <c:v>20.3</c:v>
                </c:pt>
                <c:pt idx="8304">
                  <c:v>23.3</c:v>
                </c:pt>
                <c:pt idx="8305">
                  <c:v>21.7</c:v>
                </c:pt>
                <c:pt idx="8306">
                  <c:v>22.7</c:v>
                </c:pt>
                <c:pt idx="8307">
                  <c:v>22.7</c:v>
                </c:pt>
                <c:pt idx="8308">
                  <c:v>25.3</c:v>
                </c:pt>
                <c:pt idx="8309">
                  <c:v>24.9</c:v>
                </c:pt>
                <c:pt idx="8310">
                  <c:v>27.1</c:v>
                </c:pt>
                <c:pt idx="8311">
                  <c:v>24.2</c:v>
                </c:pt>
                <c:pt idx="8312">
                  <c:v>23.1</c:v>
                </c:pt>
                <c:pt idx="8313">
                  <c:v>25.6</c:v>
                </c:pt>
                <c:pt idx="8314">
                  <c:v>24.4</c:v>
                </c:pt>
                <c:pt idx="8315">
                  <c:v>23.4</c:v>
                </c:pt>
                <c:pt idx="8316">
                  <c:v>35</c:v>
                </c:pt>
                <c:pt idx="8317">
                  <c:v>24.1</c:v>
                </c:pt>
                <c:pt idx="8318">
                  <c:v>30</c:v>
                </c:pt>
                <c:pt idx="8319">
                  <c:v>152.19999999999999</c:v>
                </c:pt>
                <c:pt idx="8320">
                  <c:v>101.5</c:v>
                </c:pt>
                <c:pt idx="8321">
                  <c:v>83.9</c:v>
                </c:pt>
                <c:pt idx="8322">
                  <c:v>67.599999999999994</c:v>
                </c:pt>
                <c:pt idx="8323">
                  <c:v>53.6</c:v>
                </c:pt>
                <c:pt idx="8324">
                  <c:v>45.5</c:v>
                </c:pt>
                <c:pt idx="8325">
                  <c:v>32.800000000000004</c:v>
                </c:pt>
                <c:pt idx="8326">
                  <c:v>26</c:v>
                </c:pt>
                <c:pt idx="8327">
                  <c:v>24.5</c:v>
                </c:pt>
                <c:pt idx="8328">
                  <c:v>23.5</c:v>
                </c:pt>
                <c:pt idx="8329">
                  <c:v>21.4</c:v>
                </c:pt>
                <c:pt idx="8330">
                  <c:v>24.9</c:v>
                </c:pt>
                <c:pt idx="8331">
                  <c:v>23</c:v>
                </c:pt>
                <c:pt idx="8332">
                  <c:v>28.5</c:v>
                </c:pt>
                <c:pt idx="8333">
                  <c:v>23.7</c:v>
                </c:pt>
                <c:pt idx="8334">
                  <c:v>22.9</c:v>
                </c:pt>
                <c:pt idx="8335">
                  <c:v>22</c:v>
                </c:pt>
                <c:pt idx="8336">
                  <c:v>21.8</c:v>
                </c:pt>
                <c:pt idx="8337">
                  <c:v>21.8</c:v>
                </c:pt>
                <c:pt idx="8338">
                  <c:v>22.3</c:v>
                </c:pt>
                <c:pt idx="8339">
                  <c:v>20.8</c:v>
                </c:pt>
                <c:pt idx="8340">
                  <c:v>18.3</c:v>
                </c:pt>
                <c:pt idx="8341">
                  <c:v>20.100000000000001</c:v>
                </c:pt>
                <c:pt idx="8342">
                  <c:v>20.2</c:v>
                </c:pt>
                <c:pt idx="8343">
                  <c:v>18.3</c:v>
                </c:pt>
                <c:pt idx="8344">
                  <c:v>18.100000000000001</c:v>
                </c:pt>
                <c:pt idx="8345">
                  <c:v>18.399999999999999</c:v>
                </c:pt>
                <c:pt idx="8346">
                  <c:v>20.2</c:v>
                </c:pt>
                <c:pt idx="8347">
                  <c:v>19.100000000000001</c:v>
                </c:pt>
                <c:pt idx="8348">
                  <c:v>19.2</c:v>
                </c:pt>
                <c:pt idx="8349">
                  <c:v>19.7</c:v>
                </c:pt>
                <c:pt idx="8350">
                  <c:v>18.8</c:v>
                </c:pt>
                <c:pt idx="8351">
                  <c:v>19.399999999999999</c:v>
                </c:pt>
                <c:pt idx="8352">
                  <c:v>18.8</c:v>
                </c:pt>
                <c:pt idx="8353">
                  <c:v>19</c:v>
                </c:pt>
                <c:pt idx="8354">
                  <c:v>20.5</c:v>
                </c:pt>
                <c:pt idx="8355">
                  <c:v>21.6</c:v>
                </c:pt>
                <c:pt idx="8356">
                  <c:v>18.600000000000001</c:v>
                </c:pt>
                <c:pt idx="8357">
                  <c:v>19.7</c:v>
                </c:pt>
                <c:pt idx="8358">
                  <c:v>19.399999999999999</c:v>
                </c:pt>
                <c:pt idx="8359">
                  <c:v>21.7</c:v>
                </c:pt>
                <c:pt idx="8360">
                  <c:v>20.9</c:v>
                </c:pt>
                <c:pt idx="8361">
                  <c:v>21.4</c:v>
                </c:pt>
                <c:pt idx="8362">
                  <c:v>21</c:v>
                </c:pt>
                <c:pt idx="8363">
                  <c:v>18.399999999999999</c:v>
                </c:pt>
                <c:pt idx="8364">
                  <c:v>20.3</c:v>
                </c:pt>
                <c:pt idx="8365">
                  <c:v>19.5</c:v>
                </c:pt>
                <c:pt idx="8366">
                  <c:v>19.8</c:v>
                </c:pt>
                <c:pt idx="8367">
                  <c:v>19.5</c:v>
                </c:pt>
                <c:pt idx="8368">
                  <c:v>20.9</c:v>
                </c:pt>
                <c:pt idx="8369">
                  <c:v>28.4</c:v>
                </c:pt>
                <c:pt idx="8370">
                  <c:v>28.1</c:v>
                </c:pt>
                <c:pt idx="8371">
                  <c:v>30.8</c:v>
                </c:pt>
                <c:pt idx="8372">
                  <c:v>26</c:v>
                </c:pt>
                <c:pt idx="8373">
                  <c:v>23</c:v>
                </c:pt>
                <c:pt idx="8374">
                  <c:v>23.1</c:v>
                </c:pt>
                <c:pt idx="8375">
                  <c:v>24.8</c:v>
                </c:pt>
                <c:pt idx="8376">
                  <c:v>27.4</c:v>
                </c:pt>
                <c:pt idx="8377">
                  <c:v>22.9</c:v>
                </c:pt>
                <c:pt idx="8378">
                  <c:v>23.4</c:v>
                </c:pt>
                <c:pt idx="8379">
                  <c:v>24.1</c:v>
                </c:pt>
                <c:pt idx="8380">
                  <c:v>23.4</c:v>
                </c:pt>
                <c:pt idx="8381">
                  <c:v>22.4</c:v>
                </c:pt>
                <c:pt idx="8382">
                  <c:v>22.8</c:v>
                </c:pt>
                <c:pt idx="8383">
                  <c:v>21.4</c:v>
                </c:pt>
                <c:pt idx="8384">
                  <c:v>23.6</c:v>
                </c:pt>
                <c:pt idx="8385">
                  <c:v>23.3</c:v>
                </c:pt>
                <c:pt idx="8386">
                  <c:v>23.9</c:v>
                </c:pt>
                <c:pt idx="8387">
                  <c:v>23.4</c:v>
                </c:pt>
                <c:pt idx="8388">
                  <c:v>22.9</c:v>
                </c:pt>
                <c:pt idx="8389">
                  <c:v>24.9</c:v>
                </c:pt>
                <c:pt idx="8390">
                  <c:v>23.7</c:v>
                </c:pt>
                <c:pt idx="8391">
                  <c:v>21.9</c:v>
                </c:pt>
                <c:pt idx="8392">
                  <c:v>24.2</c:v>
                </c:pt>
                <c:pt idx="8393">
                  <c:v>22.2</c:v>
                </c:pt>
                <c:pt idx="8394">
                  <c:v>22</c:v>
                </c:pt>
                <c:pt idx="8395">
                  <c:v>21.3</c:v>
                </c:pt>
                <c:pt idx="8396">
                  <c:v>19.8</c:v>
                </c:pt>
                <c:pt idx="8397">
                  <c:v>20</c:v>
                </c:pt>
                <c:pt idx="8398">
                  <c:v>19.399999999999999</c:v>
                </c:pt>
                <c:pt idx="8399">
                  <c:v>20.2</c:v>
                </c:pt>
                <c:pt idx="8400">
                  <c:v>19.399999999999999</c:v>
                </c:pt>
                <c:pt idx="8401">
                  <c:v>20</c:v>
                </c:pt>
                <c:pt idx="8402">
                  <c:v>20.399999999999999</c:v>
                </c:pt>
                <c:pt idx="8403">
                  <c:v>20.8</c:v>
                </c:pt>
                <c:pt idx="8404">
                  <c:v>21.6</c:v>
                </c:pt>
                <c:pt idx="8405">
                  <c:v>22.2</c:v>
                </c:pt>
                <c:pt idx="8406">
                  <c:v>21.1</c:v>
                </c:pt>
                <c:pt idx="8407">
                  <c:v>22.5</c:v>
                </c:pt>
                <c:pt idx="8408">
                  <c:v>19.8</c:v>
                </c:pt>
                <c:pt idx="8409">
                  <c:v>20.2</c:v>
                </c:pt>
                <c:pt idx="8410">
                  <c:v>20</c:v>
                </c:pt>
                <c:pt idx="8411">
                  <c:v>19.8</c:v>
                </c:pt>
                <c:pt idx="8412">
                  <c:v>23.1</c:v>
                </c:pt>
                <c:pt idx="8413">
                  <c:v>22.8</c:v>
                </c:pt>
                <c:pt idx="8414">
                  <c:v>21.4</c:v>
                </c:pt>
                <c:pt idx="8415">
                  <c:v>21.9</c:v>
                </c:pt>
                <c:pt idx="8416">
                  <c:v>42</c:v>
                </c:pt>
                <c:pt idx="8417">
                  <c:v>48.4</c:v>
                </c:pt>
                <c:pt idx="8418">
                  <c:v>55.2</c:v>
                </c:pt>
                <c:pt idx="8419">
                  <c:v>47.9</c:v>
                </c:pt>
                <c:pt idx="8420">
                  <c:v>29.2</c:v>
                </c:pt>
                <c:pt idx="8421">
                  <c:v>33.9</c:v>
                </c:pt>
                <c:pt idx="8422">
                  <c:v>33.700000000000003</c:v>
                </c:pt>
                <c:pt idx="8423">
                  <c:v>33.5</c:v>
                </c:pt>
                <c:pt idx="8424">
                  <c:v>32.4</c:v>
                </c:pt>
                <c:pt idx="8425">
                  <c:v>26.9</c:v>
                </c:pt>
                <c:pt idx="8426">
                  <c:v>24.7</c:v>
                </c:pt>
                <c:pt idx="8427">
                  <c:v>22</c:v>
                </c:pt>
                <c:pt idx="8428">
                  <c:v>20.8</c:v>
                </c:pt>
                <c:pt idx="8429">
                  <c:v>20.3</c:v>
                </c:pt>
                <c:pt idx="8430">
                  <c:v>21.6</c:v>
                </c:pt>
                <c:pt idx="8431">
                  <c:v>22.5</c:v>
                </c:pt>
                <c:pt idx="8432">
                  <c:v>22.5</c:v>
                </c:pt>
                <c:pt idx="8433">
                  <c:v>22.6</c:v>
                </c:pt>
                <c:pt idx="8434">
                  <c:v>21.3</c:v>
                </c:pt>
                <c:pt idx="8435">
                  <c:v>21.3</c:v>
                </c:pt>
                <c:pt idx="8436">
                  <c:v>21.9</c:v>
                </c:pt>
                <c:pt idx="8437">
                  <c:v>21.7</c:v>
                </c:pt>
                <c:pt idx="8438">
                  <c:v>18.600000000000001</c:v>
                </c:pt>
                <c:pt idx="8439">
                  <c:v>21.4</c:v>
                </c:pt>
                <c:pt idx="8440">
                  <c:v>20.3</c:v>
                </c:pt>
                <c:pt idx="8441">
                  <c:v>19.600000000000001</c:v>
                </c:pt>
                <c:pt idx="8442">
                  <c:v>20</c:v>
                </c:pt>
                <c:pt idx="8443">
                  <c:v>18.899999999999999</c:v>
                </c:pt>
                <c:pt idx="8444">
                  <c:v>17.899999999999999</c:v>
                </c:pt>
                <c:pt idx="8445">
                  <c:v>19.899999999999999</c:v>
                </c:pt>
                <c:pt idx="8446">
                  <c:v>18.899999999999999</c:v>
                </c:pt>
                <c:pt idx="8447">
                  <c:v>19.5</c:v>
                </c:pt>
                <c:pt idx="8448">
                  <c:v>20.100000000000001</c:v>
                </c:pt>
                <c:pt idx="8449">
                  <c:v>18.899999999999999</c:v>
                </c:pt>
                <c:pt idx="8450">
                  <c:v>19.2</c:v>
                </c:pt>
                <c:pt idx="8451">
                  <c:v>18.899999999999999</c:v>
                </c:pt>
                <c:pt idx="8452">
                  <c:v>20.9</c:v>
                </c:pt>
                <c:pt idx="8453">
                  <c:v>20.2</c:v>
                </c:pt>
                <c:pt idx="8454">
                  <c:v>18.600000000000001</c:v>
                </c:pt>
                <c:pt idx="8455">
                  <c:v>19.2</c:v>
                </c:pt>
                <c:pt idx="8456">
                  <c:v>20.9</c:v>
                </c:pt>
                <c:pt idx="8457">
                  <c:v>18.8</c:v>
                </c:pt>
                <c:pt idx="8458">
                  <c:v>18.100000000000001</c:v>
                </c:pt>
                <c:pt idx="8459">
                  <c:v>21.7</c:v>
                </c:pt>
                <c:pt idx="8460">
                  <c:v>19.7</c:v>
                </c:pt>
                <c:pt idx="8461">
                  <c:v>18.600000000000001</c:v>
                </c:pt>
                <c:pt idx="8462">
                  <c:v>19.8</c:v>
                </c:pt>
                <c:pt idx="8463">
                  <c:v>19</c:v>
                </c:pt>
                <c:pt idx="8464">
                  <c:v>17.8</c:v>
                </c:pt>
                <c:pt idx="8465">
                  <c:v>17.5</c:v>
                </c:pt>
                <c:pt idx="8466">
                  <c:v>17.3</c:v>
                </c:pt>
                <c:pt idx="8467">
                  <c:v>19.7</c:v>
                </c:pt>
                <c:pt idx="8468">
                  <c:v>18.5</c:v>
                </c:pt>
                <c:pt idx="8469">
                  <c:v>21.4</c:v>
                </c:pt>
                <c:pt idx="8470">
                  <c:v>20.100000000000001</c:v>
                </c:pt>
                <c:pt idx="8471">
                  <c:v>23.9</c:v>
                </c:pt>
                <c:pt idx="8472">
                  <c:v>21.5</c:v>
                </c:pt>
                <c:pt idx="8473">
                  <c:v>27.1</c:v>
                </c:pt>
                <c:pt idx="8474">
                  <c:v>26.1</c:v>
                </c:pt>
                <c:pt idx="8475">
                  <c:v>27.7</c:v>
                </c:pt>
                <c:pt idx="8476">
                  <c:v>25.3</c:v>
                </c:pt>
                <c:pt idx="8477">
                  <c:v>22.9</c:v>
                </c:pt>
                <c:pt idx="8478">
                  <c:v>23.7</c:v>
                </c:pt>
                <c:pt idx="8479">
                  <c:v>25</c:v>
                </c:pt>
                <c:pt idx="8480">
                  <c:v>23</c:v>
                </c:pt>
                <c:pt idx="8481">
                  <c:v>24.5</c:v>
                </c:pt>
                <c:pt idx="8482">
                  <c:v>24.9</c:v>
                </c:pt>
                <c:pt idx="8483">
                  <c:v>24.9</c:v>
                </c:pt>
                <c:pt idx="8484">
                  <c:v>24.5</c:v>
                </c:pt>
                <c:pt idx="8485">
                  <c:v>23.4</c:v>
                </c:pt>
                <c:pt idx="8486">
                  <c:v>24.7</c:v>
                </c:pt>
                <c:pt idx="8487">
                  <c:v>26.7</c:v>
                </c:pt>
                <c:pt idx="8488">
                  <c:v>27.5</c:v>
                </c:pt>
                <c:pt idx="8489">
                  <c:v>25</c:v>
                </c:pt>
                <c:pt idx="8490">
                  <c:v>24.5</c:v>
                </c:pt>
                <c:pt idx="8491">
                  <c:v>22</c:v>
                </c:pt>
                <c:pt idx="8492">
                  <c:v>21.7</c:v>
                </c:pt>
                <c:pt idx="8493">
                  <c:v>21.1</c:v>
                </c:pt>
                <c:pt idx="8494">
                  <c:v>21.6</c:v>
                </c:pt>
                <c:pt idx="8495">
                  <c:v>18.899999999999999</c:v>
                </c:pt>
                <c:pt idx="8496">
                  <c:v>20.2</c:v>
                </c:pt>
                <c:pt idx="8497">
                  <c:v>19.7</c:v>
                </c:pt>
                <c:pt idx="8498">
                  <c:v>19.8</c:v>
                </c:pt>
                <c:pt idx="8499">
                  <c:v>20.6</c:v>
                </c:pt>
                <c:pt idx="8500">
                  <c:v>20.2</c:v>
                </c:pt>
                <c:pt idx="8501">
                  <c:v>21.4</c:v>
                </c:pt>
                <c:pt idx="8502">
                  <c:v>22.7</c:v>
                </c:pt>
                <c:pt idx="8503">
                  <c:v>21.4</c:v>
                </c:pt>
                <c:pt idx="8504">
                  <c:v>21.3</c:v>
                </c:pt>
                <c:pt idx="8505">
                  <c:v>21.4</c:v>
                </c:pt>
                <c:pt idx="8506">
                  <c:v>24.2</c:v>
                </c:pt>
                <c:pt idx="8507">
                  <c:v>23.8</c:v>
                </c:pt>
                <c:pt idx="8508">
                  <c:v>22.3</c:v>
                </c:pt>
                <c:pt idx="8509">
                  <c:v>24.3</c:v>
                </c:pt>
                <c:pt idx="8510">
                  <c:v>25</c:v>
                </c:pt>
                <c:pt idx="8511">
                  <c:v>24.7</c:v>
                </c:pt>
                <c:pt idx="8512">
                  <c:v>25.2</c:v>
                </c:pt>
                <c:pt idx="8513">
                  <c:v>21.9</c:v>
                </c:pt>
                <c:pt idx="8514">
                  <c:v>21.4</c:v>
                </c:pt>
                <c:pt idx="8515">
                  <c:v>23</c:v>
                </c:pt>
                <c:pt idx="8516">
                  <c:v>19.8</c:v>
                </c:pt>
                <c:pt idx="8517">
                  <c:v>24.4</c:v>
                </c:pt>
                <c:pt idx="8518">
                  <c:v>23.5</c:v>
                </c:pt>
                <c:pt idx="8519">
                  <c:v>22</c:v>
                </c:pt>
                <c:pt idx="8520">
                  <c:v>20.399999999999999</c:v>
                </c:pt>
                <c:pt idx="8521">
                  <c:v>21.7</c:v>
                </c:pt>
                <c:pt idx="8522">
                  <c:v>23.8</c:v>
                </c:pt>
                <c:pt idx="8523">
                  <c:v>23.5</c:v>
                </c:pt>
                <c:pt idx="8524">
                  <c:v>22.8</c:v>
                </c:pt>
                <c:pt idx="8525">
                  <c:v>24.2</c:v>
                </c:pt>
                <c:pt idx="8526">
                  <c:v>24.1</c:v>
                </c:pt>
                <c:pt idx="8527">
                  <c:v>27.3</c:v>
                </c:pt>
                <c:pt idx="8528">
                  <c:v>22.6</c:v>
                </c:pt>
                <c:pt idx="8529">
                  <c:v>23.7</c:v>
                </c:pt>
                <c:pt idx="8530">
                  <c:v>27.5</c:v>
                </c:pt>
                <c:pt idx="8531">
                  <c:v>24</c:v>
                </c:pt>
                <c:pt idx="8532">
                  <c:v>25.8</c:v>
                </c:pt>
                <c:pt idx="8533">
                  <c:v>24.2</c:v>
                </c:pt>
                <c:pt idx="8534">
                  <c:v>25.2</c:v>
                </c:pt>
                <c:pt idx="8535">
                  <c:v>24.7</c:v>
                </c:pt>
                <c:pt idx="8536">
                  <c:v>24.9</c:v>
                </c:pt>
                <c:pt idx="8537">
                  <c:v>24.5</c:v>
                </c:pt>
                <c:pt idx="8538">
                  <c:v>23</c:v>
                </c:pt>
                <c:pt idx="8539">
                  <c:v>23.8</c:v>
                </c:pt>
                <c:pt idx="8540">
                  <c:v>24.8</c:v>
                </c:pt>
                <c:pt idx="8541">
                  <c:v>19.399999999999999</c:v>
                </c:pt>
                <c:pt idx="8542">
                  <c:v>20.6</c:v>
                </c:pt>
                <c:pt idx="8543">
                  <c:v>21.5</c:v>
                </c:pt>
                <c:pt idx="8544">
                  <c:v>21.1</c:v>
                </c:pt>
                <c:pt idx="8545">
                  <c:v>21.1</c:v>
                </c:pt>
                <c:pt idx="8546">
                  <c:v>19.2</c:v>
                </c:pt>
                <c:pt idx="8547">
                  <c:v>20.5</c:v>
                </c:pt>
                <c:pt idx="8548">
                  <c:v>20.6</c:v>
                </c:pt>
                <c:pt idx="8549">
                  <c:v>19.5</c:v>
                </c:pt>
                <c:pt idx="8550">
                  <c:v>21.8</c:v>
                </c:pt>
                <c:pt idx="8551">
                  <c:v>21.2</c:v>
                </c:pt>
                <c:pt idx="8552">
                  <c:v>20.8</c:v>
                </c:pt>
                <c:pt idx="8553">
                  <c:v>21.4</c:v>
                </c:pt>
                <c:pt idx="8554">
                  <c:v>21.1</c:v>
                </c:pt>
                <c:pt idx="8555">
                  <c:v>23.4</c:v>
                </c:pt>
                <c:pt idx="8556">
                  <c:v>22.1</c:v>
                </c:pt>
                <c:pt idx="8557">
                  <c:v>21.8</c:v>
                </c:pt>
                <c:pt idx="8558">
                  <c:v>21.3</c:v>
                </c:pt>
                <c:pt idx="8559">
                  <c:v>23</c:v>
                </c:pt>
                <c:pt idx="8560">
                  <c:v>20.6</c:v>
                </c:pt>
                <c:pt idx="8561">
                  <c:v>23.4</c:v>
                </c:pt>
                <c:pt idx="8562">
                  <c:v>21.1</c:v>
                </c:pt>
                <c:pt idx="8563">
                  <c:v>17</c:v>
                </c:pt>
                <c:pt idx="8564">
                  <c:v>23.6</c:v>
                </c:pt>
                <c:pt idx="8565">
                  <c:v>21.3</c:v>
                </c:pt>
                <c:pt idx="8566">
                  <c:v>21.4</c:v>
                </c:pt>
                <c:pt idx="8567">
                  <c:v>21.7</c:v>
                </c:pt>
                <c:pt idx="8568">
                  <c:v>24.8</c:v>
                </c:pt>
                <c:pt idx="8569">
                  <c:v>26.5</c:v>
                </c:pt>
                <c:pt idx="8570">
                  <c:v>26</c:v>
                </c:pt>
                <c:pt idx="8571">
                  <c:v>21.6</c:v>
                </c:pt>
                <c:pt idx="8572">
                  <c:v>25.4</c:v>
                </c:pt>
                <c:pt idx="8573">
                  <c:v>26.6</c:v>
                </c:pt>
                <c:pt idx="8574">
                  <c:v>24.4</c:v>
                </c:pt>
                <c:pt idx="8575">
                  <c:v>23</c:v>
                </c:pt>
                <c:pt idx="8576">
                  <c:v>24.2</c:v>
                </c:pt>
                <c:pt idx="8577">
                  <c:v>23.6</c:v>
                </c:pt>
                <c:pt idx="8578">
                  <c:v>26.8</c:v>
                </c:pt>
                <c:pt idx="8579">
                  <c:v>27</c:v>
                </c:pt>
                <c:pt idx="8580">
                  <c:v>27</c:v>
                </c:pt>
                <c:pt idx="8581">
                  <c:v>26.9</c:v>
                </c:pt>
                <c:pt idx="8582">
                  <c:v>26.5</c:v>
                </c:pt>
                <c:pt idx="8583">
                  <c:v>27.1</c:v>
                </c:pt>
                <c:pt idx="8584">
                  <c:v>25.2</c:v>
                </c:pt>
                <c:pt idx="8585">
                  <c:v>26.1</c:v>
                </c:pt>
                <c:pt idx="8586">
                  <c:v>25.8</c:v>
                </c:pt>
                <c:pt idx="8587">
                  <c:v>25.8</c:v>
                </c:pt>
                <c:pt idx="8588">
                  <c:v>25.3</c:v>
                </c:pt>
                <c:pt idx="8589">
                  <c:v>24.1</c:v>
                </c:pt>
                <c:pt idx="8590">
                  <c:v>21.7</c:v>
                </c:pt>
                <c:pt idx="8591">
                  <c:v>22.2</c:v>
                </c:pt>
                <c:pt idx="8592">
                  <c:v>24</c:v>
                </c:pt>
                <c:pt idx="8593">
                  <c:v>22.5</c:v>
                </c:pt>
                <c:pt idx="8594">
                  <c:v>20.6</c:v>
                </c:pt>
                <c:pt idx="8595">
                  <c:v>21.6</c:v>
                </c:pt>
                <c:pt idx="8596">
                  <c:v>20.9</c:v>
                </c:pt>
                <c:pt idx="8597">
                  <c:v>21.6</c:v>
                </c:pt>
                <c:pt idx="8598">
                  <c:v>23</c:v>
                </c:pt>
                <c:pt idx="8599">
                  <c:v>21.7</c:v>
                </c:pt>
                <c:pt idx="8600">
                  <c:v>21.3</c:v>
                </c:pt>
                <c:pt idx="8601">
                  <c:v>22.4</c:v>
                </c:pt>
                <c:pt idx="8602">
                  <c:v>21.9</c:v>
                </c:pt>
                <c:pt idx="8603">
                  <c:v>24.2</c:v>
                </c:pt>
                <c:pt idx="8604">
                  <c:v>23.1</c:v>
                </c:pt>
                <c:pt idx="8605">
                  <c:v>25.3</c:v>
                </c:pt>
                <c:pt idx="8606">
                  <c:v>23.6</c:v>
                </c:pt>
                <c:pt idx="8607">
                  <c:v>23.9</c:v>
                </c:pt>
                <c:pt idx="8608">
                  <c:v>21.4</c:v>
                </c:pt>
                <c:pt idx="8609">
                  <c:v>22.4</c:v>
                </c:pt>
                <c:pt idx="8610">
                  <c:v>21.3</c:v>
                </c:pt>
                <c:pt idx="8611">
                  <c:v>24.5</c:v>
                </c:pt>
                <c:pt idx="8612">
                  <c:v>23.5</c:v>
                </c:pt>
                <c:pt idx="8613">
                  <c:v>23</c:v>
                </c:pt>
                <c:pt idx="8614">
                  <c:v>21.9</c:v>
                </c:pt>
                <c:pt idx="8615">
                  <c:v>21.4</c:v>
                </c:pt>
                <c:pt idx="8616">
                  <c:v>17.3</c:v>
                </c:pt>
                <c:pt idx="8617">
                  <c:v>23.7</c:v>
                </c:pt>
                <c:pt idx="8618">
                  <c:v>19.3</c:v>
                </c:pt>
                <c:pt idx="8619">
                  <c:v>22</c:v>
                </c:pt>
                <c:pt idx="8620">
                  <c:v>22.7</c:v>
                </c:pt>
                <c:pt idx="8621">
                  <c:v>23.6</c:v>
                </c:pt>
                <c:pt idx="8622">
                  <c:v>24.2</c:v>
                </c:pt>
                <c:pt idx="8623">
                  <c:v>25</c:v>
                </c:pt>
                <c:pt idx="8624">
                  <c:v>23.7</c:v>
                </c:pt>
                <c:pt idx="8625">
                  <c:v>22.8</c:v>
                </c:pt>
                <c:pt idx="8626">
                  <c:v>24.1</c:v>
                </c:pt>
                <c:pt idx="8627">
                  <c:v>25.8</c:v>
                </c:pt>
                <c:pt idx="8628">
                  <c:v>26.6</c:v>
                </c:pt>
                <c:pt idx="8629">
                  <c:v>23.4</c:v>
                </c:pt>
                <c:pt idx="8630">
                  <c:v>23</c:v>
                </c:pt>
                <c:pt idx="8631">
                  <c:v>24.2</c:v>
                </c:pt>
                <c:pt idx="8632">
                  <c:v>25.9</c:v>
                </c:pt>
                <c:pt idx="8633">
                  <c:v>22.1</c:v>
                </c:pt>
                <c:pt idx="8634">
                  <c:v>24.3</c:v>
                </c:pt>
                <c:pt idx="8635">
                  <c:v>24.1</c:v>
                </c:pt>
                <c:pt idx="8636">
                  <c:v>23.1</c:v>
                </c:pt>
                <c:pt idx="8637">
                  <c:v>25.5</c:v>
                </c:pt>
                <c:pt idx="8638">
                  <c:v>23</c:v>
                </c:pt>
                <c:pt idx="8639">
                  <c:v>25.5</c:v>
                </c:pt>
                <c:pt idx="8640">
                  <c:v>20.7</c:v>
                </c:pt>
                <c:pt idx="8641">
                  <c:v>21.4</c:v>
                </c:pt>
                <c:pt idx="8642">
                  <c:v>22.2</c:v>
                </c:pt>
                <c:pt idx="8643">
                  <c:v>24</c:v>
                </c:pt>
                <c:pt idx="8644">
                  <c:v>22.4</c:v>
                </c:pt>
                <c:pt idx="8645">
                  <c:v>18.399999999999999</c:v>
                </c:pt>
                <c:pt idx="8646">
                  <c:v>22</c:v>
                </c:pt>
                <c:pt idx="8647">
                  <c:v>21.6</c:v>
                </c:pt>
                <c:pt idx="8648">
                  <c:v>23.2</c:v>
                </c:pt>
                <c:pt idx="8649">
                  <c:v>21.1</c:v>
                </c:pt>
                <c:pt idx="8650">
                  <c:v>22.5</c:v>
                </c:pt>
                <c:pt idx="8651">
                  <c:v>22.8</c:v>
                </c:pt>
                <c:pt idx="8652">
                  <c:v>20.9</c:v>
                </c:pt>
                <c:pt idx="8653">
                  <c:v>23.2</c:v>
                </c:pt>
                <c:pt idx="8654">
                  <c:v>21.2</c:v>
                </c:pt>
                <c:pt idx="8655">
                  <c:v>23.9</c:v>
                </c:pt>
                <c:pt idx="8656">
                  <c:v>23.6</c:v>
                </c:pt>
                <c:pt idx="8657">
                  <c:v>23.1</c:v>
                </c:pt>
                <c:pt idx="8658">
                  <c:v>24.1</c:v>
                </c:pt>
                <c:pt idx="8659">
                  <c:v>23.3</c:v>
                </c:pt>
                <c:pt idx="8660">
                  <c:v>20.399999999999999</c:v>
                </c:pt>
                <c:pt idx="8661">
                  <c:v>23.1</c:v>
                </c:pt>
                <c:pt idx="8662">
                  <c:v>22.5</c:v>
                </c:pt>
                <c:pt idx="8663">
                  <c:v>22.7</c:v>
                </c:pt>
                <c:pt idx="8664">
                  <c:v>18.899999999999999</c:v>
                </c:pt>
                <c:pt idx="8665">
                  <c:v>21.6</c:v>
                </c:pt>
                <c:pt idx="8666">
                  <c:v>20.100000000000001</c:v>
                </c:pt>
                <c:pt idx="8667">
                  <c:v>20.9</c:v>
                </c:pt>
                <c:pt idx="8668">
                  <c:v>21.2</c:v>
                </c:pt>
                <c:pt idx="8669">
                  <c:v>22.4</c:v>
                </c:pt>
                <c:pt idx="8670">
                  <c:v>23.3</c:v>
                </c:pt>
                <c:pt idx="8671">
                  <c:v>22</c:v>
                </c:pt>
                <c:pt idx="8672">
                  <c:v>23</c:v>
                </c:pt>
                <c:pt idx="8673">
                  <c:v>20.2</c:v>
                </c:pt>
                <c:pt idx="8674">
                  <c:v>22</c:v>
                </c:pt>
                <c:pt idx="8675">
                  <c:v>21.5</c:v>
                </c:pt>
                <c:pt idx="8676">
                  <c:v>22.7</c:v>
                </c:pt>
                <c:pt idx="8677">
                  <c:v>26.8</c:v>
                </c:pt>
                <c:pt idx="8678">
                  <c:v>25.5</c:v>
                </c:pt>
                <c:pt idx="8679">
                  <c:v>23.9</c:v>
                </c:pt>
                <c:pt idx="8680">
                  <c:v>23.4</c:v>
                </c:pt>
                <c:pt idx="8681">
                  <c:v>26.1</c:v>
                </c:pt>
                <c:pt idx="8682">
                  <c:v>25.5</c:v>
                </c:pt>
                <c:pt idx="8683">
                  <c:v>25</c:v>
                </c:pt>
                <c:pt idx="8684">
                  <c:v>29.1</c:v>
                </c:pt>
                <c:pt idx="8685">
                  <c:v>27.7</c:v>
                </c:pt>
                <c:pt idx="8686">
                  <c:v>28.5</c:v>
                </c:pt>
                <c:pt idx="8687">
                  <c:v>24.4</c:v>
                </c:pt>
                <c:pt idx="8688">
                  <c:v>28.1</c:v>
                </c:pt>
                <c:pt idx="8689">
                  <c:v>24.4</c:v>
                </c:pt>
                <c:pt idx="8690">
                  <c:v>23.6</c:v>
                </c:pt>
                <c:pt idx="8691">
                  <c:v>24.1</c:v>
                </c:pt>
                <c:pt idx="8692">
                  <c:v>25.3</c:v>
                </c:pt>
                <c:pt idx="8693">
                  <c:v>23</c:v>
                </c:pt>
                <c:pt idx="8694">
                  <c:v>22.9</c:v>
                </c:pt>
                <c:pt idx="8695">
                  <c:v>23.4</c:v>
                </c:pt>
                <c:pt idx="8696">
                  <c:v>24.7</c:v>
                </c:pt>
                <c:pt idx="8697">
                  <c:v>24.6</c:v>
                </c:pt>
                <c:pt idx="8698">
                  <c:v>25.6</c:v>
                </c:pt>
                <c:pt idx="8699">
                  <c:v>28.8</c:v>
                </c:pt>
                <c:pt idx="8700">
                  <c:v>25.6</c:v>
                </c:pt>
                <c:pt idx="8701">
                  <c:v>28.3</c:v>
                </c:pt>
                <c:pt idx="8702">
                  <c:v>26.9</c:v>
                </c:pt>
                <c:pt idx="8703">
                  <c:v>31.3</c:v>
                </c:pt>
                <c:pt idx="8704">
                  <c:v>27.1</c:v>
                </c:pt>
                <c:pt idx="8705">
                  <c:v>32.1</c:v>
                </c:pt>
                <c:pt idx="8706">
                  <c:v>29.1</c:v>
                </c:pt>
                <c:pt idx="8707">
                  <c:v>26.7</c:v>
                </c:pt>
                <c:pt idx="8708">
                  <c:v>31.1</c:v>
                </c:pt>
                <c:pt idx="8709">
                  <c:v>30.3</c:v>
                </c:pt>
                <c:pt idx="8710">
                  <c:v>28.3</c:v>
                </c:pt>
                <c:pt idx="8711">
                  <c:v>28.1</c:v>
                </c:pt>
                <c:pt idx="8712">
                  <c:v>170.3</c:v>
                </c:pt>
                <c:pt idx="8713">
                  <c:v>29.8</c:v>
                </c:pt>
                <c:pt idx="8714">
                  <c:v>30.5</c:v>
                </c:pt>
                <c:pt idx="8715">
                  <c:v>24.2</c:v>
                </c:pt>
                <c:pt idx="8716">
                  <c:v>19.100000000000001</c:v>
                </c:pt>
                <c:pt idx="8717">
                  <c:v>25</c:v>
                </c:pt>
                <c:pt idx="8718">
                  <c:v>26.7</c:v>
                </c:pt>
                <c:pt idx="8719">
                  <c:v>25.9</c:v>
                </c:pt>
                <c:pt idx="8720">
                  <c:v>26.9</c:v>
                </c:pt>
                <c:pt idx="8721">
                  <c:v>26.1</c:v>
                </c:pt>
                <c:pt idx="8722">
                  <c:v>28.3</c:v>
                </c:pt>
                <c:pt idx="8723">
                  <c:v>28.4</c:v>
                </c:pt>
                <c:pt idx="8724">
                  <c:v>28.1</c:v>
                </c:pt>
                <c:pt idx="8725">
                  <c:v>26.9</c:v>
                </c:pt>
                <c:pt idx="8726">
                  <c:v>26.1</c:v>
                </c:pt>
                <c:pt idx="8727">
                  <c:v>28</c:v>
                </c:pt>
                <c:pt idx="8728">
                  <c:v>24.7</c:v>
                </c:pt>
                <c:pt idx="8729">
                  <c:v>27.5</c:v>
                </c:pt>
                <c:pt idx="8730">
                  <c:v>25.6</c:v>
                </c:pt>
                <c:pt idx="8731">
                  <c:v>25.8</c:v>
                </c:pt>
                <c:pt idx="8732">
                  <c:v>28.4</c:v>
                </c:pt>
                <c:pt idx="8733">
                  <c:v>27.2</c:v>
                </c:pt>
                <c:pt idx="8734">
                  <c:v>27</c:v>
                </c:pt>
                <c:pt idx="8735">
                  <c:v>29.1</c:v>
                </c:pt>
                <c:pt idx="8736">
                  <c:v>25.4</c:v>
                </c:pt>
                <c:pt idx="8737">
                  <c:v>25.5</c:v>
                </c:pt>
                <c:pt idx="8738">
                  <c:v>26.4</c:v>
                </c:pt>
                <c:pt idx="8739">
                  <c:v>24</c:v>
                </c:pt>
                <c:pt idx="8740">
                  <c:v>28.6</c:v>
                </c:pt>
                <c:pt idx="8741">
                  <c:v>23.8</c:v>
                </c:pt>
                <c:pt idx="8742">
                  <c:v>23.9</c:v>
                </c:pt>
                <c:pt idx="8743">
                  <c:v>21.1</c:v>
                </c:pt>
                <c:pt idx="8744">
                  <c:v>22.4</c:v>
                </c:pt>
                <c:pt idx="8745">
                  <c:v>21.5</c:v>
                </c:pt>
                <c:pt idx="8746">
                  <c:v>21.5</c:v>
                </c:pt>
                <c:pt idx="8747">
                  <c:v>22.2</c:v>
                </c:pt>
                <c:pt idx="8748">
                  <c:v>22.3</c:v>
                </c:pt>
                <c:pt idx="8749">
                  <c:v>24</c:v>
                </c:pt>
                <c:pt idx="8750">
                  <c:v>23.6</c:v>
                </c:pt>
                <c:pt idx="8751">
                  <c:v>23.5</c:v>
                </c:pt>
                <c:pt idx="8752">
                  <c:v>25.3</c:v>
                </c:pt>
                <c:pt idx="8753">
                  <c:v>26.3</c:v>
                </c:pt>
                <c:pt idx="8754">
                  <c:v>22.2</c:v>
                </c:pt>
                <c:pt idx="8755">
                  <c:v>31.3</c:v>
                </c:pt>
                <c:pt idx="8756">
                  <c:v>33.6</c:v>
                </c:pt>
                <c:pt idx="8757">
                  <c:v>30.2</c:v>
                </c:pt>
                <c:pt idx="8758">
                  <c:v>27</c:v>
                </c:pt>
                <c:pt idx="8759">
                  <c:v>27.6</c:v>
                </c:pt>
                <c:pt idx="8760">
                  <c:v>29.3</c:v>
                </c:pt>
                <c:pt idx="8761">
                  <c:v>25.7</c:v>
                </c:pt>
                <c:pt idx="8762">
                  <c:v>20.3</c:v>
                </c:pt>
                <c:pt idx="8763">
                  <c:v>31.8</c:v>
                </c:pt>
                <c:pt idx="8764">
                  <c:v>21.2</c:v>
                </c:pt>
                <c:pt idx="8765">
                  <c:v>24.2</c:v>
                </c:pt>
                <c:pt idx="8766">
                  <c:v>27.7</c:v>
                </c:pt>
                <c:pt idx="8767">
                  <c:v>44.6</c:v>
                </c:pt>
                <c:pt idx="8768">
                  <c:v>28.7</c:v>
                </c:pt>
                <c:pt idx="8769">
                  <c:v>28.9</c:v>
                </c:pt>
                <c:pt idx="8770">
                  <c:v>30.1</c:v>
                </c:pt>
                <c:pt idx="8771">
                  <c:v>34.800000000000004</c:v>
                </c:pt>
                <c:pt idx="8772">
                  <c:v>26.1</c:v>
                </c:pt>
                <c:pt idx="8773">
                  <c:v>30.3</c:v>
                </c:pt>
                <c:pt idx="8774">
                  <c:v>31.8</c:v>
                </c:pt>
                <c:pt idx="8775">
                  <c:v>29.5</c:v>
                </c:pt>
                <c:pt idx="8776">
                  <c:v>31.4</c:v>
                </c:pt>
                <c:pt idx="8777">
                  <c:v>31.2</c:v>
                </c:pt>
                <c:pt idx="8778">
                  <c:v>36.800000000000004</c:v>
                </c:pt>
                <c:pt idx="8779">
                  <c:v>31.6</c:v>
                </c:pt>
                <c:pt idx="8780">
                  <c:v>30.2</c:v>
                </c:pt>
                <c:pt idx="8781">
                  <c:v>31.6</c:v>
                </c:pt>
                <c:pt idx="8782">
                  <c:v>29.3</c:v>
                </c:pt>
                <c:pt idx="8783">
                  <c:v>30.7</c:v>
                </c:pt>
                <c:pt idx="8784">
                  <c:v>30.7</c:v>
                </c:pt>
                <c:pt idx="8785">
                  <c:v>28.1</c:v>
                </c:pt>
                <c:pt idx="8786">
                  <c:v>32.200000000000003</c:v>
                </c:pt>
                <c:pt idx="8787">
                  <c:v>31</c:v>
                </c:pt>
                <c:pt idx="8788">
                  <c:v>31.1</c:v>
                </c:pt>
                <c:pt idx="8789">
                  <c:v>29.2</c:v>
                </c:pt>
                <c:pt idx="8790">
                  <c:v>27.4</c:v>
                </c:pt>
                <c:pt idx="8791">
                  <c:v>26.4</c:v>
                </c:pt>
                <c:pt idx="8792">
                  <c:v>27.1</c:v>
                </c:pt>
                <c:pt idx="8793">
                  <c:v>26.1</c:v>
                </c:pt>
                <c:pt idx="8794">
                  <c:v>24.8</c:v>
                </c:pt>
                <c:pt idx="8795">
                  <c:v>25.6</c:v>
                </c:pt>
                <c:pt idx="8796">
                  <c:v>26</c:v>
                </c:pt>
                <c:pt idx="8797">
                  <c:v>26.3</c:v>
                </c:pt>
                <c:pt idx="8798">
                  <c:v>27.8</c:v>
                </c:pt>
                <c:pt idx="8799">
                  <c:v>27.5</c:v>
                </c:pt>
                <c:pt idx="8800">
                  <c:v>32.4</c:v>
                </c:pt>
                <c:pt idx="8801">
                  <c:v>29.2</c:v>
                </c:pt>
                <c:pt idx="8802">
                  <c:v>32</c:v>
                </c:pt>
                <c:pt idx="8803">
                  <c:v>31.4</c:v>
                </c:pt>
                <c:pt idx="8804">
                  <c:v>38.800000000000004</c:v>
                </c:pt>
                <c:pt idx="8805">
                  <c:v>40.200000000000003</c:v>
                </c:pt>
                <c:pt idx="8806">
                  <c:v>36.200000000000003</c:v>
                </c:pt>
                <c:pt idx="8807">
                  <c:v>35.5</c:v>
                </c:pt>
                <c:pt idx="8808">
                  <c:v>33.800000000000004</c:v>
                </c:pt>
                <c:pt idx="8809">
                  <c:v>31.6</c:v>
                </c:pt>
                <c:pt idx="8810">
                  <c:v>30.1</c:v>
                </c:pt>
                <c:pt idx="8811">
                  <c:v>30</c:v>
                </c:pt>
                <c:pt idx="8812">
                  <c:v>33.6</c:v>
                </c:pt>
                <c:pt idx="8813">
                  <c:v>30.7</c:v>
                </c:pt>
                <c:pt idx="8814">
                  <c:v>26.2</c:v>
                </c:pt>
                <c:pt idx="8815">
                  <c:v>32.5</c:v>
                </c:pt>
                <c:pt idx="8816">
                  <c:v>31.3</c:v>
                </c:pt>
                <c:pt idx="8817">
                  <c:v>28.2</c:v>
                </c:pt>
                <c:pt idx="8818">
                  <c:v>27.3</c:v>
                </c:pt>
                <c:pt idx="8819">
                  <c:v>28.8</c:v>
                </c:pt>
                <c:pt idx="8820">
                  <c:v>29.4</c:v>
                </c:pt>
                <c:pt idx="8821">
                  <c:v>29.1</c:v>
                </c:pt>
                <c:pt idx="8822">
                  <c:v>26.4</c:v>
                </c:pt>
                <c:pt idx="8823">
                  <c:v>27.4</c:v>
                </c:pt>
                <c:pt idx="8824">
                  <c:v>28.5</c:v>
                </c:pt>
                <c:pt idx="8825">
                  <c:v>30.5</c:v>
                </c:pt>
                <c:pt idx="8826">
                  <c:v>29.4</c:v>
                </c:pt>
                <c:pt idx="8827">
                  <c:v>33</c:v>
                </c:pt>
                <c:pt idx="8828">
                  <c:v>32</c:v>
                </c:pt>
                <c:pt idx="8829">
                  <c:v>33.5</c:v>
                </c:pt>
                <c:pt idx="8830">
                  <c:v>34.1</c:v>
                </c:pt>
                <c:pt idx="8831">
                  <c:v>31.6</c:v>
                </c:pt>
                <c:pt idx="8832">
                  <c:v>34.300000000000004</c:v>
                </c:pt>
                <c:pt idx="8833">
                  <c:v>35.5</c:v>
                </c:pt>
                <c:pt idx="8834">
                  <c:v>32.300000000000004</c:v>
                </c:pt>
                <c:pt idx="8835">
                  <c:v>31.1</c:v>
                </c:pt>
                <c:pt idx="8836">
                  <c:v>31.6</c:v>
                </c:pt>
                <c:pt idx="8837">
                  <c:v>33.300000000000004</c:v>
                </c:pt>
                <c:pt idx="8838">
                  <c:v>31.3</c:v>
                </c:pt>
                <c:pt idx="8839">
                  <c:v>29.7</c:v>
                </c:pt>
                <c:pt idx="8840">
                  <c:v>30</c:v>
                </c:pt>
                <c:pt idx="8841">
                  <c:v>28.7</c:v>
                </c:pt>
                <c:pt idx="8842">
                  <c:v>27.8</c:v>
                </c:pt>
                <c:pt idx="8843">
                  <c:v>25.9</c:v>
                </c:pt>
                <c:pt idx="8844">
                  <c:v>28.4</c:v>
                </c:pt>
                <c:pt idx="8845">
                  <c:v>28.8</c:v>
                </c:pt>
                <c:pt idx="8846">
                  <c:v>29.9</c:v>
                </c:pt>
                <c:pt idx="8847">
                  <c:v>29.9</c:v>
                </c:pt>
                <c:pt idx="8848">
                  <c:v>33.200000000000003</c:v>
                </c:pt>
                <c:pt idx="8849">
                  <c:v>28.8</c:v>
                </c:pt>
                <c:pt idx="8850">
                  <c:v>33.9</c:v>
                </c:pt>
                <c:pt idx="8851">
                  <c:v>26.3</c:v>
                </c:pt>
                <c:pt idx="8852">
                  <c:v>34.1</c:v>
                </c:pt>
                <c:pt idx="8853">
                  <c:v>30.2</c:v>
                </c:pt>
                <c:pt idx="8854">
                  <c:v>29.7</c:v>
                </c:pt>
                <c:pt idx="8855">
                  <c:v>35.5</c:v>
                </c:pt>
                <c:pt idx="8856">
                  <c:v>32.4</c:v>
                </c:pt>
                <c:pt idx="8857">
                  <c:v>31.8</c:v>
                </c:pt>
                <c:pt idx="8858">
                  <c:v>30</c:v>
                </c:pt>
                <c:pt idx="8859">
                  <c:v>31.5</c:v>
                </c:pt>
                <c:pt idx="8860">
                  <c:v>29.8</c:v>
                </c:pt>
                <c:pt idx="8861">
                  <c:v>28.9</c:v>
                </c:pt>
                <c:pt idx="8862">
                  <c:v>31.4</c:v>
                </c:pt>
                <c:pt idx="8863">
                  <c:v>27.9</c:v>
                </c:pt>
                <c:pt idx="8864">
                  <c:v>27.4</c:v>
                </c:pt>
                <c:pt idx="8865">
                  <c:v>28</c:v>
                </c:pt>
                <c:pt idx="8866">
                  <c:v>27.8</c:v>
                </c:pt>
                <c:pt idx="8867">
                  <c:v>30</c:v>
                </c:pt>
                <c:pt idx="8868">
                  <c:v>31</c:v>
                </c:pt>
                <c:pt idx="8869">
                  <c:v>32.1</c:v>
                </c:pt>
                <c:pt idx="8870">
                  <c:v>31.9</c:v>
                </c:pt>
                <c:pt idx="8871">
                  <c:v>32.5</c:v>
                </c:pt>
                <c:pt idx="8872">
                  <c:v>29.5</c:v>
                </c:pt>
                <c:pt idx="8873">
                  <c:v>33.6</c:v>
                </c:pt>
                <c:pt idx="8874">
                  <c:v>33.9</c:v>
                </c:pt>
                <c:pt idx="8875">
                  <c:v>32.800000000000004</c:v>
                </c:pt>
                <c:pt idx="8876">
                  <c:v>33.800000000000004</c:v>
                </c:pt>
                <c:pt idx="8877">
                  <c:v>32.4</c:v>
                </c:pt>
                <c:pt idx="8878">
                  <c:v>38.5</c:v>
                </c:pt>
                <c:pt idx="8879">
                  <c:v>29.1</c:v>
                </c:pt>
                <c:pt idx="8880">
                  <c:v>30.5</c:v>
                </c:pt>
                <c:pt idx="8881">
                  <c:v>32.1</c:v>
                </c:pt>
                <c:pt idx="8882">
                  <c:v>33.6</c:v>
                </c:pt>
                <c:pt idx="8883">
                  <c:v>33.200000000000003</c:v>
                </c:pt>
                <c:pt idx="8884">
                  <c:v>35.200000000000003</c:v>
                </c:pt>
                <c:pt idx="8885">
                  <c:v>30.7</c:v>
                </c:pt>
                <c:pt idx="8886">
                  <c:v>30</c:v>
                </c:pt>
                <c:pt idx="8887">
                  <c:v>31.6</c:v>
                </c:pt>
                <c:pt idx="8888">
                  <c:v>30.2</c:v>
                </c:pt>
                <c:pt idx="8889">
                  <c:v>30.2</c:v>
                </c:pt>
                <c:pt idx="8890">
                  <c:v>27.8</c:v>
                </c:pt>
                <c:pt idx="8891">
                  <c:v>30.2</c:v>
                </c:pt>
                <c:pt idx="8892">
                  <c:v>26.8</c:v>
                </c:pt>
                <c:pt idx="8893">
                  <c:v>27.3</c:v>
                </c:pt>
                <c:pt idx="8894">
                  <c:v>28.1</c:v>
                </c:pt>
                <c:pt idx="8895">
                  <c:v>27.9</c:v>
                </c:pt>
                <c:pt idx="8896">
                  <c:v>29.4</c:v>
                </c:pt>
                <c:pt idx="8897">
                  <c:v>31.4</c:v>
                </c:pt>
                <c:pt idx="8898">
                  <c:v>32</c:v>
                </c:pt>
                <c:pt idx="8899">
                  <c:v>31.9</c:v>
                </c:pt>
                <c:pt idx="8900">
                  <c:v>30.8</c:v>
                </c:pt>
                <c:pt idx="8901">
                  <c:v>30.7</c:v>
                </c:pt>
                <c:pt idx="8902">
                  <c:v>31.9</c:v>
                </c:pt>
                <c:pt idx="8903">
                  <c:v>29.4</c:v>
                </c:pt>
                <c:pt idx="8904">
                  <c:v>35</c:v>
                </c:pt>
                <c:pt idx="8905">
                  <c:v>30.7</c:v>
                </c:pt>
                <c:pt idx="8906">
                  <c:v>32.1</c:v>
                </c:pt>
                <c:pt idx="8907">
                  <c:v>31.2</c:v>
                </c:pt>
                <c:pt idx="8908">
                  <c:v>29.5</c:v>
                </c:pt>
                <c:pt idx="8909">
                  <c:v>32.700000000000003</c:v>
                </c:pt>
                <c:pt idx="8910">
                  <c:v>29.6</c:v>
                </c:pt>
                <c:pt idx="8911">
                  <c:v>28.1</c:v>
                </c:pt>
                <c:pt idx="8912">
                  <c:v>29.7</c:v>
                </c:pt>
                <c:pt idx="8913">
                  <c:v>27.6</c:v>
                </c:pt>
                <c:pt idx="8914">
                  <c:v>23.7</c:v>
                </c:pt>
                <c:pt idx="8915">
                  <c:v>22.6</c:v>
                </c:pt>
                <c:pt idx="8916">
                  <c:v>30.5</c:v>
                </c:pt>
                <c:pt idx="8917">
                  <c:v>28.7</c:v>
                </c:pt>
                <c:pt idx="8918">
                  <c:v>27.4</c:v>
                </c:pt>
                <c:pt idx="8919">
                  <c:v>27.2</c:v>
                </c:pt>
                <c:pt idx="8920">
                  <c:v>28.5</c:v>
                </c:pt>
                <c:pt idx="8921">
                  <c:v>28.1</c:v>
                </c:pt>
                <c:pt idx="8922">
                  <c:v>28.9</c:v>
                </c:pt>
                <c:pt idx="8923">
                  <c:v>43.9</c:v>
                </c:pt>
                <c:pt idx="8924">
                  <c:v>46.3</c:v>
                </c:pt>
                <c:pt idx="8925">
                  <c:v>33.200000000000003</c:v>
                </c:pt>
                <c:pt idx="8926">
                  <c:v>30.5</c:v>
                </c:pt>
                <c:pt idx="8927">
                  <c:v>30</c:v>
                </c:pt>
              </c:numCache>
            </c:numRef>
          </c:yVal>
          <c:smooth val="1"/>
        </c:ser>
        <c:axId val="83251968"/>
        <c:axId val="83254272"/>
      </c:scatterChart>
      <c:scatterChart>
        <c:scatterStyle val="lineMarker"/>
        <c:ser>
          <c:idx val="1"/>
          <c:order val="1"/>
          <c:tx>
            <c:v>Cary</c:v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rgbClr val="FF0000"/>
              </a:solidFill>
            </c:spPr>
          </c:marker>
          <c:xVal>
            <c:numRef>
              <c:f>Cary!$I$14:$I$18</c:f>
              <c:numCache>
                <c:formatCode>m/d/yy;@</c:formatCode>
                <c:ptCount val="5"/>
                <c:pt idx="0">
                  <c:v>40779.5</c:v>
                </c:pt>
                <c:pt idx="1">
                  <c:v>40795.5</c:v>
                </c:pt>
                <c:pt idx="2">
                  <c:v>40813.5</c:v>
                </c:pt>
                <c:pt idx="3">
                  <c:v>40822.5</c:v>
                </c:pt>
                <c:pt idx="4">
                  <c:v>40834.5</c:v>
                </c:pt>
              </c:numCache>
            </c:numRef>
          </c:xVal>
          <c:yVal>
            <c:numRef>
              <c:f>Cary!$J$14:$J$18</c:f>
              <c:numCache>
                <c:formatCode>General</c:formatCode>
                <c:ptCount val="5"/>
                <c:pt idx="0">
                  <c:v>7.3</c:v>
                </c:pt>
                <c:pt idx="1">
                  <c:v>114.1</c:v>
                </c:pt>
                <c:pt idx="2">
                  <c:v>61</c:v>
                </c:pt>
                <c:pt idx="3">
                  <c:v>35.700000000000003</c:v>
                </c:pt>
                <c:pt idx="4">
                  <c:v>38.6</c:v>
                </c:pt>
              </c:numCache>
            </c:numRef>
          </c:yVal>
        </c:ser>
        <c:ser>
          <c:idx val="2"/>
          <c:order val="2"/>
          <c:tx>
            <c:v>USGS</c:v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FF00"/>
              </a:solidFill>
            </c:spPr>
          </c:marker>
          <c:xVal>
            <c:numRef>
              <c:f>USGS!$A$2:$A$5</c:f>
              <c:numCache>
                <c:formatCode>m/d/yyyy\ h:mm</c:formatCode>
                <c:ptCount val="4"/>
                <c:pt idx="0">
                  <c:v>40777.520833333336</c:v>
                </c:pt>
                <c:pt idx="1">
                  <c:v>40785.263888888876</c:v>
                </c:pt>
                <c:pt idx="2">
                  <c:v>40786.291666666591</c:v>
                </c:pt>
                <c:pt idx="3">
                  <c:v>40821.527777777774</c:v>
                </c:pt>
              </c:numCache>
            </c:numRef>
          </c:xVal>
          <c:yVal>
            <c:numRef>
              <c:f>USGS!$B$2:$B$5</c:f>
              <c:numCache>
                <c:formatCode>General</c:formatCode>
                <c:ptCount val="4"/>
                <c:pt idx="0">
                  <c:v>7</c:v>
                </c:pt>
                <c:pt idx="1">
                  <c:v>248</c:v>
                </c:pt>
                <c:pt idx="2">
                  <c:v>344</c:v>
                </c:pt>
                <c:pt idx="3">
                  <c:v>57</c:v>
                </c:pt>
              </c:numCache>
            </c:numRef>
          </c:yVal>
        </c:ser>
        <c:axId val="83251968"/>
        <c:axId val="83254272"/>
      </c:scatterChart>
      <c:valAx>
        <c:axId val="83251968"/>
        <c:scaling>
          <c:orientation val="minMax"/>
          <c:max val="40850"/>
          <c:min val="40775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2011</a:t>
                </a:r>
                <a:endParaRPr lang="en-US" sz="2000" dirty="0"/>
              </a:p>
            </c:rich>
          </c:tx>
          <c:layout/>
        </c:title>
        <c:numFmt formatCode="m/d;@" sourceLinked="0"/>
        <c:tickLblPos val="nextTo"/>
        <c:spPr>
          <a:ln w="19050">
            <a:solidFill>
              <a:prstClr val="black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83254272"/>
        <c:crosses val="autoZero"/>
        <c:crossBetween val="midCat"/>
        <c:majorUnit val="10"/>
      </c:valAx>
      <c:valAx>
        <c:axId val="83254272"/>
        <c:scaling>
          <c:orientation val="minMax"/>
          <c:max val="40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Concentration/Turbidity</a:t>
                </a:r>
              </a:p>
            </c:rich>
          </c:tx>
          <c:layout>
            <c:manualLayout>
              <c:xMode val="edge"/>
              <c:yMode val="edge"/>
              <c:x val="1.6504558493203841E-2"/>
              <c:y val="0.39961747297395445"/>
            </c:manualLayout>
          </c:layout>
        </c:title>
        <c:numFmt formatCode="0" sourceLinked="0"/>
        <c:tickLblPos val="nextTo"/>
        <c:spPr>
          <a:noFill/>
          <a:ln w="19050">
            <a:solidFill>
              <a:prstClr val="black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83251968"/>
        <c:crosses val="autoZero"/>
        <c:crossBetween val="midCat"/>
      </c:valAx>
      <c:spPr>
        <a:noFill/>
        <a:ln w="12700"/>
      </c:spPr>
    </c:plotArea>
    <c:legend>
      <c:legendPos val="r"/>
      <c:layout>
        <c:manualLayout>
          <c:xMode val="edge"/>
          <c:yMode val="edge"/>
          <c:x val="0"/>
          <c:y val="7.5352167478761403E-2"/>
          <c:w val="0.37027225932761387"/>
          <c:h val="0.1972917714346252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</c:chart>
  <c:spPr>
    <a:noFill/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8014638888959669"/>
          <c:y val="0.13487151535835015"/>
          <c:w val="0.68305893134536122"/>
          <c:h val="0.63107251299469991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spPr>
              <a:ln w="19050"/>
            </c:spPr>
            <c:trendlineType val="linear"/>
          </c:trendline>
          <c:xVal>
            <c:numRef>
              <c:f>Rating!$D$3:$D$12</c:f>
              <c:numCache>
                <c:formatCode>General</c:formatCode>
                <c:ptCount val="10"/>
                <c:pt idx="0">
                  <c:v>0.86332286012045589</c:v>
                </c:pt>
                <c:pt idx="1">
                  <c:v>2.0572856444182137</c:v>
                </c:pt>
                <c:pt idx="2">
                  <c:v>1.785329835010766</c:v>
                </c:pt>
                <c:pt idx="3">
                  <c:v>1.5526682161121916</c:v>
                </c:pt>
                <c:pt idx="4">
                  <c:v>1.5865873046717573</c:v>
                </c:pt>
                <c:pt idx="5">
                  <c:v>1.4166405073382811</c:v>
                </c:pt>
                <c:pt idx="6">
                  <c:v>0.98677173426624487</c:v>
                </c:pt>
                <c:pt idx="7">
                  <c:v>2.1855421548543754</c:v>
                </c:pt>
                <c:pt idx="8">
                  <c:v>2.51241754860084</c:v>
                </c:pt>
                <c:pt idx="9">
                  <c:v>1.6127838567197361</c:v>
                </c:pt>
              </c:numCache>
            </c:numRef>
          </c:xVal>
          <c:yVal>
            <c:numRef>
              <c:f>Rating!$E$3:$E$12</c:f>
              <c:numCache>
                <c:formatCode>General</c:formatCode>
                <c:ptCount val="10"/>
                <c:pt idx="0">
                  <c:v>0.91189310830290859</c:v>
                </c:pt>
                <c:pt idx="1">
                  <c:v>2.2967303775862842</c:v>
                </c:pt>
                <c:pt idx="2">
                  <c:v>1.7534397098140198</c:v>
                </c:pt>
                <c:pt idx="3">
                  <c:v>1.6954088769298461</c:v>
                </c:pt>
                <c:pt idx="4">
                  <c:v>1.5650000681374518</c:v>
                </c:pt>
                <c:pt idx="5">
                  <c:v>1.4414564539943944</c:v>
                </c:pt>
                <c:pt idx="6">
                  <c:v>0.84509804001425681</c:v>
                </c:pt>
                <c:pt idx="7">
                  <c:v>2.3944516808262164</c:v>
                </c:pt>
                <c:pt idx="8">
                  <c:v>2.53655844257153</c:v>
                </c:pt>
                <c:pt idx="9">
                  <c:v>1.755874855672489</c:v>
                </c:pt>
              </c:numCache>
            </c:numRef>
          </c:yVal>
        </c:ser>
        <c:ser>
          <c:idx val="1"/>
          <c:order val="1"/>
          <c:tx>
            <c:v>Cary Institute</c:v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rgbClr val="FF0000"/>
              </a:solidFill>
            </c:spPr>
          </c:marker>
          <c:xVal>
            <c:numRef>
              <c:f>Rating!$D$3:$D$8</c:f>
              <c:numCache>
                <c:formatCode>General</c:formatCode>
                <c:ptCount val="6"/>
                <c:pt idx="0">
                  <c:v>0.86332286012045589</c:v>
                </c:pt>
                <c:pt idx="1">
                  <c:v>2.0572856444182137</c:v>
                </c:pt>
                <c:pt idx="2">
                  <c:v>1.785329835010766</c:v>
                </c:pt>
                <c:pt idx="3">
                  <c:v>1.5526682161121916</c:v>
                </c:pt>
                <c:pt idx="4">
                  <c:v>1.5865873046717573</c:v>
                </c:pt>
                <c:pt idx="5">
                  <c:v>1.4166405073382811</c:v>
                </c:pt>
              </c:numCache>
            </c:numRef>
          </c:xVal>
          <c:yVal>
            <c:numRef>
              <c:f>Rating!$E$3:$E$8</c:f>
              <c:numCache>
                <c:formatCode>General</c:formatCode>
                <c:ptCount val="6"/>
                <c:pt idx="0">
                  <c:v>0.91189310830290859</c:v>
                </c:pt>
                <c:pt idx="1">
                  <c:v>2.2967303775862842</c:v>
                </c:pt>
                <c:pt idx="2">
                  <c:v>1.7534397098140198</c:v>
                </c:pt>
                <c:pt idx="3">
                  <c:v>1.6954088769298461</c:v>
                </c:pt>
                <c:pt idx="4">
                  <c:v>1.5650000681374518</c:v>
                </c:pt>
                <c:pt idx="5">
                  <c:v>1.4414564539943944</c:v>
                </c:pt>
              </c:numCache>
            </c:numRef>
          </c:yVal>
        </c:ser>
        <c:ser>
          <c:idx val="2"/>
          <c:order val="2"/>
          <c:tx>
            <c:v>USGS</c:v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FF00"/>
              </a:solidFill>
            </c:spPr>
          </c:marker>
          <c:xVal>
            <c:numRef>
              <c:f>Rating!$D$9:$D$12</c:f>
              <c:numCache>
                <c:formatCode>General</c:formatCode>
                <c:ptCount val="4"/>
                <c:pt idx="0">
                  <c:v>0.98677173426624487</c:v>
                </c:pt>
                <c:pt idx="1">
                  <c:v>2.1855421548543754</c:v>
                </c:pt>
                <c:pt idx="2">
                  <c:v>2.51241754860084</c:v>
                </c:pt>
                <c:pt idx="3">
                  <c:v>1.6127838567197361</c:v>
                </c:pt>
              </c:numCache>
            </c:numRef>
          </c:xVal>
          <c:yVal>
            <c:numRef>
              <c:f>Rating!$E$9:$E$12</c:f>
              <c:numCache>
                <c:formatCode>General</c:formatCode>
                <c:ptCount val="4"/>
                <c:pt idx="0">
                  <c:v>0.84509804001425681</c:v>
                </c:pt>
                <c:pt idx="1">
                  <c:v>2.3944516808262164</c:v>
                </c:pt>
                <c:pt idx="2">
                  <c:v>2.53655844257153</c:v>
                </c:pt>
                <c:pt idx="3">
                  <c:v>1.755874855672489</c:v>
                </c:pt>
              </c:numCache>
            </c:numRef>
          </c:yVal>
        </c:ser>
        <c:axId val="83694336"/>
        <c:axId val="83696640"/>
      </c:scatterChart>
      <c:valAx>
        <c:axId val="83694336"/>
        <c:scaling>
          <c:orientation val="minMax"/>
          <c:max val="3"/>
          <c:min val="0.5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/>
                  <a:t>Log</a:t>
                </a:r>
                <a:r>
                  <a:rPr lang="en-US" sz="2000" baseline="-25000" dirty="0"/>
                  <a:t>10</a:t>
                </a:r>
                <a:r>
                  <a:rPr lang="en-US" sz="2000" dirty="0"/>
                  <a:t> Turbidity</a:t>
                </a:r>
              </a:p>
            </c:rich>
          </c:tx>
          <c:layout/>
        </c:title>
        <c:numFmt formatCode="General" sourceLinked="1"/>
        <c:tickLblPos val="nextTo"/>
        <c:spPr>
          <a:ln w="19050">
            <a:solidFill>
              <a:prstClr val="black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83696640"/>
        <c:crosses val="autoZero"/>
        <c:crossBetween val="midCat"/>
      </c:valAx>
      <c:valAx>
        <c:axId val="83696640"/>
        <c:scaling>
          <c:orientation val="minMax"/>
          <c:min val="0.5"/>
        </c:scaling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Log</a:t>
                </a:r>
                <a:r>
                  <a:rPr lang="en-US" sz="2000" baseline="-25000"/>
                  <a:t>10</a:t>
                </a:r>
                <a:r>
                  <a:rPr lang="en-US" sz="2000"/>
                  <a:t> Concentration</a:t>
                </a:r>
              </a:p>
            </c:rich>
          </c:tx>
          <c:layout>
            <c:manualLayout>
              <c:xMode val="edge"/>
              <c:yMode val="edge"/>
              <c:x val="1.317918667433042E-2"/>
              <c:y val="0.17990144614276196"/>
            </c:manualLayout>
          </c:layout>
        </c:title>
        <c:numFmt formatCode="General" sourceLinked="1"/>
        <c:tickLblPos val="nextTo"/>
        <c:spPr>
          <a:ln w="19050">
            <a:solidFill>
              <a:prstClr val="black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83694336"/>
        <c:crosses val="autoZero"/>
        <c:crossBetween val="midCat"/>
      </c:valAx>
    </c:plotArea>
    <c:legend>
      <c:legendPos val="r"/>
      <c:legendEntry>
        <c:idx val="0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165385007129748"/>
          <c:y val="0.64482690067974113"/>
          <c:w val="0.20135256443354738"/>
          <c:h val="0.12695849824307959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</c:chart>
  <c:spPr>
    <a:noFill/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9943383639545059"/>
          <c:y val="0.103076154659772"/>
          <c:w val="0.55940146544181979"/>
          <c:h val="0.71639891095702601"/>
        </c:manualLayout>
      </c:layout>
      <c:scatterChart>
        <c:scatterStyle val="smoothMarker"/>
        <c:ser>
          <c:idx val="0"/>
          <c:order val="0"/>
          <c:spPr>
            <a:ln w="25400"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Rating!$P$5:$P$3385</c:f>
              <c:numCache>
                <c:formatCode>m/d/yy\ h:mm;@</c:formatCode>
                <c:ptCount val="3381"/>
                <c:pt idx="0">
                  <c:v>40779.010416666664</c:v>
                </c:pt>
                <c:pt idx="1">
                  <c:v>40779.020833333328</c:v>
                </c:pt>
                <c:pt idx="2">
                  <c:v>40779.031249999993</c:v>
                </c:pt>
                <c:pt idx="3">
                  <c:v>40779.041666666642</c:v>
                </c:pt>
                <c:pt idx="4">
                  <c:v>40779.052083333321</c:v>
                </c:pt>
                <c:pt idx="5">
                  <c:v>40779.062499999993</c:v>
                </c:pt>
                <c:pt idx="6">
                  <c:v>40779.07291666665</c:v>
                </c:pt>
                <c:pt idx="7">
                  <c:v>40779.083333333314</c:v>
                </c:pt>
                <c:pt idx="8">
                  <c:v>40779.093749999978</c:v>
                </c:pt>
                <c:pt idx="9">
                  <c:v>40779.104166666621</c:v>
                </c:pt>
                <c:pt idx="10">
                  <c:v>40779.114583333307</c:v>
                </c:pt>
                <c:pt idx="11">
                  <c:v>40779.124999999985</c:v>
                </c:pt>
                <c:pt idx="12">
                  <c:v>40779.135416666621</c:v>
                </c:pt>
                <c:pt idx="13">
                  <c:v>40779.145833333285</c:v>
                </c:pt>
                <c:pt idx="14">
                  <c:v>40779.156249999993</c:v>
                </c:pt>
                <c:pt idx="15">
                  <c:v>40779.166666666613</c:v>
                </c:pt>
                <c:pt idx="16">
                  <c:v>40779.17708333327</c:v>
                </c:pt>
                <c:pt idx="17">
                  <c:v>40779.187499999971</c:v>
                </c:pt>
                <c:pt idx="18">
                  <c:v>40779.197916666599</c:v>
                </c:pt>
                <c:pt idx="19">
                  <c:v>40779.208333333285</c:v>
                </c:pt>
                <c:pt idx="20">
                  <c:v>40779.218749999949</c:v>
                </c:pt>
                <c:pt idx="21">
                  <c:v>40779.229166666577</c:v>
                </c:pt>
                <c:pt idx="22">
                  <c:v>40779.239583333263</c:v>
                </c:pt>
                <c:pt idx="23">
                  <c:v>40779.249999999942</c:v>
                </c:pt>
                <c:pt idx="24">
                  <c:v>40779.260416666591</c:v>
                </c:pt>
                <c:pt idx="25">
                  <c:v>40779.27083333327</c:v>
                </c:pt>
                <c:pt idx="26">
                  <c:v>40779.281249999942</c:v>
                </c:pt>
                <c:pt idx="27">
                  <c:v>40779.291666666577</c:v>
                </c:pt>
                <c:pt idx="28">
                  <c:v>40779.302083333256</c:v>
                </c:pt>
                <c:pt idx="29">
                  <c:v>40779.312499999949</c:v>
                </c:pt>
                <c:pt idx="30">
                  <c:v>40779.322916666591</c:v>
                </c:pt>
                <c:pt idx="31">
                  <c:v>40779.333333333256</c:v>
                </c:pt>
                <c:pt idx="32">
                  <c:v>40779.343749999935</c:v>
                </c:pt>
                <c:pt idx="33">
                  <c:v>40779.354166666591</c:v>
                </c:pt>
                <c:pt idx="34">
                  <c:v>40779.364583333234</c:v>
                </c:pt>
                <c:pt idx="35">
                  <c:v>40779.374999999935</c:v>
                </c:pt>
                <c:pt idx="36">
                  <c:v>40779.385416666591</c:v>
                </c:pt>
                <c:pt idx="37">
                  <c:v>40779.395833333234</c:v>
                </c:pt>
                <c:pt idx="38">
                  <c:v>40779.406249999935</c:v>
                </c:pt>
                <c:pt idx="39">
                  <c:v>40779.416666666584</c:v>
                </c:pt>
                <c:pt idx="40">
                  <c:v>40779.427083333219</c:v>
                </c:pt>
                <c:pt idx="41">
                  <c:v>40779.437499999898</c:v>
                </c:pt>
                <c:pt idx="42">
                  <c:v>40779.447916666562</c:v>
                </c:pt>
                <c:pt idx="43">
                  <c:v>40779.458333333241</c:v>
                </c:pt>
                <c:pt idx="44">
                  <c:v>40779.468749999891</c:v>
                </c:pt>
                <c:pt idx="45">
                  <c:v>40779.479166666555</c:v>
                </c:pt>
                <c:pt idx="46">
                  <c:v>40779.489583333205</c:v>
                </c:pt>
                <c:pt idx="47">
                  <c:v>40779.499999999891</c:v>
                </c:pt>
                <c:pt idx="48">
                  <c:v>40779.510416666548</c:v>
                </c:pt>
                <c:pt idx="49">
                  <c:v>40779.520833333205</c:v>
                </c:pt>
                <c:pt idx="50">
                  <c:v>40779.531249999891</c:v>
                </c:pt>
                <c:pt idx="51">
                  <c:v>40779.541666666526</c:v>
                </c:pt>
                <c:pt idx="52">
                  <c:v>40779.552083333205</c:v>
                </c:pt>
                <c:pt idx="53">
                  <c:v>40779.562499999869</c:v>
                </c:pt>
                <c:pt idx="54">
                  <c:v>40779.572916666533</c:v>
                </c:pt>
                <c:pt idx="55">
                  <c:v>40779.583333333198</c:v>
                </c:pt>
                <c:pt idx="56">
                  <c:v>40779.593749999854</c:v>
                </c:pt>
                <c:pt idx="57">
                  <c:v>40779.604166666526</c:v>
                </c:pt>
                <c:pt idx="58">
                  <c:v>40779.61458333319</c:v>
                </c:pt>
                <c:pt idx="59">
                  <c:v>40779.624999999862</c:v>
                </c:pt>
                <c:pt idx="60">
                  <c:v>40779.635416666504</c:v>
                </c:pt>
                <c:pt idx="61">
                  <c:v>40779.645833333183</c:v>
                </c:pt>
                <c:pt idx="62">
                  <c:v>40779.656249999869</c:v>
                </c:pt>
                <c:pt idx="63">
                  <c:v>40779.666666666504</c:v>
                </c:pt>
                <c:pt idx="64">
                  <c:v>40779.677083333176</c:v>
                </c:pt>
                <c:pt idx="65">
                  <c:v>40779.68749999984</c:v>
                </c:pt>
                <c:pt idx="66">
                  <c:v>40779.697916666504</c:v>
                </c:pt>
                <c:pt idx="67">
                  <c:v>40779.708333333168</c:v>
                </c:pt>
                <c:pt idx="68">
                  <c:v>40779.718749999833</c:v>
                </c:pt>
                <c:pt idx="69">
                  <c:v>40779.729166666468</c:v>
                </c:pt>
                <c:pt idx="70">
                  <c:v>40779.739583333154</c:v>
                </c:pt>
                <c:pt idx="71">
                  <c:v>40779.749999999833</c:v>
                </c:pt>
                <c:pt idx="72">
                  <c:v>40779.760416666475</c:v>
                </c:pt>
                <c:pt idx="73">
                  <c:v>40779.770833333161</c:v>
                </c:pt>
                <c:pt idx="74">
                  <c:v>40779.781249999818</c:v>
                </c:pt>
                <c:pt idx="75">
                  <c:v>40779.791666666453</c:v>
                </c:pt>
                <c:pt idx="76">
                  <c:v>40779.802083333147</c:v>
                </c:pt>
                <c:pt idx="77">
                  <c:v>40779.812499999825</c:v>
                </c:pt>
                <c:pt idx="78">
                  <c:v>40779.822916666482</c:v>
                </c:pt>
                <c:pt idx="79">
                  <c:v>40779.833333333139</c:v>
                </c:pt>
                <c:pt idx="80">
                  <c:v>40779.843749999811</c:v>
                </c:pt>
                <c:pt idx="81">
                  <c:v>40779.854166666468</c:v>
                </c:pt>
                <c:pt idx="82">
                  <c:v>40779.864583333132</c:v>
                </c:pt>
                <c:pt idx="83">
                  <c:v>40779.874999999818</c:v>
                </c:pt>
                <c:pt idx="84">
                  <c:v>40779.885416666461</c:v>
                </c:pt>
                <c:pt idx="85">
                  <c:v>40779.895833333132</c:v>
                </c:pt>
                <c:pt idx="86">
                  <c:v>40779.906249999804</c:v>
                </c:pt>
                <c:pt idx="87">
                  <c:v>40779.916666666453</c:v>
                </c:pt>
                <c:pt idx="88">
                  <c:v>40779.927083333103</c:v>
                </c:pt>
                <c:pt idx="89">
                  <c:v>40779.937499999782</c:v>
                </c:pt>
                <c:pt idx="90">
                  <c:v>40779.947916666446</c:v>
                </c:pt>
                <c:pt idx="91">
                  <c:v>40779.958333333125</c:v>
                </c:pt>
                <c:pt idx="92">
                  <c:v>40779.968749999782</c:v>
                </c:pt>
                <c:pt idx="93">
                  <c:v>40779.979166666424</c:v>
                </c:pt>
                <c:pt idx="94">
                  <c:v>40779.989583333103</c:v>
                </c:pt>
                <c:pt idx="95">
                  <c:v>40779.999999999767</c:v>
                </c:pt>
                <c:pt idx="96">
                  <c:v>40780.010416666431</c:v>
                </c:pt>
                <c:pt idx="97">
                  <c:v>40780.020833333096</c:v>
                </c:pt>
                <c:pt idx="98">
                  <c:v>40780.03124999976</c:v>
                </c:pt>
                <c:pt idx="99">
                  <c:v>40780.041666666424</c:v>
                </c:pt>
                <c:pt idx="100">
                  <c:v>40780.052083333088</c:v>
                </c:pt>
                <c:pt idx="101">
                  <c:v>40780.062499999753</c:v>
                </c:pt>
                <c:pt idx="102">
                  <c:v>40780.072916666417</c:v>
                </c:pt>
                <c:pt idx="103">
                  <c:v>40780.083333333081</c:v>
                </c:pt>
                <c:pt idx="104">
                  <c:v>40780.093749999731</c:v>
                </c:pt>
                <c:pt idx="105">
                  <c:v>40780.104166666395</c:v>
                </c:pt>
                <c:pt idx="106">
                  <c:v>40780.114583333081</c:v>
                </c:pt>
                <c:pt idx="107">
                  <c:v>40780.124999999738</c:v>
                </c:pt>
                <c:pt idx="108">
                  <c:v>40780.135416666388</c:v>
                </c:pt>
                <c:pt idx="109">
                  <c:v>40780.145833333067</c:v>
                </c:pt>
                <c:pt idx="110">
                  <c:v>40780.156249999745</c:v>
                </c:pt>
                <c:pt idx="111">
                  <c:v>40780.16666666638</c:v>
                </c:pt>
                <c:pt idx="112">
                  <c:v>40780.177083333045</c:v>
                </c:pt>
                <c:pt idx="113">
                  <c:v>40780.187499999731</c:v>
                </c:pt>
                <c:pt idx="114">
                  <c:v>40780.197916666373</c:v>
                </c:pt>
                <c:pt idx="115">
                  <c:v>40780.208333333052</c:v>
                </c:pt>
                <c:pt idx="116">
                  <c:v>40780.218749999716</c:v>
                </c:pt>
                <c:pt idx="117">
                  <c:v>40780.229166666351</c:v>
                </c:pt>
                <c:pt idx="118">
                  <c:v>40780.23958333303</c:v>
                </c:pt>
                <c:pt idx="119">
                  <c:v>40780.249999999709</c:v>
                </c:pt>
                <c:pt idx="120">
                  <c:v>40780.260416666359</c:v>
                </c:pt>
                <c:pt idx="121">
                  <c:v>40780.270833333037</c:v>
                </c:pt>
                <c:pt idx="122">
                  <c:v>40780.281249999702</c:v>
                </c:pt>
                <c:pt idx="123">
                  <c:v>40780.291666666337</c:v>
                </c:pt>
                <c:pt idx="124">
                  <c:v>40780.30208333303</c:v>
                </c:pt>
                <c:pt idx="125">
                  <c:v>40780.312499999709</c:v>
                </c:pt>
                <c:pt idx="126">
                  <c:v>40780.322916666359</c:v>
                </c:pt>
                <c:pt idx="127">
                  <c:v>40780.333333333023</c:v>
                </c:pt>
                <c:pt idx="128">
                  <c:v>40780.343749999687</c:v>
                </c:pt>
                <c:pt idx="129">
                  <c:v>40780.354166666351</c:v>
                </c:pt>
                <c:pt idx="130">
                  <c:v>40780.364583333016</c:v>
                </c:pt>
                <c:pt idx="131">
                  <c:v>40780.374999999694</c:v>
                </c:pt>
                <c:pt idx="132">
                  <c:v>40780.385416666344</c:v>
                </c:pt>
                <c:pt idx="133">
                  <c:v>40780.395833333008</c:v>
                </c:pt>
                <c:pt idx="134">
                  <c:v>40780.406249999687</c:v>
                </c:pt>
                <c:pt idx="135">
                  <c:v>40780.416666666337</c:v>
                </c:pt>
                <c:pt idx="136">
                  <c:v>40780.427083332994</c:v>
                </c:pt>
                <c:pt idx="137">
                  <c:v>40780.437499999665</c:v>
                </c:pt>
                <c:pt idx="138">
                  <c:v>40780.44791666633</c:v>
                </c:pt>
                <c:pt idx="139">
                  <c:v>40780.458333333016</c:v>
                </c:pt>
                <c:pt idx="140">
                  <c:v>40780.468749999658</c:v>
                </c:pt>
                <c:pt idx="141">
                  <c:v>40780.479166666308</c:v>
                </c:pt>
                <c:pt idx="142">
                  <c:v>40780.489583333001</c:v>
                </c:pt>
                <c:pt idx="143">
                  <c:v>40780.499999999651</c:v>
                </c:pt>
                <c:pt idx="144">
                  <c:v>40780.510416666315</c:v>
                </c:pt>
                <c:pt idx="145">
                  <c:v>40780.520833332994</c:v>
                </c:pt>
                <c:pt idx="146">
                  <c:v>40780.531249999636</c:v>
                </c:pt>
                <c:pt idx="147">
                  <c:v>40780.541666666293</c:v>
                </c:pt>
                <c:pt idx="148">
                  <c:v>40780.552083332987</c:v>
                </c:pt>
                <c:pt idx="149">
                  <c:v>40780.562499999636</c:v>
                </c:pt>
                <c:pt idx="150">
                  <c:v>40780.5729166663</c:v>
                </c:pt>
                <c:pt idx="151">
                  <c:v>40780.583333332979</c:v>
                </c:pt>
                <c:pt idx="152">
                  <c:v>40780.593749999614</c:v>
                </c:pt>
                <c:pt idx="153">
                  <c:v>40780.604166666271</c:v>
                </c:pt>
                <c:pt idx="154">
                  <c:v>40780.614583332972</c:v>
                </c:pt>
                <c:pt idx="155">
                  <c:v>40780.624999999622</c:v>
                </c:pt>
                <c:pt idx="156">
                  <c:v>40780.635416666271</c:v>
                </c:pt>
                <c:pt idx="157">
                  <c:v>40780.645833332965</c:v>
                </c:pt>
                <c:pt idx="158">
                  <c:v>40780.656249999629</c:v>
                </c:pt>
                <c:pt idx="159">
                  <c:v>40780.666666666264</c:v>
                </c:pt>
                <c:pt idx="160">
                  <c:v>40780.677083332936</c:v>
                </c:pt>
                <c:pt idx="161">
                  <c:v>40780.687499999607</c:v>
                </c:pt>
                <c:pt idx="162">
                  <c:v>40780.697916666257</c:v>
                </c:pt>
                <c:pt idx="163">
                  <c:v>40780.708333332943</c:v>
                </c:pt>
                <c:pt idx="164">
                  <c:v>40780.7187499996</c:v>
                </c:pt>
                <c:pt idx="165">
                  <c:v>40780.729166666235</c:v>
                </c:pt>
                <c:pt idx="166">
                  <c:v>40780.739583332928</c:v>
                </c:pt>
                <c:pt idx="167">
                  <c:v>40780.749999999593</c:v>
                </c:pt>
                <c:pt idx="168">
                  <c:v>40780.760416666242</c:v>
                </c:pt>
                <c:pt idx="169">
                  <c:v>40780.770833332936</c:v>
                </c:pt>
                <c:pt idx="170">
                  <c:v>40780.781249999593</c:v>
                </c:pt>
                <c:pt idx="171">
                  <c:v>40780.79166666622</c:v>
                </c:pt>
                <c:pt idx="172">
                  <c:v>40780.802083332928</c:v>
                </c:pt>
                <c:pt idx="173">
                  <c:v>40780.8124999996</c:v>
                </c:pt>
                <c:pt idx="174">
                  <c:v>40780.822916666235</c:v>
                </c:pt>
                <c:pt idx="175">
                  <c:v>40780.833333332921</c:v>
                </c:pt>
                <c:pt idx="176">
                  <c:v>40780.843749999585</c:v>
                </c:pt>
                <c:pt idx="177">
                  <c:v>40780.854166666235</c:v>
                </c:pt>
                <c:pt idx="178">
                  <c:v>40780.864583332899</c:v>
                </c:pt>
                <c:pt idx="179">
                  <c:v>40780.874999999585</c:v>
                </c:pt>
                <c:pt idx="180">
                  <c:v>40780.885416666228</c:v>
                </c:pt>
                <c:pt idx="181">
                  <c:v>40780.895833332892</c:v>
                </c:pt>
                <c:pt idx="182">
                  <c:v>40780.906249999585</c:v>
                </c:pt>
                <c:pt idx="183">
                  <c:v>40780.91666666622</c:v>
                </c:pt>
                <c:pt idx="184">
                  <c:v>40780.927083332885</c:v>
                </c:pt>
                <c:pt idx="185">
                  <c:v>40780.937499999549</c:v>
                </c:pt>
                <c:pt idx="186">
                  <c:v>40780.947916666206</c:v>
                </c:pt>
                <c:pt idx="187">
                  <c:v>40780.958333332899</c:v>
                </c:pt>
                <c:pt idx="188">
                  <c:v>40780.968749999542</c:v>
                </c:pt>
                <c:pt idx="189">
                  <c:v>40780.979166666191</c:v>
                </c:pt>
                <c:pt idx="190">
                  <c:v>40780.989583332885</c:v>
                </c:pt>
                <c:pt idx="191">
                  <c:v>40780.999999999542</c:v>
                </c:pt>
                <c:pt idx="192">
                  <c:v>40781.010416666199</c:v>
                </c:pt>
                <c:pt idx="193">
                  <c:v>40781.020833332863</c:v>
                </c:pt>
                <c:pt idx="194">
                  <c:v>40781.031249999542</c:v>
                </c:pt>
                <c:pt idx="195">
                  <c:v>40781.041666666184</c:v>
                </c:pt>
                <c:pt idx="196">
                  <c:v>40781.052083332863</c:v>
                </c:pt>
                <c:pt idx="197">
                  <c:v>40781.062499999534</c:v>
                </c:pt>
                <c:pt idx="198">
                  <c:v>40781.072916666191</c:v>
                </c:pt>
                <c:pt idx="199">
                  <c:v>40781.083333332848</c:v>
                </c:pt>
                <c:pt idx="200">
                  <c:v>40781.093749999505</c:v>
                </c:pt>
                <c:pt idx="201">
                  <c:v>40781.104166666177</c:v>
                </c:pt>
                <c:pt idx="202">
                  <c:v>40781.114583332841</c:v>
                </c:pt>
                <c:pt idx="203">
                  <c:v>40781.124999999513</c:v>
                </c:pt>
                <c:pt idx="204">
                  <c:v>40781.135416666155</c:v>
                </c:pt>
                <c:pt idx="205">
                  <c:v>40781.145833332841</c:v>
                </c:pt>
                <c:pt idx="206">
                  <c:v>40781.15624999952</c:v>
                </c:pt>
                <c:pt idx="207">
                  <c:v>40781.166666666155</c:v>
                </c:pt>
                <c:pt idx="208">
                  <c:v>40781.177083332826</c:v>
                </c:pt>
                <c:pt idx="209">
                  <c:v>40781.187499999491</c:v>
                </c:pt>
                <c:pt idx="210">
                  <c:v>40781.197916666155</c:v>
                </c:pt>
                <c:pt idx="211">
                  <c:v>40781.208333332819</c:v>
                </c:pt>
                <c:pt idx="212">
                  <c:v>40781.218749999483</c:v>
                </c:pt>
                <c:pt idx="213">
                  <c:v>40781.229166666119</c:v>
                </c:pt>
                <c:pt idx="214">
                  <c:v>40781.239583332805</c:v>
                </c:pt>
                <c:pt idx="215">
                  <c:v>40781.249999999483</c:v>
                </c:pt>
                <c:pt idx="216">
                  <c:v>40781.260416666126</c:v>
                </c:pt>
                <c:pt idx="217">
                  <c:v>40781.270833332812</c:v>
                </c:pt>
                <c:pt idx="218">
                  <c:v>40781.281249999469</c:v>
                </c:pt>
                <c:pt idx="219">
                  <c:v>40781.291666666104</c:v>
                </c:pt>
                <c:pt idx="220">
                  <c:v>40781.302083332797</c:v>
                </c:pt>
                <c:pt idx="221">
                  <c:v>40781.312499999476</c:v>
                </c:pt>
                <c:pt idx="222">
                  <c:v>40781.322916666133</c:v>
                </c:pt>
                <c:pt idx="223">
                  <c:v>40781.33333333279</c:v>
                </c:pt>
                <c:pt idx="224">
                  <c:v>40781.343749999462</c:v>
                </c:pt>
                <c:pt idx="225">
                  <c:v>40781.354166666119</c:v>
                </c:pt>
                <c:pt idx="226">
                  <c:v>40781.364583332783</c:v>
                </c:pt>
                <c:pt idx="227">
                  <c:v>40781.374999999469</c:v>
                </c:pt>
                <c:pt idx="228">
                  <c:v>40781.385416666111</c:v>
                </c:pt>
                <c:pt idx="229">
                  <c:v>40781.395833332783</c:v>
                </c:pt>
                <c:pt idx="230">
                  <c:v>40781.406249999454</c:v>
                </c:pt>
                <c:pt idx="231">
                  <c:v>40781.416666666111</c:v>
                </c:pt>
                <c:pt idx="232">
                  <c:v>40781.427083332754</c:v>
                </c:pt>
                <c:pt idx="233">
                  <c:v>40781.437499999432</c:v>
                </c:pt>
                <c:pt idx="234">
                  <c:v>40781.447916666097</c:v>
                </c:pt>
                <c:pt idx="235">
                  <c:v>40781.458333332776</c:v>
                </c:pt>
                <c:pt idx="236">
                  <c:v>40781.468749999432</c:v>
                </c:pt>
                <c:pt idx="237">
                  <c:v>40781.479166666075</c:v>
                </c:pt>
                <c:pt idx="238">
                  <c:v>40781.489583332761</c:v>
                </c:pt>
                <c:pt idx="239">
                  <c:v>40781.499999999418</c:v>
                </c:pt>
                <c:pt idx="240">
                  <c:v>40781.510416666082</c:v>
                </c:pt>
                <c:pt idx="241">
                  <c:v>40781.520833332746</c:v>
                </c:pt>
                <c:pt idx="242">
                  <c:v>40781.531249999411</c:v>
                </c:pt>
                <c:pt idx="243">
                  <c:v>40781.541666666075</c:v>
                </c:pt>
                <c:pt idx="244">
                  <c:v>40781.552083332739</c:v>
                </c:pt>
                <c:pt idx="245">
                  <c:v>40781.562499999403</c:v>
                </c:pt>
                <c:pt idx="246">
                  <c:v>40781.572916666068</c:v>
                </c:pt>
                <c:pt idx="247">
                  <c:v>40781.583333332732</c:v>
                </c:pt>
                <c:pt idx="248">
                  <c:v>40781.593749999382</c:v>
                </c:pt>
                <c:pt idx="249">
                  <c:v>40781.604166666046</c:v>
                </c:pt>
                <c:pt idx="250">
                  <c:v>40781.614583332732</c:v>
                </c:pt>
                <c:pt idx="251">
                  <c:v>40781.624999999389</c:v>
                </c:pt>
                <c:pt idx="252">
                  <c:v>40781.635416666039</c:v>
                </c:pt>
                <c:pt idx="253">
                  <c:v>40781.645833332717</c:v>
                </c:pt>
                <c:pt idx="254">
                  <c:v>40781.656249999396</c:v>
                </c:pt>
                <c:pt idx="255">
                  <c:v>40781.666666666031</c:v>
                </c:pt>
                <c:pt idx="256">
                  <c:v>40781.677083332695</c:v>
                </c:pt>
                <c:pt idx="257">
                  <c:v>40781.687499999382</c:v>
                </c:pt>
                <c:pt idx="258">
                  <c:v>40781.697916666024</c:v>
                </c:pt>
                <c:pt idx="259">
                  <c:v>40781.708333332703</c:v>
                </c:pt>
                <c:pt idx="260">
                  <c:v>40781.718749999367</c:v>
                </c:pt>
                <c:pt idx="261">
                  <c:v>40781.729166666002</c:v>
                </c:pt>
                <c:pt idx="262">
                  <c:v>40781.739583332681</c:v>
                </c:pt>
                <c:pt idx="263">
                  <c:v>40781.74999999936</c:v>
                </c:pt>
                <c:pt idx="264">
                  <c:v>40781.760416666024</c:v>
                </c:pt>
                <c:pt idx="265">
                  <c:v>40781.770833332688</c:v>
                </c:pt>
                <c:pt idx="266">
                  <c:v>40781.781249999352</c:v>
                </c:pt>
                <c:pt idx="267">
                  <c:v>40781.791666665988</c:v>
                </c:pt>
                <c:pt idx="268">
                  <c:v>40781.802083332681</c:v>
                </c:pt>
                <c:pt idx="269">
                  <c:v>40781.81249999936</c:v>
                </c:pt>
                <c:pt idx="270">
                  <c:v>40781.822916666009</c:v>
                </c:pt>
                <c:pt idx="271">
                  <c:v>40781.833333332681</c:v>
                </c:pt>
                <c:pt idx="272">
                  <c:v>40781.843749999338</c:v>
                </c:pt>
                <c:pt idx="273">
                  <c:v>40781.854166666002</c:v>
                </c:pt>
                <c:pt idx="274">
                  <c:v>40781.864583332666</c:v>
                </c:pt>
                <c:pt idx="275">
                  <c:v>40781.874999999345</c:v>
                </c:pt>
                <c:pt idx="276">
                  <c:v>40781.885416665995</c:v>
                </c:pt>
                <c:pt idx="277">
                  <c:v>40781.895833332659</c:v>
                </c:pt>
                <c:pt idx="278">
                  <c:v>40781.906249999338</c:v>
                </c:pt>
                <c:pt idx="279">
                  <c:v>40781.916666665988</c:v>
                </c:pt>
                <c:pt idx="280">
                  <c:v>40781.927083332637</c:v>
                </c:pt>
                <c:pt idx="281">
                  <c:v>40781.937499999316</c:v>
                </c:pt>
                <c:pt idx="282">
                  <c:v>40781.94791666598</c:v>
                </c:pt>
                <c:pt idx="283">
                  <c:v>40781.958333332659</c:v>
                </c:pt>
                <c:pt idx="284">
                  <c:v>40781.968749999309</c:v>
                </c:pt>
                <c:pt idx="285">
                  <c:v>40781.979166665958</c:v>
                </c:pt>
                <c:pt idx="286">
                  <c:v>40781.989583332637</c:v>
                </c:pt>
                <c:pt idx="287">
                  <c:v>40781.999999999302</c:v>
                </c:pt>
                <c:pt idx="288">
                  <c:v>40782.010416665966</c:v>
                </c:pt>
                <c:pt idx="289">
                  <c:v>40782.02083333263</c:v>
                </c:pt>
                <c:pt idx="290">
                  <c:v>40782.031249999294</c:v>
                </c:pt>
                <c:pt idx="291">
                  <c:v>40782.041666665944</c:v>
                </c:pt>
                <c:pt idx="292">
                  <c:v>40782.052083332623</c:v>
                </c:pt>
                <c:pt idx="293">
                  <c:v>40782.062499999287</c:v>
                </c:pt>
                <c:pt idx="294">
                  <c:v>40782.072916665951</c:v>
                </c:pt>
                <c:pt idx="295">
                  <c:v>40782.083333332615</c:v>
                </c:pt>
                <c:pt idx="296">
                  <c:v>40782.093749999265</c:v>
                </c:pt>
                <c:pt idx="297">
                  <c:v>40782.104166665929</c:v>
                </c:pt>
                <c:pt idx="298">
                  <c:v>40782.114583332608</c:v>
                </c:pt>
                <c:pt idx="299">
                  <c:v>40782.124999999272</c:v>
                </c:pt>
                <c:pt idx="300">
                  <c:v>40782.135416665922</c:v>
                </c:pt>
                <c:pt idx="301">
                  <c:v>40782.145833332601</c:v>
                </c:pt>
                <c:pt idx="302">
                  <c:v>40782.15624999928</c:v>
                </c:pt>
                <c:pt idx="303">
                  <c:v>40782.166666665915</c:v>
                </c:pt>
                <c:pt idx="304">
                  <c:v>40782.177083332594</c:v>
                </c:pt>
                <c:pt idx="305">
                  <c:v>40782.187499999258</c:v>
                </c:pt>
                <c:pt idx="306">
                  <c:v>40782.197916665908</c:v>
                </c:pt>
                <c:pt idx="307">
                  <c:v>40782.208333332601</c:v>
                </c:pt>
                <c:pt idx="308">
                  <c:v>40782.218749999251</c:v>
                </c:pt>
                <c:pt idx="309">
                  <c:v>40782.229166665886</c:v>
                </c:pt>
                <c:pt idx="310">
                  <c:v>40782.239583332579</c:v>
                </c:pt>
                <c:pt idx="311">
                  <c:v>40782.249999999236</c:v>
                </c:pt>
                <c:pt idx="312">
                  <c:v>40782.260416665893</c:v>
                </c:pt>
                <c:pt idx="313">
                  <c:v>40782.270833332586</c:v>
                </c:pt>
                <c:pt idx="314">
                  <c:v>40782.281249999236</c:v>
                </c:pt>
                <c:pt idx="315">
                  <c:v>40782.291666665871</c:v>
                </c:pt>
                <c:pt idx="316">
                  <c:v>40782.302083332579</c:v>
                </c:pt>
                <c:pt idx="317">
                  <c:v>40782.312499999243</c:v>
                </c:pt>
                <c:pt idx="318">
                  <c:v>40782.322916665886</c:v>
                </c:pt>
                <c:pt idx="319">
                  <c:v>40782.333333332572</c:v>
                </c:pt>
                <c:pt idx="320">
                  <c:v>40782.343749999221</c:v>
                </c:pt>
                <c:pt idx="321">
                  <c:v>40782.354166665886</c:v>
                </c:pt>
                <c:pt idx="322">
                  <c:v>40782.364583332565</c:v>
                </c:pt>
                <c:pt idx="323">
                  <c:v>40782.374999999229</c:v>
                </c:pt>
                <c:pt idx="324">
                  <c:v>40782.385416665878</c:v>
                </c:pt>
                <c:pt idx="325">
                  <c:v>40782.395833332543</c:v>
                </c:pt>
                <c:pt idx="326">
                  <c:v>40782.406249999221</c:v>
                </c:pt>
                <c:pt idx="327">
                  <c:v>40782.416666665871</c:v>
                </c:pt>
                <c:pt idx="328">
                  <c:v>40782.427083332535</c:v>
                </c:pt>
                <c:pt idx="329">
                  <c:v>40782.4374999992</c:v>
                </c:pt>
                <c:pt idx="330">
                  <c:v>40782.447916665864</c:v>
                </c:pt>
                <c:pt idx="331">
                  <c:v>40782.45833333255</c:v>
                </c:pt>
                <c:pt idx="332">
                  <c:v>40782.468749999192</c:v>
                </c:pt>
                <c:pt idx="333">
                  <c:v>40782.479166665835</c:v>
                </c:pt>
                <c:pt idx="334">
                  <c:v>40782.489583332535</c:v>
                </c:pt>
                <c:pt idx="335">
                  <c:v>40782.499999999192</c:v>
                </c:pt>
                <c:pt idx="336">
                  <c:v>40782.510416665835</c:v>
                </c:pt>
                <c:pt idx="337">
                  <c:v>40782.520833332528</c:v>
                </c:pt>
                <c:pt idx="338">
                  <c:v>40782.531249999192</c:v>
                </c:pt>
                <c:pt idx="339">
                  <c:v>40782.54166666582</c:v>
                </c:pt>
                <c:pt idx="340">
                  <c:v>40782.552083332521</c:v>
                </c:pt>
                <c:pt idx="341">
                  <c:v>40782.562499999185</c:v>
                </c:pt>
                <c:pt idx="342">
                  <c:v>40782.572916665835</c:v>
                </c:pt>
                <c:pt idx="343">
                  <c:v>40782.583333332499</c:v>
                </c:pt>
                <c:pt idx="344">
                  <c:v>40782.593749999156</c:v>
                </c:pt>
                <c:pt idx="345">
                  <c:v>40782.604166665813</c:v>
                </c:pt>
                <c:pt idx="346">
                  <c:v>40782.614583332492</c:v>
                </c:pt>
                <c:pt idx="347">
                  <c:v>40782.624999999163</c:v>
                </c:pt>
                <c:pt idx="348">
                  <c:v>40782.635416665798</c:v>
                </c:pt>
                <c:pt idx="349">
                  <c:v>40782.645833332492</c:v>
                </c:pt>
                <c:pt idx="350">
                  <c:v>40782.656249999171</c:v>
                </c:pt>
                <c:pt idx="351">
                  <c:v>40782.666666665784</c:v>
                </c:pt>
                <c:pt idx="352">
                  <c:v>40782.677083332477</c:v>
                </c:pt>
                <c:pt idx="353">
                  <c:v>40782.687499999141</c:v>
                </c:pt>
                <c:pt idx="354">
                  <c:v>40782.697916665784</c:v>
                </c:pt>
                <c:pt idx="355">
                  <c:v>40782.708333332484</c:v>
                </c:pt>
                <c:pt idx="356">
                  <c:v>40782.718749999141</c:v>
                </c:pt>
                <c:pt idx="357">
                  <c:v>40782.729166665762</c:v>
                </c:pt>
                <c:pt idx="358">
                  <c:v>40782.739583332455</c:v>
                </c:pt>
                <c:pt idx="359">
                  <c:v>40782.749999999141</c:v>
                </c:pt>
                <c:pt idx="360">
                  <c:v>40782.760416665769</c:v>
                </c:pt>
                <c:pt idx="361">
                  <c:v>40782.770833332463</c:v>
                </c:pt>
                <c:pt idx="362">
                  <c:v>40782.781249999134</c:v>
                </c:pt>
                <c:pt idx="363">
                  <c:v>40782.791666665747</c:v>
                </c:pt>
                <c:pt idx="364">
                  <c:v>40782.802083332448</c:v>
                </c:pt>
                <c:pt idx="365">
                  <c:v>40782.812499999134</c:v>
                </c:pt>
                <c:pt idx="366">
                  <c:v>40782.822916665777</c:v>
                </c:pt>
                <c:pt idx="367">
                  <c:v>40782.833333332441</c:v>
                </c:pt>
                <c:pt idx="368">
                  <c:v>40782.843749999112</c:v>
                </c:pt>
                <c:pt idx="369">
                  <c:v>40782.854166665755</c:v>
                </c:pt>
                <c:pt idx="370">
                  <c:v>40782.864583332441</c:v>
                </c:pt>
                <c:pt idx="371">
                  <c:v>40782.87499999912</c:v>
                </c:pt>
                <c:pt idx="372">
                  <c:v>40782.885416665755</c:v>
                </c:pt>
                <c:pt idx="373">
                  <c:v>40782.895833332441</c:v>
                </c:pt>
                <c:pt idx="374">
                  <c:v>40782.906249999105</c:v>
                </c:pt>
                <c:pt idx="375">
                  <c:v>40782.916666665755</c:v>
                </c:pt>
                <c:pt idx="376">
                  <c:v>40782.927083332404</c:v>
                </c:pt>
                <c:pt idx="377">
                  <c:v>40782.937499999083</c:v>
                </c:pt>
                <c:pt idx="378">
                  <c:v>40782.947916665733</c:v>
                </c:pt>
                <c:pt idx="379">
                  <c:v>40782.958333332426</c:v>
                </c:pt>
                <c:pt idx="380">
                  <c:v>40782.968749999083</c:v>
                </c:pt>
                <c:pt idx="381">
                  <c:v>40782.979166665718</c:v>
                </c:pt>
                <c:pt idx="382">
                  <c:v>40782.989583332412</c:v>
                </c:pt>
                <c:pt idx="383">
                  <c:v>40782.999999999069</c:v>
                </c:pt>
                <c:pt idx="384">
                  <c:v>40783.010416665726</c:v>
                </c:pt>
                <c:pt idx="385">
                  <c:v>40783.020833332397</c:v>
                </c:pt>
                <c:pt idx="386">
                  <c:v>40783.031249999061</c:v>
                </c:pt>
                <c:pt idx="387">
                  <c:v>40783.041666665704</c:v>
                </c:pt>
                <c:pt idx="388">
                  <c:v>40783.05208333239</c:v>
                </c:pt>
                <c:pt idx="389">
                  <c:v>40783.062499999061</c:v>
                </c:pt>
                <c:pt idx="390">
                  <c:v>40783.072916665704</c:v>
                </c:pt>
                <c:pt idx="391">
                  <c:v>40783.083333332383</c:v>
                </c:pt>
                <c:pt idx="392">
                  <c:v>40783.093749999032</c:v>
                </c:pt>
                <c:pt idx="393">
                  <c:v>40783.104166665682</c:v>
                </c:pt>
                <c:pt idx="394">
                  <c:v>40783.114583332383</c:v>
                </c:pt>
                <c:pt idx="395">
                  <c:v>40783.12499999904</c:v>
                </c:pt>
                <c:pt idx="396">
                  <c:v>40783.135416665682</c:v>
                </c:pt>
                <c:pt idx="397">
                  <c:v>40783.145833332368</c:v>
                </c:pt>
                <c:pt idx="398">
                  <c:v>40783.156249999047</c:v>
                </c:pt>
                <c:pt idx="399">
                  <c:v>40783.166666665667</c:v>
                </c:pt>
                <c:pt idx="400">
                  <c:v>40783.177083332354</c:v>
                </c:pt>
                <c:pt idx="401">
                  <c:v>40783.187499999032</c:v>
                </c:pt>
                <c:pt idx="402">
                  <c:v>40783.197916665667</c:v>
                </c:pt>
                <c:pt idx="403">
                  <c:v>40783.208333332361</c:v>
                </c:pt>
                <c:pt idx="404">
                  <c:v>40783.218749999018</c:v>
                </c:pt>
                <c:pt idx="405">
                  <c:v>40783.229166665638</c:v>
                </c:pt>
                <c:pt idx="406">
                  <c:v>40783.239583332332</c:v>
                </c:pt>
                <c:pt idx="407">
                  <c:v>40783.24999999901</c:v>
                </c:pt>
                <c:pt idx="408">
                  <c:v>40783.260416665653</c:v>
                </c:pt>
                <c:pt idx="409">
                  <c:v>40783.270833332339</c:v>
                </c:pt>
                <c:pt idx="410">
                  <c:v>40783.281249999003</c:v>
                </c:pt>
                <c:pt idx="411">
                  <c:v>40783.291666665624</c:v>
                </c:pt>
                <c:pt idx="412">
                  <c:v>40783.302083332332</c:v>
                </c:pt>
                <c:pt idx="413">
                  <c:v>40783.312499999018</c:v>
                </c:pt>
                <c:pt idx="414">
                  <c:v>40783.322916665646</c:v>
                </c:pt>
                <c:pt idx="415">
                  <c:v>40783.333333332332</c:v>
                </c:pt>
                <c:pt idx="416">
                  <c:v>40783.343749999003</c:v>
                </c:pt>
                <c:pt idx="417">
                  <c:v>40783.354166665638</c:v>
                </c:pt>
                <c:pt idx="418">
                  <c:v>40783.364583332317</c:v>
                </c:pt>
                <c:pt idx="419">
                  <c:v>40783.37499999901</c:v>
                </c:pt>
                <c:pt idx="420">
                  <c:v>40783.385416665631</c:v>
                </c:pt>
                <c:pt idx="421">
                  <c:v>40783.39583333231</c:v>
                </c:pt>
                <c:pt idx="422">
                  <c:v>40783.40624999901</c:v>
                </c:pt>
                <c:pt idx="423">
                  <c:v>40783.416666665624</c:v>
                </c:pt>
                <c:pt idx="424">
                  <c:v>40783.427083332288</c:v>
                </c:pt>
                <c:pt idx="425">
                  <c:v>40783.437499998989</c:v>
                </c:pt>
                <c:pt idx="426">
                  <c:v>40783.447916665624</c:v>
                </c:pt>
                <c:pt idx="427">
                  <c:v>40783.45833333231</c:v>
                </c:pt>
                <c:pt idx="428">
                  <c:v>40783.468749998974</c:v>
                </c:pt>
                <c:pt idx="429">
                  <c:v>40783.479166665602</c:v>
                </c:pt>
                <c:pt idx="430">
                  <c:v>40783.489583332288</c:v>
                </c:pt>
                <c:pt idx="431">
                  <c:v>40783.499999998967</c:v>
                </c:pt>
                <c:pt idx="432">
                  <c:v>40783.510416665602</c:v>
                </c:pt>
                <c:pt idx="433">
                  <c:v>40783.520833332281</c:v>
                </c:pt>
                <c:pt idx="434">
                  <c:v>40783.53124999896</c:v>
                </c:pt>
                <c:pt idx="435">
                  <c:v>40783.541666665587</c:v>
                </c:pt>
                <c:pt idx="436">
                  <c:v>40783.552083332273</c:v>
                </c:pt>
                <c:pt idx="437">
                  <c:v>40783.562499998952</c:v>
                </c:pt>
                <c:pt idx="438">
                  <c:v>40783.572916665595</c:v>
                </c:pt>
                <c:pt idx="439">
                  <c:v>40783.583333332266</c:v>
                </c:pt>
                <c:pt idx="440">
                  <c:v>40783.59374999893</c:v>
                </c:pt>
                <c:pt idx="441">
                  <c:v>40783.60416666558</c:v>
                </c:pt>
                <c:pt idx="442">
                  <c:v>40783.614583332259</c:v>
                </c:pt>
                <c:pt idx="443">
                  <c:v>40783.624999998938</c:v>
                </c:pt>
                <c:pt idx="444">
                  <c:v>40783.635416665573</c:v>
                </c:pt>
                <c:pt idx="445">
                  <c:v>40783.645833332252</c:v>
                </c:pt>
                <c:pt idx="446">
                  <c:v>40783.656249998945</c:v>
                </c:pt>
                <c:pt idx="447">
                  <c:v>40783.666666665566</c:v>
                </c:pt>
                <c:pt idx="448">
                  <c:v>40783.67708333223</c:v>
                </c:pt>
                <c:pt idx="449">
                  <c:v>40783.687499998923</c:v>
                </c:pt>
                <c:pt idx="450">
                  <c:v>40783.697916665558</c:v>
                </c:pt>
                <c:pt idx="451">
                  <c:v>40783.708333332237</c:v>
                </c:pt>
                <c:pt idx="452">
                  <c:v>40783.718749998916</c:v>
                </c:pt>
                <c:pt idx="453">
                  <c:v>40783.729166665536</c:v>
                </c:pt>
                <c:pt idx="454">
                  <c:v>40783.739583332215</c:v>
                </c:pt>
                <c:pt idx="455">
                  <c:v>40783.749999998909</c:v>
                </c:pt>
                <c:pt idx="456">
                  <c:v>40783.760416665544</c:v>
                </c:pt>
                <c:pt idx="457">
                  <c:v>40783.770833332223</c:v>
                </c:pt>
                <c:pt idx="458">
                  <c:v>40783.781249998901</c:v>
                </c:pt>
                <c:pt idx="459">
                  <c:v>40783.791666665522</c:v>
                </c:pt>
                <c:pt idx="460">
                  <c:v>40783.802083332215</c:v>
                </c:pt>
                <c:pt idx="461">
                  <c:v>40783.812499998909</c:v>
                </c:pt>
                <c:pt idx="462">
                  <c:v>40783.822916665544</c:v>
                </c:pt>
                <c:pt idx="463">
                  <c:v>40783.833333332208</c:v>
                </c:pt>
                <c:pt idx="464">
                  <c:v>40783.843749998887</c:v>
                </c:pt>
                <c:pt idx="465">
                  <c:v>40783.854166665536</c:v>
                </c:pt>
                <c:pt idx="466">
                  <c:v>40783.864583332201</c:v>
                </c:pt>
                <c:pt idx="467">
                  <c:v>40783.874999998894</c:v>
                </c:pt>
                <c:pt idx="468">
                  <c:v>40783.885416665529</c:v>
                </c:pt>
                <c:pt idx="469">
                  <c:v>40783.895833332193</c:v>
                </c:pt>
                <c:pt idx="470">
                  <c:v>40783.906249998887</c:v>
                </c:pt>
                <c:pt idx="471">
                  <c:v>40783.916666665522</c:v>
                </c:pt>
                <c:pt idx="472">
                  <c:v>40783.927083332186</c:v>
                </c:pt>
                <c:pt idx="473">
                  <c:v>40783.937499998865</c:v>
                </c:pt>
                <c:pt idx="474">
                  <c:v>40783.947916665515</c:v>
                </c:pt>
                <c:pt idx="475">
                  <c:v>40783.958333332201</c:v>
                </c:pt>
                <c:pt idx="476">
                  <c:v>40783.968749998843</c:v>
                </c:pt>
                <c:pt idx="477">
                  <c:v>40783.979166665493</c:v>
                </c:pt>
                <c:pt idx="478">
                  <c:v>40783.989583332186</c:v>
                </c:pt>
                <c:pt idx="479">
                  <c:v>40783.999999998843</c:v>
                </c:pt>
                <c:pt idx="480">
                  <c:v>40784.0104166655</c:v>
                </c:pt>
                <c:pt idx="481">
                  <c:v>40784.020833332179</c:v>
                </c:pt>
                <c:pt idx="482">
                  <c:v>40784.031249998843</c:v>
                </c:pt>
                <c:pt idx="483">
                  <c:v>40784.041666665471</c:v>
                </c:pt>
                <c:pt idx="484">
                  <c:v>40784.052083332172</c:v>
                </c:pt>
                <c:pt idx="485">
                  <c:v>40784.062499998836</c:v>
                </c:pt>
                <c:pt idx="486">
                  <c:v>40784.072916665486</c:v>
                </c:pt>
                <c:pt idx="487">
                  <c:v>40784.083333332164</c:v>
                </c:pt>
                <c:pt idx="488">
                  <c:v>40784.093749998814</c:v>
                </c:pt>
                <c:pt idx="489">
                  <c:v>40784.104166665464</c:v>
                </c:pt>
                <c:pt idx="490">
                  <c:v>40784.114583332143</c:v>
                </c:pt>
                <c:pt idx="491">
                  <c:v>40784.124999998821</c:v>
                </c:pt>
                <c:pt idx="492">
                  <c:v>40784.135416665456</c:v>
                </c:pt>
                <c:pt idx="493">
                  <c:v>40784.145833332143</c:v>
                </c:pt>
                <c:pt idx="494">
                  <c:v>40784.156249998821</c:v>
                </c:pt>
                <c:pt idx="495">
                  <c:v>40784.166666665449</c:v>
                </c:pt>
                <c:pt idx="496">
                  <c:v>40784.177083332128</c:v>
                </c:pt>
                <c:pt idx="497">
                  <c:v>40784.187499998792</c:v>
                </c:pt>
                <c:pt idx="498">
                  <c:v>40784.197916665435</c:v>
                </c:pt>
                <c:pt idx="499">
                  <c:v>40784.208333332135</c:v>
                </c:pt>
                <c:pt idx="500">
                  <c:v>40784.218749998792</c:v>
                </c:pt>
                <c:pt idx="501">
                  <c:v>40784.229166665413</c:v>
                </c:pt>
                <c:pt idx="502">
                  <c:v>40784.239583332106</c:v>
                </c:pt>
                <c:pt idx="503">
                  <c:v>40784.249999998792</c:v>
                </c:pt>
                <c:pt idx="504">
                  <c:v>40784.26041666542</c:v>
                </c:pt>
                <c:pt idx="505">
                  <c:v>40784.270833332113</c:v>
                </c:pt>
                <c:pt idx="506">
                  <c:v>40784.281249998785</c:v>
                </c:pt>
                <c:pt idx="507">
                  <c:v>40784.291666665406</c:v>
                </c:pt>
                <c:pt idx="508">
                  <c:v>40784.302083332099</c:v>
                </c:pt>
                <c:pt idx="509">
                  <c:v>40784.312499998785</c:v>
                </c:pt>
                <c:pt idx="510">
                  <c:v>40784.322916665427</c:v>
                </c:pt>
                <c:pt idx="511">
                  <c:v>40784.333333332092</c:v>
                </c:pt>
                <c:pt idx="512">
                  <c:v>40784.343749998763</c:v>
                </c:pt>
                <c:pt idx="513">
                  <c:v>40784.35416666542</c:v>
                </c:pt>
                <c:pt idx="514">
                  <c:v>40784.364583332092</c:v>
                </c:pt>
                <c:pt idx="515">
                  <c:v>40784.37499999877</c:v>
                </c:pt>
                <c:pt idx="516">
                  <c:v>40784.385416665406</c:v>
                </c:pt>
                <c:pt idx="517">
                  <c:v>40784.395833332092</c:v>
                </c:pt>
                <c:pt idx="518">
                  <c:v>40784.406249998756</c:v>
                </c:pt>
                <c:pt idx="519">
                  <c:v>40784.416666665406</c:v>
                </c:pt>
                <c:pt idx="520">
                  <c:v>40784.42708333207</c:v>
                </c:pt>
                <c:pt idx="521">
                  <c:v>40784.437499998741</c:v>
                </c:pt>
                <c:pt idx="522">
                  <c:v>40784.447916665384</c:v>
                </c:pt>
                <c:pt idx="523">
                  <c:v>40784.458333332084</c:v>
                </c:pt>
                <c:pt idx="524">
                  <c:v>40784.468749998741</c:v>
                </c:pt>
                <c:pt idx="525">
                  <c:v>40784.479166665369</c:v>
                </c:pt>
                <c:pt idx="526">
                  <c:v>40784.489583332062</c:v>
                </c:pt>
                <c:pt idx="527">
                  <c:v>40784.499999998719</c:v>
                </c:pt>
                <c:pt idx="528">
                  <c:v>40784.510416665384</c:v>
                </c:pt>
                <c:pt idx="529">
                  <c:v>40784.520833332048</c:v>
                </c:pt>
                <c:pt idx="530">
                  <c:v>40784.531249998712</c:v>
                </c:pt>
                <c:pt idx="531">
                  <c:v>40784.541666665355</c:v>
                </c:pt>
                <c:pt idx="532">
                  <c:v>40784.552083332041</c:v>
                </c:pt>
                <c:pt idx="533">
                  <c:v>40784.562499998712</c:v>
                </c:pt>
                <c:pt idx="534">
                  <c:v>40784.572916665355</c:v>
                </c:pt>
                <c:pt idx="535">
                  <c:v>40784.583333332033</c:v>
                </c:pt>
                <c:pt idx="536">
                  <c:v>40784.593749998683</c:v>
                </c:pt>
                <c:pt idx="537">
                  <c:v>40784.604166665333</c:v>
                </c:pt>
                <c:pt idx="538">
                  <c:v>40784.614583332033</c:v>
                </c:pt>
                <c:pt idx="539">
                  <c:v>40784.62499999869</c:v>
                </c:pt>
                <c:pt idx="540">
                  <c:v>40784.635416665333</c:v>
                </c:pt>
                <c:pt idx="541">
                  <c:v>40784.645833332019</c:v>
                </c:pt>
                <c:pt idx="542">
                  <c:v>40784.656249998698</c:v>
                </c:pt>
                <c:pt idx="543">
                  <c:v>40784.666666665318</c:v>
                </c:pt>
                <c:pt idx="544">
                  <c:v>40784.677083332004</c:v>
                </c:pt>
                <c:pt idx="545">
                  <c:v>40784.687499998683</c:v>
                </c:pt>
                <c:pt idx="546">
                  <c:v>40784.697916665318</c:v>
                </c:pt>
                <c:pt idx="547">
                  <c:v>40784.708333332012</c:v>
                </c:pt>
                <c:pt idx="548">
                  <c:v>40784.718749998668</c:v>
                </c:pt>
                <c:pt idx="549">
                  <c:v>40784.729166665289</c:v>
                </c:pt>
                <c:pt idx="550">
                  <c:v>40784.739583331982</c:v>
                </c:pt>
                <c:pt idx="551">
                  <c:v>40784.749999998661</c:v>
                </c:pt>
                <c:pt idx="552">
                  <c:v>40784.760416665304</c:v>
                </c:pt>
                <c:pt idx="553">
                  <c:v>40784.77083333199</c:v>
                </c:pt>
                <c:pt idx="554">
                  <c:v>40784.781249998661</c:v>
                </c:pt>
                <c:pt idx="555">
                  <c:v>40784.791666665275</c:v>
                </c:pt>
                <c:pt idx="556">
                  <c:v>40784.802083331982</c:v>
                </c:pt>
                <c:pt idx="557">
                  <c:v>40784.812499998668</c:v>
                </c:pt>
                <c:pt idx="558">
                  <c:v>40784.822916665304</c:v>
                </c:pt>
                <c:pt idx="559">
                  <c:v>40784.833333331982</c:v>
                </c:pt>
                <c:pt idx="560">
                  <c:v>40784.843749998639</c:v>
                </c:pt>
                <c:pt idx="561">
                  <c:v>40784.854166665304</c:v>
                </c:pt>
                <c:pt idx="562">
                  <c:v>40784.864583331968</c:v>
                </c:pt>
                <c:pt idx="563">
                  <c:v>40784.874999998647</c:v>
                </c:pt>
                <c:pt idx="564">
                  <c:v>40784.885416665282</c:v>
                </c:pt>
                <c:pt idx="565">
                  <c:v>40784.895833331961</c:v>
                </c:pt>
                <c:pt idx="566">
                  <c:v>40784.906249998647</c:v>
                </c:pt>
                <c:pt idx="567">
                  <c:v>40784.916666665275</c:v>
                </c:pt>
                <c:pt idx="568">
                  <c:v>40784.927083331939</c:v>
                </c:pt>
                <c:pt idx="569">
                  <c:v>40784.937499998618</c:v>
                </c:pt>
                <c:pt idx="570">
                  <c:v>40784.947916665275</c:v>
                </c:pt>
                <c:pt idx="571">
                  <c:v>40784.958333331961</c:v>
                </c:pt>
                <c:pt idx="572">
                  <c:v>40784.96874999861</c:v>
                </c:pt>
                <c:pt idx="573">
                  <c:v>40784.979166665253</c:v>
                </c:pt>
                <c:pt idx="574">
                  <c:v>40784.989583331939</c:v>
                </c:pt>
                <c:pt idx="575">
                  <c:v>40784.999999998603</c:v>
                </c:pt>
                <c:pt idx="576">
                  <c:v>40785.010416665253</c:v>
                </c:pt>
                <c:pt idx="577">
                  <c:v>40785.020833331931</c:v>
                </c:pt>
                <c:pt idx="578">
                  <c:v>40785.031249998603</c:v>
                </c:pt>
                <c:pt idx="579">
                  <c:v>40785.041666665231</c:v>
                </c:pt>
                <c:pt idx="580">
                  <c:v>40785.052083331931</c:v>
                </c:pt>
                <c:pt idx="581">
                  <c:v>40785.062499998603</c:v>
                </c:pt>
                <c:pt idx="582">
                  <c:v>40785.072916665238</c:v>
                </c:pt>
                <c:pt idx="583">
                  <c:v>40785.083333331917</c:v>
                </c:pt>
                <c:pt idx="584">
                  <c:v>40785.093749998581</c:v>
                </c:pt>
                <c:pt idx="585">
                  <c:v>40785.104166665216</c:v>
                </c:pt>
                <c:pt idx="586">
                  <c:v>40785.11458333191</c:v>
                </c:pt>
                <c:pt idx="587">
                  <c:v>40785.124999998596</c:v>
                </c:pt>
                <c:pt idx="588">
                  <c:v>40785.135416665216</c:v>
                </c:pt>
                <c:pt idx="589">
                  <c:v>40785.145833331902</c:v>
                </c:pt>
                <c:pt idx="590">
                  <c:v>40785.156249998596</c:v>
                </c:pt>
                <c:pt idx="591">
                  <c:v>40785.166666665202</c:v>
                </c:pt>
                <c:pt idx="592">
                  <c:v>40785.177083331881</c:v>
                </c:pt>
                <c:pt idx="593">
                  <c:v>40785.187499998574</c:v>
                </c:pt>
                <c:pt idx="594">
                  <c:v>40785.197916665202</c:v>
                </c:pt>
                <c:pt idx="595">
                  <c:v>40785.208333331888</c:v>
                </c:pt>
                <c:pt idx="596">
                  <c:v>40785.218749998567</c:v>
                </c:pt>
                <c:pt idx="597">
                  <c:v>40785.22916666518</c:v>
                </c:pt>
                <c:pt idx="598">
                  <c:v>40785.239583331866</c:v>
                </c:pt>
                <c:pt idx="599">
                  <c:v>40785.249999998559</c:v>
                </c:pt>
                <c:pt idx="600">
                  <c:v>40785.260416665187</c:v>
                </c:pt>
                <c:pt idx="601">
                  <c:v>40785.270833331873</c:v>
                </c:pt>
                <c:pt idx="602">
                  <c:v>40785.281249998552</c:v>
                </c:pt>
                <c:pt idx="603">
                  <c:v>40785.291666665165</c:v>
                </c:pt>
                <c:pt idx="604">
                  <c:v>40785.302083331866</c:v>
                </c:pt>
                <c:pt idx="605">
                  <c:v>40785.312499998559</c:v>
                </c:pt>
                <c:pt idx="606">
                  <c:v>40785.322916665194</c:v>
                </c:pt>
                <c:pt idx="607">
                  <c:v>40785.333333331859</c:v>
                </c:pt>
                <c:pt idx="608">
                  <c:v>40785.343749998538</c:v>
                </c:pt>
                <c:pt idx="609">
                  <c:v>40785.354166665187</c:v>
                </c:pt>
                <c:pt idx="610">
                  <c:v>40785.364583331851</c:v>
                </c:pt>
                <c:pt idx="611">
                  <c:v>40785.374999998545</c:v>
                </c:pt>
                <c:pt idx="612">
                  <c:v>40785.38541666518</c:v>
                </c:pt>
                <c:pt idx="613">
                  <c:v>40785.395833331844</c:v>
                </c:pt>
                <c:pt idx="614">
                  <c:v>40785.406249998538</c:v>
                </c:pt>
                <c:pt idx="615">
                  <c:v>40785.416666665173</c:v>
                </c:pt>
                <c:pt idx="616">
                  <c:v>40785.427083331822</c:v>
                </c:pt>
                <c:pt idx="617">
                  <c:v>40785.437499998516</c:v>
                </c:pt>
                <c:pt idx="618">
                  <c:v>40785.447916665165</c:v>
                </c:pt>
                <c:pt idx="619">
                  <c:v>40785.458333331844</c:v>
                </c:pt>
                <c:pt idx="620">
                  <c:v>40785.468749998508</c:v>
                </c:pt>
                <c:pt idx="621">
                  <c:v>40785.479166665144</c:v>
                </c:pt>
                <c:pt idx="622">
                  <c:v>40785.489583331822</c:v>
                </c:pt>
                <c:pt idx="623">
                  <c:v>40785.499999998501</c:v>
                </c:pt>
                <c:pt idx="624">
                  <c:v>40785.510416665151</c:v>
                </c:pt>
                <c:pt idx="625">
                  <c:v>40785.520833331815</c:v>
                </c:pt>
                <c:pt idx="626">
                  <c:v>40785.531249998494</c:v>
                </c:pt>
                <c:pt idx="627">
                  <c:v>40785.541666665129</c:v>
                </c:pt>
                <c:pt idx="628">
                  <c:v>40785.552083331808</c:v>
                </c:pt>
                <c:pt idx="629">
                  <c:v>40785.562499998487</c:v>
                </c:pt>
                <c:pt idx="630">
                  <c:v>40785.572916665136</c:v>
                </c:pt>
                <c:pt idx="631">
                  <c:v>40785.583333331801</c:v>
                </c:pt>
                <c:pt idx="632">
                  <c:v>40785.593749998465</c:v>
                </c:pt>
                <c:pt idx="633">
                  <c:v>40785.604166665114</c:v>
                </c:pt>
                <c:pt idx="634">
                  <c:v>40785.614583331786</c:v>
                </c:pt>
                <c:pt idx="635">
                  <c:v>40785.624999998472</c:v>
                </c:pt>
                <c:pt idx="636">
                  <c:v>40785.635416665107</c:v>
                </c:pt>
                <c:pt idx="637">
                  <c:v>40785.645833331786</c:v>
                </c:pt>
                <c:pt idx="638">
                  <c:v>40785.656249998479</c:v>
                </c:pt>
                <c:pt idx="639">
                  <c:v>40785.6666666651</c:v>
                </c:pt>
                <c:pt idx="640">
                  <c:v>40785.677083331764</c:v>
                </c:pt>
                <c:pt idx="641">
                  <c:v>40785.687499998443</c:v>
                </c:pt>
                <c:pt idx="642">
                  <c:v>40785.697916665093</c:v>
                </c:pt>
                <c:pt idx="643">
                  <c:v>40785.708333331771</c:v>
                </c:pt>
                <c:pt idx="644">
                  <c:v>40785.718749998443</c:v>
                </c:pt>
                <c:pt idx="645">
                  <c:v>40785.729166665071</c:v>
                </c:pt>
                <c:pt idx="646">
                  <c:v>40785.73958333175</c:v>
                </c:pt>
                <c:pt idx="647">
                  <c:v>40785.749999998443</c:v>
                </c:pt>
                <c:pt idx="648">
                  <c:v>40785.760416665071</c:v>
                </c:pt>
                <c:pt idx="649">
                  <c:v>40785.770833331757</c:v>
                </c:pt>
                <c:pt idx="650">
                  <c:v>40785.781249998436</c:v>
                </c:pt>
                <c:pt idx="651">
                  <c:v>40785.791666665056</c:v>
                </c:pt>
                <c:pt idx="652">
                  <c:v>40785.80208333175</c:v>
                </c:pt>
                <c:pt idx="653">
                  <c:v>40785.812499998443</c:v>
                </c:pt>
                <c:pt idx="654">
                  <c:v>40785.822916665078</c:v>
                </c:pt>
                <c:pt idx="655">
                  <c:v>40785.833333331735</c:v>
                </c:pt>
                <c:pt idx="656">
                  <c:v>40785.843749998421</c:v>
                </c:pt>
                <c:pt idx="657">
                  <c:v>40785.854166665071</c:v>
                </c:pt>
                <c:pt idx="658">
                  <c:v>40785.864583331735</c:v>
                </c:pt>
                <c:pt idx="659">
                  <c:v>40785.874999998421</c:v>
                </c:pt>
                <c:pt idx="660">
                  <c:v>40785.885416665064</c:v>
                </c:pt>
                <c:pt idx="661">
                  <c:v>40785.895833331728</c:v>
                </c:pt>
                <c:pt idx="662">
                  <c:v>40785.906249998407</c:v>
                </c:pt>
                <c:pt idx="663">
                  <c:v>40785.916666665056</c:v>
                </c:pt>
                <c:pt idx="664">
                  <c:v>40785.927083331699</c:v>
                </c:pt>
                <c:pt idx="665">
                  <c:v>40785.937499998392</c:v>
                </c:pt>
                <c:pt idx="666">
                  <c:v>40785.947916665034</c:v>
                </c:pt>
                <c:pt idx="667">
                  <c:v>40785.958333331713</c:v>
                </c:pt>
                <c:pt idx="668">
                  <c:v>40785.968749998392</c:v>
                </c:pt>
                <c:pt idx="669">
                  <c:v>40785.97916666502</c:v>
                </c:pt>
                <c:pt idx="670">
                  <c:v>40785.989583331706</c:v>
                </c:pt>
                <c:pt idx="671">
                  <c:v>40785.999999998385</c:v>
                </c:pt>
                <c:pt idx="672">
                  <c:v>40786.010416665034</c:v>
                </c:pt>
                <c:pt idx="673">
                  <c:v>40786.020833331684</c:v>
                </c:pt>
                <c:pt idx="674">
                  <c:v>40786.031249998363</c:v>
                </c:pt>
                <c:pt idx="675">
                  <c:v>40786.041666665013</c:v>
                </c:pt>
                <c:pt idx="676">
                  <c:v>40786.052083331684</c:v>
                </c:pt>
                <c:pt idx="677">
                  <c:v>40786.062499998363</c:v>
                </c:pt>
                <c:pt idx="678">
                  <c:v>40786.07291666502</c:v>
                </c:pt>
                <c:pt idx="679">
                  <c:v>40786.083333331684</c:v>
                </c:pt>
                <c:pt idx="680">
                  <c:v>40786.093749998334</c:v>
                </c:pt>
                <c:pt idx="681">
                  <c:v>40786.104166664991</c:v>
                </c:pt>
                <c:pt idx="682">
                  <c:v>40786.114583331677</c:v>
                </c:pt>
                <c:pt idx="683">
                  <c:v>40786.124999998341</c:v>
                </c:pt>
                <c:pt idx="684">
                  <c:v>40786.135416664991</c:v>
                </c:pt>
                <c:pt idx="685">
                  <c:v>40786.14583333167</c:v>
                </c:pt>
                <c:pt idx="686">
                  <c:v>40786.156249998356</c:v>
                </c:pt>
                <c:pt idx="687">
                  <c:v>40786.166666664983</c:v>
                </c:pt>
                <c:pt idx="688">
                  <c:v>40786.177083331633</c:v>
                </c:pt>
                <c:pt idx="689">
                  <c:v>40786.187499998341</c:v>
                </c:pt>
                <c:pt idx="690">
                  <c:v>40786.197916664976</c:v>
                </c:pt>
                <c:pt idx="691">
                  <c:v>40786.208333331655</c:v>
                </c:pt>
                <c:pt idx="692">
                  <c:v>40786.218749998319</c:v>
                </c:pt>
                <c:pt idx="693">
                  <c:v>40786.229166664954</c:v>
                </c:pt>
                <c:pt idx="694">
                  <c:v>40786.239583331619</c:v>
                </c:pt>
                <c:pt idx="695">
                  <c:v>40786.249999998312</c:v>
                </c:pt>
                <c:pt idx="696">
                  <c:v>40786.260416664976</c:v>
                </c:pt>
                <c:pt idx="697">
                  <c:v>40786.270833331626</c:v>
                </c:pt>
                <c:pt idx="698">
                  <c:v>40786.281249998312</c:v>
                </c:pt>
                <c:pt idx="699">
                  <c:v>40786.291666664947</c:v>
                </c:pt>
                <c:pt idx="700">
                  <c:v>40786.302083331626</c:v>
                </c:pt>
                <c:pt idx="701">
                  <c:v>40786.312499998319</c:v>
                </c:pt>
                <c:pt idx="702">
                  <c:v>40786.322916664962</c:v>
                </c:pt>
                <c:pt idx="703">
                  <c:v>40786.333333331626</c:v>
                </c:pt>
                <c:pt idx="704">
                  <c:v>40786.34374999829</c:v>
                </c:pt>
                <c:pt idx="705">
                  <c:v>40786.354166664962</c:v>
                </c:pt>
                <c:pt idx="706">
                  <c:v>40786.364583331604</c:v>
                </c:pt>
                <c:pt idx="707">
                  <c:v>40786.374999998297</c:v>
                </c:pt>
                <c:pt idx="708">
                  <c:v>40786.385416664947</c:v>
                </c:pt>
                <c:pt idx="709">
                  <c:v>40786.395833331604</c:v>
                </c:pt>
                <c:pt idx="710">
                  <c:v>40786.406249998297</c:v>
                </c:pt>
                <c:pt idx="711">
                  <c:v>40786.41666666494</c:v>
                </c:pt>
                <c:pt idx="712">
                  <c:v>40786.42708333159</c:v>
                </c:pt>
                <c:pt idx="713">
                  <c:v>40786.437499998268</c:v>
                </c:pt>
                <c:pt idx="714">
                  <c:v>40786.447916664933</c:v>
                </c:pt>
                <c:pt idx="715">
                  <c:v>40786.458333331611</c:v>
                </c:pt>
                <c:pt idx="716">
                  <c:v>40786.468749998261</c:v>
                </c:pt>
                <c:pt idx="717">
                  <c:v>40786.479166664925</c:v>
                </c:pt>
                <c:pt idx="718">
                  <c:v>40786.48958333159</c:v>
                </c:pt>
                <c:pt idx="719">
                  <c:v>40786.499999998261</c:v>
                </c:pt>
                <c:pt idx="720">
                  <c:v>40786.510416664918</c:v>
                </c:pt>
                <c:pt idx="721">
                  <c:v>40786.520833331582</c:v>
                </c:pt>
                <c:pt idx="722">
                  <c:v>40786.531249998246</c:v>
                </c:pt>
                <c:pt idx="723">
                  <c:v>40786.541666664896</c:v>
                </c:pt>
                <c:pt idx="724">
                  <c:v>40786.552083331582</c:v>
                </c:pt>
                <c:pt idx="725">
                  <c:v>40786.562499998239</c:v>
                </c:pt>
                <c:pt idx="726">
                  <c:v>40786.572916664903</c:v>
                </c:pt>
                <c:pt idx="727">
                  <c:v>40786.583333331568</c:v>
                </c:pt>
                <c:pt idx="728">
                  <c:v>40786.593749998225</c:v>
                </c:pt>
                <c:pt idx="729">
                  <c:v>40786.604166664882</c:v>
                </c:pt>
                <c:pt idx="730">
                  <c:v>40786.61458333156</c:v>
                </c:pt>
                <c:pt idx="731">
                  <c:v>40786.624999998232</c:v>
                </c:pt>
                <c:pt idx="732">
                  <c:v>40786.635416664874</c:v>
                </c:pt>
                <c:pt idx="733">
                  <c:v>40786.645833331553</c:v>
                </c:pt>
                <c:pt idx="734">
                  <c:v>40786.656249998239</c:v>
                </c:pt>
                <c:pt idx="735">
                  <c:v>40786.666666664874</c:v>
                </c:pt>
                <c:pt idx="736">
                  <c:v>40786.677083331531</c:v>
                </c:pt>
                <c:pt idx="737">
                  <c:v>40786.68749999821</c:v>
                </c:pt>
                <c:pt idx="738">
                  <c:v>40786.697916664874</c:v>
                </c:pt>
                <c:pt idx="739">
                  <c:v>40786.708333331539</c:v>
                </c:pt>
                <c:pt idx="740">
                  <c:v>40786.718749998203</c:v>
                </c:pt>
                <c:pt idx="741">
                  <c:v>40786.729166664838</c:v>
                </c:pt>
                <c:pt idx="742">
                  <c:v>40786.739583331524</c:v>
                </c:pt>
                <c:pt idx="743">
                  <c:v>40786.749999998203</c:v>
                </c:pt>
                <c:pt idx="744">
                  <c:v>40786.760416664845</c:v>
                </c:pt>
                <c:pt idx="745">
                  <c:v>40786.770833331531</c:v>
                </c:pt>
                <c:pt idx="746">
                  <c:v>40786.781249998203</c:v>
                </c:pt>
                <c:pt idx="747">
                  <c:v>40786.791666664823</c:v>
                </c:pt>
                <c:pt idx="748">
                  <c:v>40786.802083331517</c:v>
                </c:pt>
                <c:pt idx="749">
                  <c:v>40786.81249999821</c:v>
                </c:pt>
                <c:pt idx="750">
                  <c:v>40786.822916664845</c:v>
                </c:pt>
                <c:pt idx="751">
                  <c:v>40786.833333331509</c:v>
                </c:pt>
                <c:pt idx="752">
                  <c:v>40786.843749998196</c:v>
                </c:pt>
                <c:pt idx="753">
                  <c:v>40786.854166664838</c:v>
                </c:pt>
                <c:pt idx="754">
                  <c:v>40786.864583331502</c:v>
                </c:pt>
                <c:pt idx="755">
                  <c:v>40786.874999998196</c:v>
                </c:pt>
                <c:pt idx="756">
                  <c:v>40786.885416664831</c:v>
                </c:pt>
                <c:pt idx="757">
                  <c:v>40786.895833331495</c:v>
                </c:pt>
                <c:pt idx="758">
                  <c:v>40786.906249998196</c:v>
                </c:pt>
                <c:pt idx="759">
                  <c:v>40786.916666664823</c:v>
                </c:pt>
                <c:pt idx="760">
                  <c:v>40786.927083331473</c:v>
                </c:pt>
                <c:pt idx="761">
                  <c:v>40786.937499998166</c:v>
                </c:pt>
                <c:pt idx="762">
                  <c:v>40786.947916664816</c:v>
                </c:pt>
                <c:pt idx="763">
                  <c:v>40786.958333331495</c:v>
                </c:pt>
                <c:pt idx="764">
                  <c:v>40786.968749998159</c:v>
                </c:pt>
                <c:pt idx="765">
                  <c:v>40786.979166664794</c:v>
                </c:pt>
                <c:pt idx="766">
                  <c:v>40786.989583331473</c:v>
                </c:pt>
                <c:pt idx="767">
                  <c:v>40786.999999998152</c:v>
                </c:pt>
                <c:pt idx="768">
                  <c:v>40787.010416664802</c:v>
                </c:pt>
                <c:pt idx="769">
                  <c:v>40787.020833331466</c:v>
                </c:pt>
                <c:pt idx="770">
                  <c:v>40787.031249998145</c:v>
                </c:pt>
                <c:pt idx="771">
                  <c:v>40787.04166666478</c:v>
                </c:pt>
                <c:pt idx="772">
                  <c:v>40787.052083331459</c:v>
                </c:pt>
                <c:pt idx="773">
                  <c:v>40787.062499998137</c:v>
                </c:pt>
                <c:pt idx="774">
                  <c:v>40787.072916664787</c:v>
                </c:pt>
                <c:pt idx="775">
                  <c:v>40787.083333331451</c:v>
                </c:pt>
                <c:pt idx="776">
                  <c:v>40787.093749998116</c:v>
                </c:pt>
                <c:pt idx="777">
                  <c:v>40787.104166664765</c:v>
                </c:pt>
                <c:pt idx="778">
                  <c:v>40787.114583331444</c:v>
                </c:pt>
                <c:pt idx="779">
                  <c:v>40787.124999998123</c:v>
                </c:pt>
                <c:pt idx="780">
                  <c:v>40787.135416664758</c:v>
                </c:pt>
                <c:pt idx="781">
                  <c:v>40787.145833331437</c:v>
                </c:pt>
                <c:pt idx="782">
                  <c:v>40787.15624999813</c:v>
                </c:pt>
                <c:pt idx="783">
                  <c:v>40787.166666664751</c:v>
                </c:pt>
                <c:pt idx="784">
                  <c:v>40787.177083331415</c:v>
                </c:pt>
                <c:pt idx="785">
                  <c:v>40787.187499998108</c:v>
                </c:pt>
                <c:pt idx="786">
                  <c:v>40787.197916664743</c:v>
                </c:pt>
                <c:pt idx="787">
                  <c:v>40787.208333331422</c:v>
                </c:pt>
                <c:pt idx="788">
                  <c:v>40787.218749998101</c:v>
                </c:pt>
                <c:pt idx="789">
                  <c:v>40787.229166664722</c:v>
                </c:pt>
                <c:pt idx="790">
                  <c:v>40787.2395833314</c:v>
                </c:pt>
                <c:pt idx="791">
                  <c:v>40787.249999998094</c:v>
                </c:pt>
                <c:pt idx="792">
                  <c:v>40787.260416664722</c:v>
                </c:pt>
                <c:pt idx="793">
                  <c:v>40787.270833331408</c:v>
                </c:pt>
                <c:pt idx="794">
                  <c:v>40787.281249998086</c:v>
                </c:pt>
                <c:pt idx="795">
                  <c:v>40787.291666664707</c:v>
                </c:pt>
                <c:pt idx="796">
                  <c:v>40787.3020833314</c:v>
                </c:pt>
                <c:pt idx="797">
                  <c:v>40787.312499998094</c:v>
                </c:pt>
                <c:pt idx="798">
                  <c:v>40787.322916664729</c:v>
                </c:pt>
                <c:pt idx="799">
                  <c:v>40787.333333331386</c:v>
                </c:pt>
                <c:pt idx="800">
                  <c:v>40787.343749998072</c:v>
                </c:pt>
                <c:pt idx="801">
                  <c:v>40787.354166664722</c:v>
                </c:pt>
                <c:pt idx="802">
                  <c:v>40787.364583331386</c:v>
                </c:pt>
                <c:pt idx="803">
                  <c:v>40787.374999998079</c:v>
                </c:pt>
                <c:pt idx="804">
                  <c:v>40787.385416664714</c:v>
                </c:pt>
                <c:pt idx="805">
                  <c:v>40787.395833331379</c:v>
                </c:pt>
                <c:pt idx="806">
                  <c:v>40787.406249998065</c:v>
                </c:pt>
                <c:pt idx="807">
                  <c:v>40787.416666664707</c:v>
                </c:pt>
                <c:pt idx="808">
                  <c:v>40787.427083331357</c:v>
                </c:pt>
                <c:pt idx="809">
                  <c:v>40787.437499998043</c:v>
                </c:pt>
                <c:pt idx="810">
                  <c:v>40787.4479166647</c:v>
                </c:pt>
                <c:pt idx="811">
                  <c:v>40787.458333331379</c:v>
                </c:pt>
                <c:pt idx="812">
                  <c:v>40787.468749998043</c:v>
                </c:pt>
                <c:pt idx="813">
                  <c:v>40787.479166664671</c:v>
                </c:pt>
                <c:pt idx="814">
                  <c:v>40787.489583331357</c:v>
                </c:pt>
                <c:pt idx="815">
                  <c:v>40787.499999998035</c:v>
                </c:pt>
                <c:pt idx="816">
                  <c:v>40787.510416664685</c:v>
                </c:pt>
                <c:pt idx="817">
                  <c:v>40787.520833331335</c:v>
                </c:pt>
                <c:pt idx="818">
                  <c:v>40787.531249998028</c:v>
                </c:pt>
                <c:pt idx="819">
                  <c:v>40787.541666664663</c:v>
                </c:pt>
                <c:pt idx="820">
                  <c:v>40787.552083331335</c:v>
                </c:pt>
                <c:pt idx="821">
                  <c:v>40787.562499998021</c:v>
                </c:pt>
                <c:pt idx="822">
                  <c:v>40787.572916664671</c:v>
                </c:pt>
                <c:pt idx="823">
                  <c:v>40787.583333331335</c:v>
                </c:pt>
                <c:pt idx="824">
                  <c:v>40787.593749997985</c:v>
                </c:pt>
                <c:pt idx="825">
                  <c:v>40787.604166664634</c:v>
                </c:pt>
                <c:pt idx="826">
                  <c:v>40787.614583331328</c:v>
                </c:pt>
                <c:pt idx="827">
                  <c:v>40787.624999997992</c:v>
                </c:pt>
                <c:pt idx="828">
                  <c:v>40787.635416664634</c:v>
                </c:pt>
                <c:pt idx="829">
                  <c:v>40787.64583333132</c:v>
                </c:pt>
                <c:pt idx="830">
                  <c:v>40787.656249998006</c:v>
                </c:pt>
                <c:pt idx="831">
                  <c:v>40787.666666664627</c:v>
                </c:pt>
                <c:pt idx="832">
                  <c:v>40787.677083331284</c:v>
                </c:pt>
                <c:pt idx="833">
                  <c:v>40787.687499997992</c:v>
                </c:pt>
                <c:pt idx="834">
                  <c:v>40787.69791666462</c:v>
                </c:pt>
                <c:pt idx="835">
                  <c:v>40787.708333331306</c:v>
                </c:pt>
                <c:pt idx="836">
                  <c:v>40787.718749997985</c:v>
                </c:pt>
                <c:pt idx="837">
                  <c:v>40787.729166664605</c:v>
                </c:pt>
                <c:pt idx="838">
                  <c:v>40787.739583331277</c:v>
                </c:pt>
                <c:pt idx="839">
                  <c:v>40787.749999997963</c:v>
                </c:pt>
                <c:pt idx="840">
                  <c:v>40787.760416664612</c:v>
                </c:pt>
                <c:pt idx="841">
                  <c:v>40787.770833331284</c:v>
                </c:pt>
                <c:pt idx="842">
                  <c:v>40787.781249997963</c:v>
                </c:pt>
                <c:pt idx="843">
                  <c:v>40787.791666664591</c:v>
                </c:pt>
                <c:pt idx="844">
                  <c:v>40787.802083331284</c:v>
                </c:pt>
                <c:pt idx="845">
                  <c:v>40787.81249999797</c:v>
                </c:pt>
                <c:pt idx="846">
                  <c:v>40787.822916664605</c:v>
                </c:pt>
                <c:pt idx="847">
                  <c:v>40787.833333331277</c:v>
                </c:pt>
                <c:pt idx="848">
                  <c:v>40787.843749997941</c:v>
                </c:pt>
                <c:pt idx="849">
                  <c:v>40787.854166664605</c:v>
                </c:pt>
                <c:pt idx="850">
                  <c:v>40787.864583331255</c:v>
                </c:pt>
                <c:pt idx="851">
                  <c:v>40787.874999997955</c:v>
                </c:pt>
                <c:pt idx="852">
                  <c:v>40787.885416664598</c:v>
                </c:pt>
                <c:pt idx="853">
                  <c:v>40787.895833331255</c:v>
                </c:pt>
                <c:pt idx="854">
                  <c:v>40787.906249997948</c:v>
                </c:pt>
                <c:pt idx="855">
                  <c:v>40787.916666664591</c:v>
                </c:pt>
                <c:pt idx="856">
                  <c:v>40787.927083331233</c:v>
                </c:pt>
                <c:pt idx="857">
                  <c:v>40787.937499997919</c:v>
                </c:pt>
                <c:pt idx="858">
                  <c:v>40787.947916664583</c:v>
                </c:pt>
                <c:pt idx="859">
                  <c:v>40787.958333331248</c:v>
                </c:pt>
                <c:pt idx="860">
                  <c:v>40787.968749997912</c:v>
                </c:pt>
                <c:pt idx="861">
                  <c:v>40787.979166664576</c:v>
                </c:pt>
                <c:pt idx="862">
                  <c:v>40787.989583331226</c:v>
                </c:pt>
                <c:pt idx="863">
                  <c:v>40787.999999997912</c:v>
                </c:pt>
                <c:pt idx="864">
                  <c:v>40788.010416664569</c:v>
                </c:pt>
                <c:pt idx="865">
                  <c:v>40788.020833331226</c:v>
                </c:pt>
                <c:pt idx="866">
                  <c:v>40788.031249997897</c:v>
                </c:pt>
                <c:pt idx="867">
                  <c:v>40788.041666664554</c:v>
                </c:pt>
                <c:pt idx="868">
                  <c:v>40788.052083331226</c:v>
                </c:pt>
                <c:pt idx="869">
                  <c:v>40788.06249999789</c:v>
                </c:pt>
                <c:pt idx="870">
                  <c:v>40788.072916664561</c:v>
                </c:pt>
                <c:pt idx="871">
                  <c:v>40788.083333331204</c:v>
                </c:pt>
                <c:pt idx="872">
                  <c:v>40788.093749997875</c:v>
                </c:pt>
                <c:pt idx="873">
                  <c:v>40788.104166664532</c:v>
                </c:pt>
                <c:pt idx="874">
                  <c:v>40788.114583331204</c:v>
                </c:pt>
                <c:pt idx="875">
                  <c:v>40788.124999997883</c:v>
                </c:pt>
                <c:pt idx="876">
                  <c:v>40788.135416664525</c:v>
                </c:pt>
                <c:pt idx="877">
                  <c:v>40788.145833331204</c:v>
                </c:pt>
                <c:pt idx="878">
                  <c:v>40788.15624999789</c:v>
                </c:pt>
                <c:pt idx="879">
                  <c:v>40788.166666664525</c:v>
                </c:pt>
                <c:pt idx="880">
                  <c:v>40788.177083331182</c:v>
                </c:pt>
                <c:pt idx="881">
                  <c:v>40788.187499997861</c:v>
                </c:pt>
                <c:pt idx="882">
                  <c:v>40788.197916664525</c:v>
                </c:pt>
                <c:pt idx="883">
                  <c:v>40788.208333331189</c:v>
                </c:pt>
                <c:pt idx="884">
                  <c:v>40788.218749997861</c:v>
                </c:pt>
                <c:pt idx="885">
                  <c:v>40788.229166664489</c:v>
                </c:pt>
                <c:pt idx="886">
                  <c:v>40788.239583331175</c:v>
                </c:pt>
                <c:pt idx="887">
                  <c:v>40788.249999997846</c:v>
                </c:pt>
                <c:pt idx="888">
                  <c:v>40788.260416664496</c:v>
                </c:pt>
                <c:pt idx="889">
                  <c:v>40788.270833331182</c:v>
                </c:pt>
                <c:pt idx="890">
                  <c:v>40788.281249997839</c:v>
                </c:pt>
                <c:pt idx="891">
                  <c:v>40788.291666664474</c:v>
                </c:pt>
                <c:pt idx="892">
                  <c:v>40788.302083331168</c:v>
                </c:pt>
                <c:pt idx="893">
                  <c:v>40788.312499997846</c:v>
                </c:pt>
                <c:pt idx="894">
                  <c:v>40788.322916664496</c:v>
                </c:pt>
                <c:pt idx="895">
                  <c:v>40788.33333333116</c:v>
                </c:pt>
                <c:pt idx="896">
                  <c:v>40788.343749997832</c:v>
                </c:pt>
                <c:pt idx="897">
                  <c:v>40788.354166664489</c:v>
                </c:pt>
                <c:pt idx="898">
                  <c:v>40788.364583331153</c:v>
                </c:pt>
                <c:pt idx="899">
                  <c:v>40788.374999997839</c:v>
                </c:pt>
                <c:pt idx="900">
                  <c:v>40788.385416664481</c:v>
                </c:pt>
                <c:pt idx="901">
                  <c:v>40788.395833331146</c:v>
                </c:pt>
                <c:pt idx="902">
                  <c:v>40788.406249997824</c:v>
                </c:pt>
                <c:pt idx="903">
                  <c:v>40788.416666664481</c:v>
                </c:pt>
                <c:pt idx="904">
                  <c:v>40788.427083331124</c:v>
                </c:pt>
                <c:pt idx="905">
                  <c:v>40788.437499997803</c:v>
                </c:pt>
                <c:pt idx="906">
                  <c:v>40788.447916664467</c:v>
                </c:pt>
                <c:pt idx="907">
                  <c:v>40788.458333331146</c:v>
                </c:pt>
                <c:pt idx="908">
                  <c:v>40788.468749997795</c:v>
                </c:pt>
                <c:pt idx="909">
                  <c:v>40788.479166664445</c:v>
                </c:pt>
                <c:pt idx="910">
                  <c:v>40788.489583331131</c:v>
                </c:pt>
                <c:pt idx="911">
                  <c:v>40788.499999997788</c:v>
                </c:pt>
                <c:pt idx="912">
                  <c:v>40788.510416664452</c:v>
                </c:pt>
                <c:pt idx="913">
                  <c:v>40788.520833331117</c:v>
                </c:pt>
                <c:pt idx="914">
                  <c:v>40788.531249997781</c:v>
                </c:pt>
                <c:pt idx="915">
                  <c:v>40788.541666664431</c:v>
                </c:pt>
                <c:pt idx="916">
                  <c:v>40788.552083331109</c:v>
                </c:pt>
                <c:pt idx="917">
                  <c:v>40788.562499997781</c:v>
                </c:pt>
                <c:pt idx="918">
                  <c:v>40788.572916664438</c:v>
                </c:pt>
                <c:pt idx="919">
                  <c:v>40788.583333331102</c:v>
                </c:pt>
                <c:pt idx="920">
                  <c:v>40788.593749997752</c:v>
                </c:pt>
                <c:pt idx="921">
                  <c:v>40788.604166664416</c:v>
                </c:pt>
                <c:pt idx="922">
                  <c:v>40788.614583331095</c:v>
                </c:pt>
                <c:pt idx="923">
                  <c:v>40788.624999997759</c:v>
                </c:pt>
                <c:pt idx="924">
                  <c:v>40788.635416664409</c:v>
                </c:pt>
                <c:pt idx="925">
                  <c:v>40788.645833331087</c:v>
                </c:pt>
                <c:pt idx="926">
                  <c:v>40788.656249997766</c:v>
                </c:pt>
                <c:pt idx="927">
                  <c:v>40788.666666664401</c:v>
                </c:pt>
                <c:pt idx="928">
                  <c:v>40788.677083331066</c:v>
                </c:pt>
                <c:pt idx="929">
                  <c:v>40788.687499997744</c:v>
                </c:pt>
                <c:pt idx="930">
                  <c:v>40788.697916664394</c:v>
                </c:pt>
                <c:pt idx="931">
                  <c:v>40788.708333331073</c:v>
                </c:pt>
                <c:pt idx="932">
                  <c:v>40788.718749997737</c:v>
                </c:pt>
                <c:pt idx="933">
                  <c:v>40788.729166664372</c:v>
                </c:pt>
                <c:pt idx="934">
                  <c:v>40788.739583331051</c:v>
                </c:pt>
                <c:pt idx="935">
                  <c:v>40788.74999999773</c:v>
                </c:pt>
                <c:pt idx="936">
                  <c:v>40788.76041666438</c:v>
                </c:pt>
                <c:pt idx="937">
                  <c:v>40788.770833331058</c:v>
                </c:pt>
                <c:pt idx="938">
                  <c:v>40788.781249997723</c:v>
                </c:pt>
                <c:pt idx="939">
                  <c:v>40788.791666664358</c:v>
                </c:pt>
                <c:pt idx="940">
                  <c:v>40788.802083331051</c:v>
                </c:pt>
                <c:pt idx="941">
                  <c:v>40788.81249999773</c:v>
                </c:pt>
                <c:pt idx="942">
                  <c:v>40788.82291666438</c:v>
                </c:pt>
                <c:pt idx="943">
                  <c:v>40788.833333331044</c:v>
                </c:pt>
                <c:pt idx="944">
                  <c:v>40788.843749997708</c:v>
                </c:pt>
                <c:pt idx="945">
                  <c:v>40788.854166664372</c:v>
                </c:pt>
                <c:pt idx="946">
                  <c:v>40788.864583331037</c:v>
                </c:pt>
                <c:pt idx="947">
                  <c:v>40788.874999997715</c:v>
                </c:pt>
                <c:pt idx="948">
                  <c:v>40788.885416664365</c:v>
                </c:pt>
                <c:pt idx="949">
                  <c:v>40788.895833331029</c:v>
                </c:pt>
                <c:pt idx="950">
                  <c:v>40788.906249997708</c:v>
                </c:pt>
                <c:pt idx="951">
                  <c:v>40788.916666664358</c:v>
                </c:pt>
                <c:pt idx="952">
                  <c:v>40788.927083331007</c:v>
                </c:pt>
                <c:pt idx="953">
                  <c:v>40788.937499997686</c:v>
                </c:pt>
                <c:pt idx="954">
                  <c:v>40788.94791666435</c:v>
                </c:pt>
                <c:pt idx="955">
                  <c:v>40788.958333331029</c:v>
                </c:pt>
                <c:pt idx="956">
                  <c:v>40788.968749997679</c:v>
                </c:pt>
                <c:pt idx="957">
                  <c:v>40788.979166664321</c:v>
                </c:pt>
                <c:pt idx="958">
                  <c:v>40788.989583331007</c:v>
                </c:pt>
                <c:pt idx="959">
                  <c:v>40788.999999997672</c:v>
                </c:pt>
                <c:pt idx="960">
                  <c:v>40789.010416664336</c:v>
                </c:pt>
                <c:pt idx="961">
                  <c:v>40789.020833331</c:v>
                </c:pt>
                <c:pt idx="962">
                  <c:v>40789.031249997664</c:v>
                </c:pt>
                <c:pt idx="963">
                  <c:v>40789.041666664314</c:v>
                </c:pt>
                <c:pt idx="964">
                  <c:v>40789.052083330993</c:v>
                </c:pt>
                <c:pt idx="965">
                  <c:v>40789.062499997657</c:v>
                </c:pt>
                <c:pt idx="966">
                  <c:v>40789.072916664321</c:v>
                </c:pt>
                <c:pt idx="967">
                  <c:v>40789.083333330993</c:v>
                </c:pt>
                <c:pt idx="968">
                  <c:v>40789.093749997628</c:v>
                </c:pt>
                <c:pt idx="969">
                  <c:v>40789.1041666643</c:v>
                </c:pt>
                <c:pt idx="970">
                  <c:v>40789.114583330993</c:v>
                </c:pt>
                <c:pt idx="971">
                  <c:v>40789.124999997635</c:v>
                </c:pt>
                <c:pt idx="972">
                  <c:v>40789.135416664292</c:v>
                </c:pt>
                <c:pt idx="973">
                  <c:v>40789.145833330986</c:v>
                </c:pt>
                <c:pt idx="974">
                  <c:v>40789.156249997643</c:v>
                </c:pt>
                <c:pt idx="975">
                  <c:v>40789.166666664278</c:v>
                </c:pt>
                <c:pt idx="976">
                  <c:v>40789.177083330964</c:v>
                </c:pt>
                <c:pt idx="977">
                  <c:v>40789.187499997628</c:v>
                </c:pt>
                <c:pt idx="978">
                  <c:v>40789.19791666427</c:v>
                </c:pt>
                <c:pt idx="979">
                  <c:v>40789.208333330971</c:v>
                </c:pt>
                <c:pt idx="980">
                  <c:v>40789.218749997621</c:v>
                </c:pt>
                <c:pt idx="981">
                  <c:v>40789.229166664256</c:v>
                </c:pt>
                <c:pt idx="982">
                  <c:v>40789.239583330935</c:v>
                </c:pt>
                <c:pt idx="983">
                  <c:v>40789.249999997606</c:v>
                </c:pt>
                <c:pt idx="984">
                  <c:v>40789.260416664263</c:v>
                </c:pt>
                <c:pt idx="985">
                  <c:v>40789.270833330942</c:v>
                </c:pt>
                <c:pt idx="986">
                  <c:v>40789.281249997606</c:v>
                </c:pt>
                <c:pt idx="987">
                  <c:v>40789.291666664241</c:v>
                </c:pt>
                <c:pt idx="988">
                  <c:v>40789.302083330942</c:v>
                </c:pt>
                <c:pt idx="989">
                  <c:v>40789.312499997613</c:v>
                </c:pt>
                <c:pt idx="990">
                  <c:v>40789.322916664256</c:v>
                </c:pt>
                <c:pt idx="991">
                  <c:v>40789.333333330942</c:v>
                </c:pt>
                <c:pt idx="992">
                  <c:v>40789.343749997592</c:v>
                </c:pt>
                <c:pt idx="993">
                  <c:v>40789.354166664256</c:v>
                </c:pt>
                <c:pt idx="994">
                  <c:v>40789.364583330935</c:v>
                </c:pt>
                <c:pt idx="995">
                  <c:v>40789.374999997606</c:v>
                </c:pt>
                <c:pt idx="996">
                  <c:v>40789.385416664234</c:v>
                </c:pt>
                <c:pt idx="997">
                  <c:v>40789.395833330913</c:v>
                </c:pt>
                <c:pt idx="998">
                  <c:v>40789.406249997599</c:v>
                </c:pt>
                <c:pt idx="999">
                  <c:v>40789.416666664234</c:v>
                </c:pt>
                <c:pt idx="1000">
                  <c:v>40789.427083330906</c:v>
                </c:pt>
                <c:pt idx="1001">
                  <c:v>40789.437499997584</c:v>
                </c:pt>
                <c:pt idx="1002">
                  <c:v>40789.447916664234</c:v>
                </c:pt>
                <c:pt idx="1003">
                  <c:v>40789.45833333092</c:v>
                </c:pt>
                <c:pt idx="1004">
                  <c:v>40789.468749997563</c:v>
                </c:pt>
                <c:pt idx="1005">
                  <c:v>40789.479166664212</c:v>
                </c:pt>
                <c:pt idx="1006">
                  <c:v>40789.489583330891</c:v>
                </c:pt>
                <c:pt idx="1007">
                  <c:v>40789.499999997563</c:v>
                </c:pt>
                <c:pt idx="1008">
                  <c:v>40789.51041666422</c:v>
                </c:pt>
                <c:pt idx="1009">
                  <c:v>40789.520833330891</c:v>
                </c:pt>
                <c:pt idx="1010">
                  <c:v>40789.531249997548</c:v>
                </c:pt>
                <c:pt idx="1011">
                  <c:v>40789.54166666419</c:v>
                </c:pt>
                <c:pt idx="1012">
                  <c:v>40789.552083330891</c:v>
                </c:pt>
                <c:pt idx="1013">
                  <c:v>40789.562499997541</c:v>
                </c:pt>
                <c:pt idx="1014">
                  <c:v>40789.572916664205</c:v>
                </c:pt>
                <c:pt idx="1015">
                  <c:v>40789.583333330869</c:v>
                </c:pt>
                <c:pt idx="1016">
                  <c:v>40789.593749997526</c:v>
                </c:pt>
                <c:pt idx="1017">
                  <c:v>40789.604166664183</c:v>
                </c:pt>
                <c:pt idx="1018">
                  <c:v>40789.614583330862</c:v>
                </c:pt>
                <c:pt idx="1019">
                  <c:v>40789.624999997533</c:v>
                </c:pt>
                <c:pt idx="1020">
                  <c:v>40789.635416664176</c:v>
                </c:pt>
                <c:pt idx="1021">
                  <c:v>40789.645833330862</c:v>
                </c:pt>
                <c:pt idx="1022">
                  <c:v>40789.656249997541</c:v>
                </c:pt>
                <c:pt idx="1023">
                  <c:v>40789.666666664176</c:v>
                </c:pt>
                <c:pt idx="1024">
                  <c:v>40789.677083330833</c:v>
                </c:pt>
                <c:pt idx="1025">
                  <c:v>40789.687499997512</c:v>
                </c:pt>
                <c:pt idx="1026">
                  <c:v>40789.697916664176</c:v>
                </c:pt>
                <c:pt idx="1027">
                  <c:v>40789.70833333084</c:v>
                </c:pt>
                <c:pt idx="1028">
                  <c:v>40789.718749997512</c:v>
                </c:pt>
                <c:pt idx="1029">
                  <c:v>40789.729166664147</c:v>
                </c:pt>
                <c:pt idx="1030">
                  <c:v>40789.739583330826</c:v>
                </c:pt>
                <c:pt idx="1031">
                  <c:v>40789.749999997497</c:v>
                </c:pt>
                <c:pt idx="1032">
                  <c:v>40789.760416664154</c:v>
                </c:pt>
                <c:pt idx="1033">
                  <c:v>40789.770833330833</c:v>
                </c:pt>
                <c:pt idx="1034">
                  <c:v>40789.78124999749</c:v>
                </c:pt>
                <c:pt idx="1035">
                  <c:v>40789.791666664132</c:v>
                </c:pt>
                <c:pt idx="1036">
                  <c:v>40789.802083330818</c:v>
                </c:pt>
                <c:pt idx="1037">
                  <c:v>40789.812499997497</c:v>
                </c:pt>
                <c:pt idx="1038">
                  <c:v>40789.822916664147</c:v>
                </c:pt>
                <c:pt idx="1039">
                  <c:v>40789.833333330811</c:v>
                </c:pt>
                <c:pt idx="1040">
                  <c:v>40789.843749997483</c:v>
                </c:pt>
                <c:pt idx="1041">
                  <c:v>40789.854166664139</c:v>
                </c:pt>
                <c:pt idx="1042">
                  <c:v>40789.864583330811</c:v>
                </c:pt>
                <c:pt idx="1043">
                  <c:v>40789.87499999749</c:v>
                </c:pt>
                <c:pt idx="1044">
                  <c:v>40789.885416664132</c:v>
                </c:pt>
                <c:pt idx="1045">
                  <c:v>40789.895833330796</c:v>
                </c:pt>
                <c:pt idx="1046">
                  <c:v>40789.906249997475</c:v>
                </c:pt>
                <c:pt idx="1047">
                  <c:v>40789.916666664132</c:v>
                </c:pt>
                <c:pt idx="1048">
                  <c:v>40789.927083330775</c:v>
                </c:pt>
                <c:pt idx="1049">
                  <c:v>40789.937499997453</c:v>
                </c:pt>
                <c:pt idx="1050">
                  <c:v>40789.947916664118</c:v>
                </c:pt>
                <c:pt idx="1051">
                  <c:v>40789.958333330796</c:v>
                </c:pt>
                <c:pt idx="1052">
                  <c:v>40789.968749997446</c:v>
                </c:pt>
                <c:pt idx="1053">
                  <c:v>40789.979166664096</c:v>
                </c:pt>
                <c:pt idx="1054">
                  <c:v>40789.989583330782</c:v>
                </c:pt>
                <c:pt idx="1055">
                  <c:v>40789.999999997439</c:v>
                </c:pt>
                <c:pt idx="1056">
                  <c:v>40790.010416664103</c:v>
                </c:pt>
                <c:pt idx="1057">
                  <c:v>40790.020833330767</c:v>
                </c:pt>
                <c:pt idx="1058">
                  <c:v>40790.031249997432</c:v>
                </c:pt>
                <c:pt idx="1059">
                  <c:v>40790.041666664081</c:v>
                </c:pt>
                <c:pt idx="1060">
                  <c:v>40790.05208333076</c:v>
                </c:pt>
                <c:pt idx="1061">
                  <c:v>40790.062499997432</c:v>
                </c:pt>
                <c:pt idx="1062">
                  <c:v>40790.072916664089</c:v>
                </c:pt>
                <c:pt idx="1063">
                  <c:v>40790.083333330753</c:v>
                </c:pt>
                <c:pt idx="1064">
                  <c:v>40790.093749997402</c:v>
                </c:pt>
                <c:pt idx="1065">
                  <c:v>40790.104166664074</c:v>
                </c:pt>
                <c:pt idx="1066">
                  <c:v>40790.114583330746</c:v>
                </c:pt>
                <c:pt idx="1067">
                  <c:v>40790.12499999741</c:v>
                </c:pt>
                <c:pt idx="1068">
                  <c:v>40790.135416664074</c:v>
                </c:pt>
                <c:pt idx="1069">
                  <c:v>40790.145833330738</c:v>
                </c:pt>
                <c:pt idx="1070">
                  <c:v>40790.156249997417</c:v>
                </c:pt>
                <c:pt idx="1071">
                  <c:v>40790.166666664052</c:v>
                </c:pt>
                <c:pt idx="1072">
                  <c:v>40790.177083330724</c:v>
                </c:pt>
                <c:pt idx="1073">
                  <c:v>40790.187499997395</c:v>
                </c:pt>
                <c:pt idx="1074">
                  <c:v>40790.197916664045</c:v>
                </c:pt>
                <c:pt idx="1075">
                  <c:v>40790.208333330731</c:v>
                </c:pt>
                <c:pt idx="1076">
                  <c:v>40790.218749997388</c:v>
                </c:pt>
                <c:pt idx="1077">
                  <c:v>40790.229166664023</c:v>
                </c:pt>
                <c:pt idx="1078">
                  <c:v>40790.239583330702</c:v>
                </c:pt>
                <c:pt idx="1079">
                  <c:v>40790.249999997381</c:v>
                </c:pt>
                <c:pt idx="1080">
                  <c:v>40790.26041666403</c:v>
                </c:pt>
                <c:pt idx="1081">
                  <c:v>40790.270833330709</c:v>
                </c:pt>
                <c:pt idx="1082">
                  <c:v>40790.281249997373</c:v>
                </c:pt>
                <c:pt idx="1083">
                  <c:v>40790.291666664009</c:v>
                </c:pt>
                <c:pt idx="1084">
                  <c:v>40790.302083330702</c:v>
                </c:pt>
                <c:pt idx="1085">
                  <c:v>40790.312499997381</c:v>
                </c:pt>
                <c:pt idx="1086">
                  <c:v>40790.32291666403</c:v>
                </c:pt>
                <c:pt idx="1087">
                  <c:v>40790.333333330695</c:v>
                </c:pt>
                <c:pt idx="1088">
                  <c:v>40790.343749997359</c:v>
                </c:pt>
                <c:pt idx="1089">
                  <c:v>40790.354166664023</c:v>
                </c:pt>
                <c:pt idx="1090">
                  <c:v>40790.364583330687</c:v>
                </c:pt>
                <c:pt idx="1091">
                  <c:v>40790.374999997366</c:v>
                </c:pt>
                <c:pt idx="1092">
                  <c:v>40790.385416664016</c:v>
                </c:pt>
                <c:pt idx="1093">
                  <c:v>40790.39583333068</c:v>
                </c:pt>
                <c:pt idx="1094">
                  <c:v>40790.406249997359</c:v>
                </c:pt>
                <c:pt idx="1095">
                  <c:v>40790.416666664009</c:v>
                </c:pt>
                <c:pt idx="1096">
                  <c:v>40790.427083330658</c:v>
                </c:pt>
                <c:pt idx="1097">
                  <c:v>40790.437499997337</c:v>
                </c:pt>
                <c:pt idx="1098">
                  <c:v>40790.447916664001</c:v>
                </c:pt>
                <c:pt idx="1099">
                  <c:v>40790.45833333068</c:v>
                </c:pt>
                <c:pt idx="1100">
                  <c:v>40790.46874999733</c:v>
                </c:pt>
                <c:pt idx="1101">
                  <c:v>40790.479166663979</c:v>
                </c:pt>
                <c:pt idx="1102">
                  <c:v>40790.489583330658</c:v>
                </c:pt>
                <c:pt idx="1103">
                  <c:v>40790.499999997322</c:v>
                </c:pt>
                <c:pt idx="1104">
                  <c:v>40790.510416663987</c:v>
                </c:pt>
                <c:pt idx="1105">
                  <c:v>40790.520833330651</c:v>
                </c:pt>
                <c:pt idx="1106">
                  <c:v>40790.531249997315</c:v>
                </c:pt>
                <c:pt idx="1107">
                  <c:v>40790.541666663965</c:v>
                </c:pt>
                <c:pt idx="1108">
                  <c:v>40790.552083330644</c:v>
                </c:pt>
                <c:pt idx="1109">
                  <c:v>40790.562499997308</c:v>
                </c:pt>
                <c:pt idx="1110">
                  <c:v>40790.572916663972</c:v>
                </c:pt>
                <c:pt idx="1111">
                  <c:v>40790.583333330636</c:v>
                </c:pt>
                <c:pt idx="1112">
                  <c:v>40790.593749997279</c:v>
                </c:pt>
                <c:pt idx="1113">
                  <c:v>40790.60416666395</c:v>
                </c:pt>
                <c:pt idx="1114">
                  <c:v>40790.614583330629</c:v>
                </c:pt>
                <c:pt idx="1115">
                  <c:v>40790.624999997286</c:v>
                </c:pt>
                <c:pt idx="1116">
                  <c:v>40790.635416663943</c:v>
                </c:pt>
                <c:pt idx="1117">
                  <c:v>40790.645833330622</c:v>
                </c:pt>
                <c:pt idx="1118">
                  <c:v>40790.656249997293</c:v>
                </c:pt>
                <c:pt idx="1119">
                  <c:v>40790.666666663928</c:v>
                </c:pt>
                <c:pt idx="1120">
                  <c:v>40790.6770833306</c:v>
                </c:pt>
                <c:pt idx="1121">
                  <c:v>40790.687499997279</c:v>
                </c:pt>
                <c:pt idx="1122">
                  <c:v>40790.697916663921</c:v>
                </c:pt>
                <c:pt idx="1123">
                  <c:v>40790.708333330607</c:v>
                </c:pt>
                <c:pt idx="1124">
                  <c:v>40790.718749997272</c:v>
                </c:pt>
                <c:pt idx="1125">
                  <c:v>40790.729166663907</c:v>
                </c:pt>
                <c:pt idx="1126">
                  <c:v>40790.739583330585</c:v>
                </c:pt>
                <c:pt idx="1127">
                  <c:v>40790.749999997264</c:v>
                </c:pt>
                <c:pt idx="1128">
                  <c:v>40790.760416663914</c:v>
                </c:pt>
                <c:pt idx="1129">
                  <c:v>40790.770833330593</c:v>
                </c:pt>
                <c:pt idx="1130">
                  <c:v>40790.781249997257</c:v>
                </c:pt>
                <c:pt idx="1131">
                  <c:v>40790.791666663892</c:v>
                </c:pt>
                <c:pt idx="1132">
                  <c:v>40790.802083330593</c:v>
                </c:pt>
                <c:pt idx="1133">
                  <c:v>40790.812499997264</c:v>
                </c:pt>
                <c:pt idx="1134">
                  <c:v>40790.822916663914</c:v>
                </c:pt>
                <c:pt idx="1135">
                  <c:v>40790.833333330593</c:v>
                </c:pt>
                <c:pt idx="1136">
                  <c:v>40790.843749997235</c:v>
                </c:pt>
                <c:pt idx="1137">
                  <c:v>40790.854166663907</c:v>
                </c:pt>
                <c:pt idx="1138">
                  <c:v>40790.864583330585</c:v>
                </c:pt>
                <c:pt idx="1139">
                  <c:v>40790.874999997242</c:v>
                </c:pt>
                <c:pt idx="1140">
                  <c:v>40790.885416663885</c:v>
                </c:pt>
                <c:pt idx="1141">
                  <c:v>40790.895833330578</c:v>
                </c:pt>
                <c:pt idx="1142">
                  <c:v>40790.906249997242</c:v>
                </c:pt>
                <c:pt idx="1143">
                  <c:v>40790.916666663885</c:v>
                </c:pt>
                <c:pt idx="1144">
                  <c:v>40790.927083330556</c:v>
                </c:pt>
                <c:pt idx="1145">
                  <c:v>40790.937499997221</c:v>
                </c:pt>
                <c:pt idx="1146">
                  <c:v>40790.947916663885</c:v>
                </c:pt>
                <c:pt idx="1147">
                  <c:v>40790.958333330571</c:v>
                </c:pt>
                <c:pt idx="1148">
                  <c:v>40790.968749997206</c:v>
                </c:pt>
                <c:pt idx="1149">
                  <c:v>40790.979166663863</c:v>
                </c:pt>
                <c:pt idx="1150">
                  <c:v>40790.989583330542</c:v>
                </c:pt>
                <c:pt idx="1151">
                  <c:v>40790.999999997206</c:v>
                </c:pt>
                <c:pt idx="1152">
                  <c:v>40791.01041666387</c:v>
                </c:pt>
                <c:pt idx="1153">
                  <c:v>40791.020833330542</c:v>
                </c:pt>
                <c:pt idx="1154">
                  <c:v>40791.031249997199</c:v>
                </c:pt>
                <c:pt idx="1155">
                  <c:v>40791.041666663834</c:v>
                </c:pt>
                <c:pt idx="1156">
                  <c:v>40791.052083330542</c:v>
                </c:pt>
                <c:pt idx="1157">
                  <c:v>40791.062499997191</c:v>
                </c:pt>
                <c:pt idx="1158">
                  <c:v>40791.072916663856</c:v>
                </c:pt>
                <c:pt idx="1159">
                  <c:v>40791.083333330535</c:v>
                </c:pt>
                <c:pt idx="1160">
                  <c:v>40791.093749997184</c:v>
                </c:pt>
                <c:pt idx="1161">
                  <c:v>40791.104166663827</c:v>
                </c:pt>
                <c:pt idx="1162">
                  <c:v>40791.114583330513</c:v>
                </c:pt>
                <c:pt idx="1163">
                  <c:v>40791.124999997191</c:v>
                </c:pt>
                <c:pt idx="1164">
                  <c:v>40791.135416663819</c:v>
                </c:pt>
                <c:pt idx="1165">
                  <c:v>40791.145833330513</c:v>
                </c:pt>
                <c:pt idx="1166">
                  <c:v>40791.156249997199</c:v>
                </c:pt>
                <c:pt idx="1167">
                  <c:v>40791.166666663819</c:v>
                </c:pt>
                <c:pt idx="1168">
                  <c:v>40791.177083330484</c:v>
                </c:pt>
                <c:pt idx="1169">
                  <c:v>40791.187499997162</c:v>
                </c:pt>
                <c:pt idx="1170">
                  <c:v>40791.197916663805</c:v>
                </c:pt>
                <c:pt idx="1171">
                  <c:v>40791.208333330491</c:v>
                </c:pt>
                <c:pt idx="1172">
                  <c:v>40791.218749997162</c:v>
                </c:pt>
                <c:pt idx="1173">
                  <c:v>40791.229166663776</c:v>
                </c:pt>
                <c:pt idx="1174">
                  <c:v>40791.239583330484</c:v>
                </c:pt>
                <c:pt idx="1175">
                  <c:v>40791.249999997148</c:v>
                </c:pt>
                <c:pt idx="1176">
                  <c:v>40791.260416663783</c:v>
                </c:pt>
                <c:pt idx="1177">
                  <c:v>40791.270833330491</c:v>
                </c:pt>
                <c:pt idx="1178">
                  <c:v>40791.281249997141</c:v>
                </c:pt>
                <c:pt idx="1179">
                  <c:v>40791.291666663768</c:v>
                </c:pt>
                <c:pt idx="1180">
                  <c:v>40791.302083330469</c:v>
                </c:pt>
                <c:pt idx="1181">
                  <c:v>40791.312499997148</c:v>
                </c:pt>
                <c:pt idx="1182">
                  <c:v>40791.322916663783</c:v>
                </c:pt>
                <c:pt idx="1183">
                  <c:v>40791.333333330462</c:v>
                </c:pt>
                <c:pt idx="1184">
                  <c:v>40791.343749997133</c:v>
                </c:pt>
                <c:pt idx="1185">
                  <c:v>40791.354166663776</c:v>
                </c:pt>
                <c:pt idx="1186">
                  <c:v>40791.364583330462</c:v>
                </c:pt>
                <c:pt idx="1187">
                  <c:v>40791.374999997141</c:v>
                </c:pt>
                <c:pt idx="1188">
                  <c:v>40791.385416663776</c:v>
                </c:pt>
                <c:pt idx="1189">
                  <c:v>40791.395833330447</c:v>
                </c:pt>
                <c:pt idx="1190">
                  <c:v>40791.406249997126</c:v>
                </c:pt>
                <c:pt idx="1191">
                  <c:v>40791.416666663776</c:v>
                </c:pt>
                <c:pt idx="1192">
                  <c:v>40791.427083330425</c:v>
                </c:pt>
                <c:pt idx="1193">
                  <c:v>40791.437499997111</c:v>
                </c:pt>
                <c:pt idx="1194">
                  <c:v>40791.447916663754</c:v>
                </c:pt>
                <c:pt idx="1195">
                  <c:v>40791.458333330447</c:v>
                </c:pt>
                <c:pt idx="1196">
                  <c:v>40791.468749997097</c:v>
                </c:pt>
                <c:pt idx="1197">
                  <c:v>40791.479166663732</c:v>
                </c:pt>
                <c:pt idx="1198">
                  <c:v>40791.489583330433</c:v>
                </c:pt>
                <c:pt idx="1199">
                  <c:v>40791.49999999709</c:v>
                </c:pt>
                <c:pt idx="1200">
                  <c:v>40791.510416663754</c:v>
                </c:pt>
                <c:pt idx="1201">
                  <c:v>40791.520833330418</c:v>
                </c:pt>
                <c:pt idx="1202">
                  <c:v>40791.531249997082</c:v>
                </c:pt>
                <c:pt idx="1203">
                  <c:v>40791.541666663717</c:v>
                </c:pt>
                <c:pt idx="1204">
                  <c:v>40791.552083330411</c:v>
                </c:pt>
                <c:pt idx="1205">
                  <c:v>40791.562499997082</c:v>
                </c:pt>
                <c:pt idx="1206">
                  <c:v>40791.572916663725</c:v>
                </c:pt>
                <c:pt idx="1207">
                  <c:v>40791.583333330411</c:v>
                </c:pt>
                <c:pt idx="1208">
                  <c:v>40791.593749997053</c:v>
                </c:pt>
                <c:pt idx="1209">
                  <c:v>40791.604166663703</c:v>
                </c:pt>
                <c:pt idx="1210">
                  <c:v>40791.614583330396</c:v>
                </c:pt>
                <c:pt idx="1211">
                  <c:v>40791.624999997061</c:v>
                </c:pt>
                <c:pt idx="1212">
                  <c:v>40791.635416663703</c:v>
                </c:pt>
                <c:pt idx="1213">
                  <c:v>40791.645833330389</c:v>
                </c:pt>
                <c:pt idx="1214">
                  <c:v>40791.656249997068</c:v>
                </c:pt>
                <c:pt idx="1215">
                  <c:v>40791.666666663688</c:v>
                </c:pt>
                <c:pt idx="1216">
                  <c:v>40791.677083330374</c:v>
                </c:pt>
                <c:pt idx="1217">
                  <c:v>40791.687499997046</c:v>
                </c:pt>
                <c:pt idx="1218">
                  <c:v>40791.697916663681</c:v>
                </c:pt>
                <c:pt idx="1219">
                  <c:v>40791.708333330382</c:v>
                </c:pt>
                <c:pt idx="1220">
                  <c:v>40791.718749997039</c:v>
                </c:pt>
                <c:pt idx="1221">
                  <c:v>40791.729166663659</c:v>
                </c:pt>
                <c:pt idx="1222">
                  <c:v>40791.739583330353</c:v>
                </c:pt>
                <c:pt idx="1223">
                  <c:v>40791.749999997031</c:v>
                </c:pt>
                <c:pt idx="1224">
                  <c:v>40791.760416663667</c:v>
                </c:pt>
                <c:pt idx="1225">
                  <c:v>40791.77083333036</c:v>
                </c:pt>
                <c:pt idx="1226">
                  <c:v>40791.781249997031</c:v>
                </c:pt>
                <c:pt idx="1227">
                  <c:v>40791.791666663645</c:v>
                </c:pt>
                <c:pt idx="1228">
                  <c:v>40791.802083330353</c:v>
                </c:pt>
                <c:pt idx="1229">
                  <c:v>40791.812499997039</c:v>
                </c:pt>
                <c:pt idx="1230">
                  <c:v>40791.822916663674</c:v>
                </c:pt>
                <c:pt idx="1231">
                  <c:v>40791.833333330345</c:v>
                </c:pt>
                <c:pt idx="1232">
                  <c:v>40791.84374999701</c:v>
                </c:pt>
                <c:pt idx="1233">
                  <c:v>40791.854166663674</c:v>
                </c:pt>
                <c:pt idx="1234">
                  <c:v>40791.864583330338</c:v>
                </c:pt>
                <c:pt idx="1235">
                  <c:v>40791.874999997017</c:v>
                </c:pt>
                <c:pt idx="1236">
                  <c:v>40791.885416663652</c:v>
                </c:pt>
                <c:pt idx="1237">
                  <c:v>40791.895833330331</c:v>
                </c:pt>
                <c:pt idx="1238">
                  <c:v>40791.906249997017</c:v>
                </c:pt>
                <c:pt idx="1239">
                  <c:v>40791.916666663645</c:v>
                </c:pt>
                <c:pt idx="1240">
                  <c:v>40791.927083330324</c:v>
                </c:pt>
                <c:pt idx="1241">
                  <c:v>40791.937499997002</c:v>
                </c:pt>
                <c:pt idx="1242">
                  <c:v>40791.947916663637</c:v>
                </c:pt>
                <c:pt idx="1243">
                  <c:v>40791.958333330338</c:v>
                </c:pt>
                <c:pt idx="1244">
                  <c:v>40791.968749996995</c:v>
                </c:pt>
                <c:pt idx="1245">
                  <c:v>40791.979166663616</c:v>
                </c:pt>
                <c:pt idx="1246">
                  <c:v>40791.989583330309</c:v>
                </c:pt>
                <c:pt idx="1247">
                  <c:v>40791.999999996988</c:v>
                </c:pt>
                <c:pt idx="1248">
                  <c:v>40792.010416663623</c:v>
                </c:pt>
                <c:pt idx="1249">
                  <c:v>40792.020833330302</c:v>
                </c:pt>
                <c:pt idx="1250">
                  <c:v>40792.03124999698</c:v>
                </c:pt>
                <c:pt idx="1251">
                  <c:v>40792.041666663601</c:v>
                </c:pt>
                <c:pt idx="1252">
                  <c:v>40792.052083330294</c:v>
                </c:pt>
                <c:pt idx="1253">
                  <c:v>40792.062499996973</c:v>
                </c:pt>
                <c:pt idx="1254">
                  <c:v>40792.072916663608</c:v>
                </c:pt>
                <c:pt idx="1255">
                  <c:v>40792.083333330287</c:v>
                </c:pt>
                <c:pt idx="1256">
                  <c:v>40792.093749996951</c:v>
                </c:pt>
                <c:pt idx="1257">
                  <c:v>40792.104166663587</c:v>
                </c:pt>
                <c:pt idx="1258">
                  <c:v>40792.11458333028</c:v>
                </c:pt>
                <c:pt idx="1259">
                  <c:v>40792.124999996959</c:v>
                </c:pt>
                <c:pt idx="1260">
                  <c:v>40792.135416663587</c:v>
                </c:pt>
                <c:pt idx="1261">
                  <c:v>40792.145833330273</c:v>
                </c:pt>
                <c:pt idx="1262">
                  <c:v>40792.156249996966</c:v>
                </c:pt>
                <c:pt idx="1263">
                  <c:v>40792.166666663579</c:v>
                </c:pt>
                <c:pt idx="1264">
                  <c:v>40792.177083330251</c:v>
                </c:pt>
                <c:pt idx="1265">
                  <c:v>40792.187499996944</c:v>
                </c:pt>
                <c:pt idx="1266">
                  <c:v>40792.197916663579</c:v>
                </c:pt>
                <c:pt idx="1267">
                  <c:v>40792.208333330258</c:v>
                </c:pt>
                <c:pt idx="1268">
                  <c:v>40792.218749996937</c:v>
                </c:pt>
                <c:pt idx="1269">
                  <c:v>40792.229166663557</c:v>
                </c:pt>
                <c:pt idx="1270">
                  <c:v>40792.239583330229</c:v>
                </c:pt>
                <c:pt idx="1271">
                  <c:v>40792.24999999693</c:v>
                </c:pt>
                <c:pt idx="1272">
                  <c:v>40792.260416663565</c:v>
                </c:pt>
                <c:pt idx="1273">
                  <c:v>40792.270833330236</c:v>
                </c:pt>
                <c:pt idx="1274">
                  <c:v>40792.281249996922</c:v>
                </c:pt>
                <c:pt idx="1275">
                  <c:v>40792.291666663543</c:v>
                </c:pt>
                <c:pt idx="1276">
                  <c:v>40792.302083330236</c:v>
                </c:pt>
                <c:pt idx="1277">
                  <c:v>40792.31249999693</c:v>
                </c:pt>
                <c:pt idx="1278">
                  <c:v>40792.322916663565</c:v>
                </c:pt>
                <c:pt idx="1279">
                  <c:v>40792.333333330229</c:v>
                </c:pt>
                <c:pt idx="1280">
                  <c:v>40792.343749996893</c:v>
                </c:pt>
                <c:pt idx="1281">
                  <c:v>40792.354166663557</c:v>
                </c:pt>
                <c:pt idx="1282">
                  <c:v>40792.364583330222</c:v>
                </c:pt>
                <c:pt idx="1283">
                  <c:v>40792.374999996915</c:v>
                </c:pt>
                <c:pt idx="1284">
                  <c:v>40792.38541666355</c:v>
                </c:pt>
                <c:pt idx="1285">
                  <c:v>40792.395833330214</c:v>
                </c:pt>
                <c:pt idx="1286">
                  <c:v>40792.4062499969</c:v>
                </c:pt>
                <c:pt idx="1287">
                  <c:v>40792.416666663536</c:v>
                </c:pt>
                <c:pt idx="1288">
                  <c:v>40792.427083330193</c:v>
                </c:pt>
                <c:pt idx="1289">
                  <c:v>40792.437499996886</c:v>
                </c:pt>
                <c:pt idx="1290">
                  <c:v>40792.447916663536</c:v>
                </c:pt>
                <c:pt idx="1291">
                  <c:v>40792.458333330214</c:v>
                </c:pt>
                <c:pt idx="1292">
                  <c:v>40792.468749996879</c:v>
                </c:pt>
                <c:pt idx="1293">
                  <c:v>40792.479166663514</c:v>
                </c:pt>
                <c:pt idx="1294">
                  <c:v>40792.489583330193</c:v>
                </c:pt>
                <c:pt idx="1295">
                  <c:v>40792.499999996871</c:v>
                </c:pt>
                <c:pt idx="1296">
                  <c:v>40792.510416663521</c:v>
                </c:pt>
                <c:pt idx="1297">
                  <c:v>40792.520833330193</c:v>
                </c:pt>
                <c:pt idx="1298">
                  <c:v>40792.531249996864</c:v>
                </c:pt>
                <c:pt idx="1299">
                  <c:v>40792.541666663499</c:v>
                </c:pt>
                <c:pt idx="1300">
                  <c:v>40792.552083330193</c:v>
                </c:pt>
                <c:pt idx="1301">
                  <c:v>40792.562499996842</c:v>
                </c:pt>
                <c:pt idx="1302">
                  <c:v>40792.572916663506</c:v>
                </c:pt>
                <c:pt idx="1303">
                  <c:v>40792.583333330185</c:v>
                </c:pt>
                <c:pt idx="1304">
                  <c:v>40792.593749996835</c:v>
                </c:pt>
                <c:pt idx="1305">
                  <c:v>40792.604166663477</c:v>
                </c:pt>
                <c:pt idx="1306">
                  <c:v>40792.614583330163</c:v>
                </c:pt>
                <c:pt idx="1307">
                  <c:v>40792.624999996842</c:v>
                </c:pt>
                <c:pt idx="1308">
                  <c:v>40792.63541666347</c:v>
                </c:pt>
                <c:pt idx="1309">
                  <c:v>40792.645833330163</c:v>
                </c:pt>
                <c:pt idx="1310">
                  <c:v>40792.65624999685</c:v>
                </c:pt>
                <c:pt idx="1311">
                  <c:v>40792.66666666347</c:v>
                </c:pt>
                <c:pt idx="1312">
                  <c:v>40792.677083330134</c:v>
                </c:pt>
                <c:pt idx="1313">
                  <c:v>40792.687499996813</c:v>
                </c:pt>
                <c:pt idx="1314">
                  <c:v>40792.697916663463</c:v>
                </c:pt>
                <c:pt idx="1315">
                  <c:v>40792.708333330142</c:v>
                </c:pt>
                <c:pt idx="1316">
                  <c:v>40792.718749996813</c:v>
                </c:pt>
                <c:pt idx="1317">
                  <c:v>40792.729166663441</c:v>
                </c:pt>
                <c:pt idx="1318">
                  <c:v>40792.739583330134</c:v>
                </c:pt>
                <c:pt idx="1319">
                  <c:v>40792.749999996799</c:v>
                </c:pt>
                <c:pt idx="1320">
                  <c:v>40792.760416663434</c:v>
                </c:pt>
                <c:pt idx="1321">
                  <c:v>40792.770833330142</c:v>
                </c:pt>
                <c:pt idx="1322">
                  <c:v>40792.781249996791</c:v>
                </c:pt>
                <c:pt idx="1323">
                  <c:v>40792.791666663419</c:v>
                </c:pt>
                <c:pt idx="1324">
                  <c:v>40792.802083330134</c:v>
                </c:pt>
                <c:pt idx="1325">
                  <c:v>40792.812499996806</c:v>
                </c:pt>
                <c:pt idx="1326">
                  <c:v>40792.822916663434</c:v>
                </c:pt>
                <c:pt idx="1327">
                  <c:v>40792.833333330113</c:v>
                </c:pt>
                <c:pt idx="1328">
                  <c:v>40792.843749996791</c:v>
                </c:pt>
                <c:pt idx="1329">
                  <c:v>40792.854166663434</c:v>
                </c:pt>
                <c:pt idx="1330">
                  <c:v>40792.864583330113</c:v>
                </c:pt>
                <c:pt idx="1331">
                  <c:v>40792.874999996791</c:v>
                </c:pt>
                <c:pt idx="1332">
                  <c:v>40792.885416663434</c:v>
                </c:pt>
                <c:pt idx="1333">
                  <c:v>40792.895833330098</c:v>
                </c:pt>
                <c:pt idx="1334">
                  <c:v>40792.906249996777</c:v>
                </c:pt>
                <c:pt idx="1335">
                  <c:v>40792.916666663426</c:v>
                </c:pt>
                <c:pt idx="1336">
                  <c:v>40792.927083330076</c:v>
                </c:pt>
                <c:pt idx="1337">
                  <c:v>40792.937499996762</c:v>
                </c:pt>
                <c:pt idx="1338">
                  <c:v>40792.947916663405</c:v>
                </c:pt>
                <c:pt idx="1339">
                  <c:v>40792.958333330098</c:v>
                </c:pt>
                <c:pt idx="1340">
                  <c:v>40792.968749996748</c:v>
                </c:pt>
                <c:pt idx="1341">
                  <c:v>40792.979166663383</c:v>
                </c:pt>
                <c:pt idx="1342">
                  <c:v>40792.989583330083</c:v>
                </c:pt>
                <c:pt idx="1343">
                  <c:v>40792.99999999674</c:v>
                </c:pt>
                <c:pt idx="1344">
                  <c:v>40793.010416663405</c:v>
                </c:pt>
                <c:pt idx="1345">
                  <c:v>40793.020833330069</c:v>
                </c:pt>
                <c:pt idx="1346">
                  <c:v>40793.031249996733</c:v>
                </c:pt>
                <c:pt idx="1347">
                  <c:v>40793.041666663368</c:v>
                </c:pt>
                <c:pt idx="1348">
                  <c:v>40793.052083330062</c:v>
                </c:pt>
                <c:pt idx="1349">
                  <c:v>40793.062499996733</c:v>
                </c:pt>
                <c:pt idx="1350">
                  <c:v>40793.072916663376</c:v>
                </c:pt>
                <c:pt idx="1351">
                  <c:v>40793.083333330062</c:v>
                </c:pt>
                <c:pt idx="1352">
                  <c:v>40793.093749996704</c:v>
                </c:pt>
                <c:pt idx="1353">
                  <c:v>40793.104166663354</c:v>
                </c:pt>
                <c:pt idx="1354">
                  <c:v>40793.114583330047</c:v>
                </c:pt>
                <c:pt idx="1355">
                  <c:v>40793.124999996711</c:v>
                </c:pt>
                <c:pt idx="1356">
                  <c:v>40793.135416663354</c:v>
                </c:pt>
                <c:pt idx="1357">
                  <c:v>40793.14583333004</c:v>
                </c:pt>
                <c:pt idx="1358">
                  <c:v>40793.156249996726</c:v>
                </c:pt>
                <c:pt idx="1359">
                  <c:v>40793.166666663346</c:v>
                </c:pt>
                <c:pt idx="1360">
                  <c:v>40793.177083330025</c:v>
                </c:pt>
                <c:pt idx="1361">
                  <c:v>40793.187499996697</c:v>
                </c:pt>
                <c:pt idx="1362">
                  <c:v>40793.197916663332</c:v>
                </c:pt>
                <c:pt idx="1363">
                  <c:v>40793.208333330032</c:v>
                </c:pt>
                <c:pt idx="1364">
                  <c:v>40793.218749996689</c:v>
                </c:pt>
                <c:pt idx="1365">
                  <c:v>40793.229166663317</c:v>
                </c:pt>
                <c:pt idx="1366">
                  <c:v>40793.239583330003</c:v>
                </c:pt>
                <c:pt idx="1367">
                  <c:v>40793.249999996682</c:v>
                </c:pt>
                <c:pt idx="1368">
                  <c:v>40793.260416663317</c:v>
                </c:pt>
                <c:pt idx="1369">
                  <c:v>40793.270833330011</c:v>
                </c:pt>
                <c:pt idx="1370">
                  <c:v>40793.281249996682</c:v>
                </c:pt>
                <c:pt idx="1371">
                  <c:v>40793.291666663295</c:v>
                </c:pt>
                <c:pt idx="1372">
                  <c:v>40793.302083330003</c:v>
                </c:pt>
                <c:pt idx="1373">
                  <c:v>40793.312499996689</c:v>
                </c:pt>
                <c:pt idx="1374">
                  <c:v>40793.322916663325</c:v>
                </c:pt>
                <c:pt idx="1375">
                  <c:v>40793.333333330003</c:v>
                </c:pt>
                <c:pt idx="1376">
                  <c:v>40793.34374999666</c:v>
                </c:pt>
                <c:pt idx="1377">
                  <c:v>40793.354166663325</c:v>
                </c:pt>
                <c:pt idx="1378">
                  <c:v>40793.364583330003</c:v>
                </c:pt>
                <c:pt idx="1379">
                  <c:v>40793.374999996668</c:v>
                </c:pt>
                <c:pt idx="1380">
                  <c:v>40793.385416663303</c:v>
                </c:pt>
                <c:pt idx="1381">
                  <c:v>40793.395833329996</c:v>
                </c:pt>
                <c:pt idx="1382">
                  <c:v>40793.40624999666</c:v>
                </c:pt>
                <c:pt idx="1383">
                  <c:v>40793.416666663295</c:v>
                </c:pt>
                <c:pt idx="1384">
                  <c:v>40793.427083329982</c:v>
                </c:pt>
                <c:pt idx="1385">
                  <c:v>40793.437499996639</c:v>
                </c:pt>
                <c:pt idx="1386">
                  <c:v>40793.447916663288</c:v>
                </c:pt>
                <c:pt idx="1387">
                  <c:v>40793.458333329996</c:v>
                </c:pt>
                <c:pt idx="1388">
                  <c:v>40793.468749996631</c:v>
                </c:pt>
                <c:pt idx="1389">
                  <c:v>40793.479166663266</c:v>
                </c:pt>
                <c:pt idx="1390">
                  <c:v>40793.489583329974</c:v>
                </c:pt>
                <c:pt idx="1391">
                  <c:v>40793.499999996631</c:v>
                </c:pt>
                <c:pt idx="1392">
                  <c:v>40793.510416663274</c:v>
                </c:pt>
                <c:pt idx="1393">
                  <c:v>40793.520833329967</c:v>
                </c:pt>
                <c:pt idx="1394">
                  <c:v>40793.531249996617</c:v>
                </c:pt>
                <c:pt idx="1395">
                  <c:v>40793.541666663252</c:v>
                </c:pt>
                <c:pt idx="1396">
                  <c:v>40793.55208332996</c:v>
                </c:pt>
                <c:pt idx="1397">
                  <c:v>40793.562499996609</c:v>
                </c:pt>
                <c:pt idx="1398">
                  <c:v>40793.572916663274</c:v>
                </c:pt>
                <c:pt idx="1399">
                  <c:v>40793.583333329952</c:v>
                </c:pt>
                <c:pt idx="1400">
                  <c:v>40793.593749996595</c:v>
                </c:pt>
                <c:pt idx="1401">
                  <c:v>40793.604166663237</c:v>
                </c:pt>
                <c:pt idx="1402">
                  <c:v>40793.614583329945</c:v>
                </c:pt>
                <c:pt idx="1403">
                  <c:v>40793.624999996602</c:v>
                </c:pt>
                <c:pt idx="1404">
                  <c:v>40793.63541666323</c:v>
                </c:pt>
                <c:pt idx="1405">
                  <c:v>40793.645833329938</c:v>
                </c:pt>
                <c:pt idx="1406">
                  <c:v>40793.656249996609</c:v>
                </c:pt>
                <c:pt idx="1407">
                  <c:v>40793.666666663223</c:v>
                </c:pt>
                <c:pt idx="1408">
                  <c:v>40793.677083329916</c:v>
                </c:pt>
                <c:pt idx="1409">
                  <c:v>40793.687499996595</c:v>
                </c:pt>
                <c:pt idx="1410">
                  <c:v>40793.697916663215</c:v>
                </c:pt>
                <c:pt idx="1411">
                  <c:v>40793.708333329923</c:v>
                </c:pt>
                <c:pt idx="1412">
                  <c:v>40793.718749996588</c:v>
                </c:pt>
                <c:pt idx="1413">
                  <c:v>40793.729166663194</c:v>
                </c:pt>
                <c:pt idx="1414">
                  <c:v>40793.739583329902</c:v>
                </c:pt>
                <c:pt idx="1415">
                  <c:v>40793.74999999658</c:v>
                </c:pt>
                <c:pt idx="1416">
                  <c:v>40793.760416663201</c:v>
                </c:pt>
                <c:pt idx="1417">
                  <c:v>40793.770833329909</c:v>
                </c:pt>
                <c:pt idx="1418">
                  <c:v>40793.781249996573</c:v>
                </c:pt>
                <c:pt idx="1419">
                  <c:v>40793.791666663179</c:v>
                </c:pt>
                <c:pt idx="1420">
                  <c:v>40793.802083329902</c:v>
                </c:pt>
                <c:pt idx="1421">
                  <c:v>40793.81249999658</c:v>
                </c:pt>
                <c:pt idx="1422">
                  <c:v>40793.822916663201</c:v>
                </c:pt>
                <c:pt idx="1423">
                  <c:v>40793.833333329894</c:v>
                </c:pt>
                <c:pt idx="1424">
                  <c:v>40793.843749996558</c:v>
                </c:pt>
                <c:pt idx="1425">
                  <c:v>40793.854166663194</c:v>
                </c:pt>
                <c:pt idx="1426">
                  <c:v>40793.864583329887</c:v>
                </c:pt>
                <c:pt idx="1427">
                  <c:v>40793.874999996566</c:v>
                </c:pt>
                <c:pt idx="1428">
                  <c:v>40793.885416663194</c:v>
                </c:pt>
                <c:pt idx="1429">
                  <c:v>40793.89583332988</c:v>
                </c:pt>
                <c:pt idx="1430">
                  <c:v>40793.906249996558</c:v>
                </c:pt>
                <c:pt idx="1431">
                  <c:v>40793.916666663194</c:v>
                </c:pt>
                <c:pt idx="1432">
                  <c:v>40793.927083329858</c:v>
                </c:pt>
                <c:pt idx="1433">
                  <c:v>40793.937499996537</c:v>
                </c:pt>
                <c:pt idx="1434">
                  <c:v>40793.947916663186</c:v>
                </c:pt>
                <c:pt idx="1435">
                  <c:v>40793.95833332988</c:v>
                </c:pt>
                <c:pt idx="1436">
                  <c:v>40793.968749996529</c:v>
                </c:pt>
                <c:pt idx="1437">
                  <c:v>40793.979166663165</c:v>
                </c:pt>
                <c:pt idx="1438">
                  <c:v>40793.989583329843</c:v>
                </c:pt>
                <c:pt idx="1439">
                  <c:v>40793.999999996522</c:v>
                </c:pt>
                <c:pt idx="1440">
                  <c:v>40794.010416663172</c:v>
                </c:pt>
                <c:pt idx="1441">
                  <c:v>40794.020833329843</c:v>
                </c:pt>
                <c:pt idx="1442">
                  <c:v>40794.031249996515</c:v>
                </c:pt>
                <c:pt idx="1443">
                  <c:v>40794.04166666315</c:v>
                </c:pt>
                <c:pt idx="1444">
                  <c:v>40794.052083329843</c:v>
                </c:pt>
                <c:pt idx="1445">
                  <c:v>40794.062499996493</c:v>
                </c:pt>
                <c:pt idx="1446">
                  <c:v>40794.072916663157</c:v>
                </c:pt>
                <c:pt idx="1447">
                  <c:v>40794.083333329836</c:v>
                </c:pt>
                <c:pt idx="1448">
                  <c:v>40794.093749996486</c:v>
                </c:pt>
                <c:pt idx="1449">
                  <c:v>40794.104166663128</c:v>
                </c:pt>
                <c:pt idx="1450">
                  <c:v>40794.114583329829</c:v>
                </c:pt>
                <c:pt idx="1451">
                  <c:v>40794.124999996493</c:v>
                </c:pt>
                <c:pt idx="1452">
                  <c:v>40794.135416663121</c:v>
                </c:pt>
                <c:pt idx="1453">
                  <c:v>40794.145833329821</c:v>
                </c:pt>
                <c:pt idx="1454">
                  <c:v>40794.1562499965</c:v>
                </c:pt>
                <c:pt idx="1455">
                  <c:v>40794.166666663121</c:v>
                </c:pt>
                <c:pt idx="1456">
                  <c:v>40794.1770833298</c:v>
                </c:pt>
                <c:pt idx="1457">
                  <c:v>40794.187499996478</c:v>
                </c:pt>
                <c:pt idx="1458">
                  <c:v>40794.197916663114</c:v>
                </c:pt>
                <c:pt idx="1459">
                  <c:v>40794.208333329792</c:v>
                </c:pt>
                <c:pt idx="1460">
                  <c:v>40794.218749996471</c:v>
                </c:pt>
                <c:pt idx="1461">
                  <c:v>40794.229166663092</c:v>
                </c:pt>
                <c:pt idx="1462">
                  <c:v>40794.239583329785</c:v>
                </c:pt>
                <c:pt idx="1463">
                  <c:v>40794.249999996449</c:v>
                </c:pt>
                <c:pt idx="1464">
                  <c:v>40794.260416663099</c:v>
                </c:pt>
                <c:pt idx="1465">
                  <c:v>40794.270833329792</c:v>
                </c:pt>
                <c:pt idx="1466">
                  <c:v>40794.281249996442</c:v>
                </c:pt>
                <c:pt idx="1467">
                  <c:v>40794.29166666307</c:v>
                </c:pt>
                <c:pt idx="1468">
                  <c:v>40794.302083329785</c:v>
                </c:pt>
                <c:pt idx="1469">
                  <c:v>40794.312499996457</c:v>
                </c:pt>
                <c:pt idx="1470">
                  <c:v>40794.322916663084</c:v>
                </c:pt>
                <c:pt idx="1471">
                  <c:v>40794.333333329763</c:v>
                </c:pt>
                <c:pt idx="1472">
                  <c:v>40794.343749996442</c:v>
                </c:pt>
                <c:pt idx="1473">
                  <c:v>40794.354166663084</c:v>
                </c:pt>
                <c:pt idx="1474">
                  <c:v>40794.364583329763</c:v>
                </c:pt>
                <c:pt idx="1475">
                  <c:v>40794.374999996449</c:v>
                </c:pt>
                <c:pt idx="1476">
                  <c:v>40794.385416663084</c:v>
                </c:pt>
                <c:pt idx="1477">
                  <c:v>40794.395833329749</c:v>
                </c:pt>
                <c:pt idx="1478">
                  <c:v>40794.406249996435</c:v>
                </c:pt>
                <c:pt idx="1479">
                  <c:v>40794.416666663077</c:v>
                </c:pt>
                <c:pt idx="1480">
                  <c:v>40794.427083329734</c:v>
                </c:pt>
                <c:pt idx="1481">
                  <c:v>40794.437499996413</c:v>
                </c:pt>
                <c:pt idx="1482">
                  <c:v>40794.44791666307</c:v>
                </c:pt>
                <c:pt idx="1483">
                  <c:v>40794.458333329756</c:v>
                </c:pt>
                <c:pt idx="1484">
                  <c:v>40794.468749996398</c:v>
                </c:pt>
                <c:pt idx="1485">
                  <c:v>40794.479166663034</c:v>
                </c:pt>
                <c:pt idx="1486">
                  <c:v>40794.489583329741</c:v>
                </c:pt>
                <c:pt idx="1487">
                  <c:v>40794.499999996391</c:v>
                </c:pt>
                <c:pt idx="1488">
                  <c:v>40794.510416663055</c:v>
                </c:pt>
                <c:pt idx="1489">
                  <c:v>40794.520833329734</c:v>
                </c:pt>
                <c:pt idx="1490">
                  <c:v>40794.531249996391</c:v>
                </c:pt>
                <c:pt idx="1491">
                  <c:v>40794.541666663026</c:v>
                </c:pt>
                <c:pt idx="1492">
                  <c:v>40794.552083329712</c:v>
                </c:pt>
                <c:pt idx="1493">
                  <c:v>40794.562499996391</c:v>
                </c:pt>
                <c:pt idx="1494">
                  <c:v>40794.572916663034</c:v>
                </c:pt>
                <c:pt idx="1495">
                  <c:v>40794.583333329712</c:v>
                </c:pt>
                <c:pt idx="1496">
                  <c:v>40794.593749996355</c:v>
                </c:pt>
                <c:pt idx="1497">
                  <c:v>40794.604166663019</c:v>
                </c:pt>
                <c:pt idx="1498">
                  <c:v>40794.614583329698</c:v>
                </c:pt>
                <c:pt idx="1499">
                  <c:v>40794.624999996362</c:v>
                </c:pt>
                <c:pt idx="1500">
                  <c:v>40794.635416663004</c:v>
                </c:pt>
                <c:pt idx="1501">
                  <c:v>40794.645833329691</c:v>
                </c:pt>
                <c:pt idx="1502">
                  <c:v>40794.656249996377</c:v>
                </c:pt>
                <c:pt idx="1503">
                  <c:v>40794.666666662997</c:v>
                </c:pt>
                <c:pt idx="1504">
                  <c:v>40794.677083329676</c:v>
                </c:pt>
                <c:pt idx="1505">
                  <c:v>40794.687499996347</c:v>
                </c:pt>
                <c:pt idx="1506">
                  <c:v>40794.69791666299</c:v>
                </c:pt>
                <c:pt idx="1507">
                  <c:v>40794.708333329683</c:v>
                </c:pt>
                <c:pt idx="1508">
                  <c:v>40794.71874999634</c:v>
                </c:pt>
                <c:pt idx="1509">
                  <c:v>40794.729166662975</c:v>
                </c:pt>
                <c:pt idx="1510">
                  <c:v>40794.739583329654</c:v>
                </c:pt>
                <c:pt idx="1511">
                  <c:v>40794.749999996333</c:v>
                </c:pt>
                <c:pt idx="1512">
                  <c:v>40794.760416662983</c:v>
                </c:pt>
                <c:pt idx="1513">
                  <c:v>40794.770833329661</c:v>
                </c:pt>
                <c:pt idx="1514">
                  <c:v>40794.781249996333</c:v>
                </c:pt>
                <c:pt idx="1515">
                  <c:v>40794.791666662968</c:v>
                </c:pt>
                <c:pt idx="1516">
                  <c:v>40794.802083329661</c:v>
                </c:pt>
                <c:pt idx="1517">
                  <c:v>40794.81249999634</c:v>
                </c:pt>
                <c:pt idx="1518">
                  <c:v>40794.822916662983</c:v>
                </c:pt>
                <c:pt idx="1519">
                  <c:v>40794.833333329647</c:v>
                </c:pt>
                <c:pt idx="1520">
                  <c:v>40794.843749996311</c:v>
                </c:pt>
                <c:pt idx="1521">
                  <c:v>40794.854166662983</c:v>
                </c:pt>
                <c:pt idx="1522">
                  <c:v>40794.86458332964</c:v>
                </c:pt>
                <c:pt idx="1523">
                  <c:v>40794.874999996326</c:v>
                </c:pt>
                <c:pt idx="1524">
                  <c:v>40794.885416662968</c:v>
                </c:pt>
                <c:pt idx="1525">
                  <c:v>40794.895833329632</c:v>
                </c:pt>
                <c:pt idx="1526">
                  <c:v>40794.906249996318</c:v>
                </c:pt>
                <c:pt idx="1527">
                  <c:v>40794.916666662961</c:v>
                </c:pt>
                <c:pt idx="1528">
                  <c:v>40794.927083329625</c:v>
                </c:pt>
                <c:pt idx="1529">
                  <c:v>40794.937499996289</c:v>
                </c:pt>
                <c:pt idx="1530">
                  <c:v>40794.947916662961</c:v>
                </c:pt>
                <c:pt idx="1531">
                  <c:v>40794.95833332964</c:v>
                </c:pt>
                <c:pt idx="1532">
                  <c:v>40794.968749996282</c:v>
                </c:pt>
                <c:pt idx="1533">
                  <c:v>40794.979166662932</c:v>
                </c:pt>
                <c:pt idx="1534">
                  <c:v>40794.98958332961</c:v>
                </c:pt>
                <c:pt idx="1535">
                  <c:v>40794.999999996282</c:v>
                </c:pt>
                <c:pt idx="1536">
                  <c:v>40795.010416662939</c:v>
                </c:pt>
                <c:pt idx="1537">
                  <c:v>40795.020833329603</c:v>
                </c:pt>
                <c:pt idx="1538">
                  <c:v>40795.031249996267</c:v>
                </c:pt>
                <c:pt idx="1539">
                  <c:v>40795.041666662924</c:v>
                </c:pt>
                <c:pt idx="1540">
                  <c:v>40795.052083329603</c:v>
                </c:pt>
                <c:pt idx="1541">
                  <c:v>40795.06249999626</c:v>
                </c:pt>
                <c:pt idx="1542">
                  <c:v>40795.072916662932</c:v>
                </c:pt>
                <c:pt idx="1543">
                  <c:v>40795.083333329603</c:v>
                </c:pt>
                <c:pt idx="1544">
                  <c:v>40795.093749996238</c:v>
                </c:pt>
                <c:pt idx="1545">
                  <c:v>40795.104166662903</c:v>
                </c:pt>
                <c:pt idx="1546">
                  <c:v>40795.114583329596</c:v>
                </c:pt>
                <c:pt idx="1547">
                  <c:v>40795.124999996246</c:v>
                </c:pt>
                <c:pt idx="1548">
                  <c:v>40795.135416662895</c:v>
                </c:pt>
                <c:pt idx="1549">
                  <c:v>40795.145833329596</c:v>
                </c:pt>
                <c:pt idx="1550">
                  <c:v>40795.156249996253</c:v>
                </c:pt>
                <c:pt idx="1551">
                  <c:v>40795.166666662888</c:v>
                </c:pt>
                <c:pt idx="1552">
                  <c:v>40795.177083329567</c:v>
                </c:pt>
                <c:pt idx="1553">
                  <c:v>40795.187499996231</c:v>
                </c:pt>
                <c:pt idx="1554">
                  <c:v>40795.197916662881</c:v>
                </c:pt>
                <c:pt idx="1555">
                  <c:v>40795.208333329574</c:v>
                </c:pt>
                <c:pt idx="1556">
                  <c:v>40795.218749996231</c:v>
                </c:pt>
                <c:pt idx="1557">
                  <c:v>40795.229166662859</c:v>
                </c:pt>
                <c:pt idx="1558">
                  <c:v>40795.239583329552</c:v>
                </c:pt>
                <c:pt idx="1559">
                  <c:v>40795.249999996217</c:v>
                </c:pt>
                <c:pt idx="1560">
                  <c:v>40795.260416662866</c:v>
                </c:pt>
                <c:pt idx="1561">
                  <c:v>40795.27083332956</c:v>
                </c:pt>
                <c:pt idx="1562">
                  <c:v>40795.281249996209</c:v>
                </c:pt>
                <c:pt idx="1563">
                  <c:v>40795.291666662844</c:v>
                </c:pt>
                <c:pt idx="1564">
                  <c:v>40795.302083329552</c:v>
                </c:pt>
                <c:pt idx="1565">
                  <c:v>40795.312499996217</c:v>
                </c:pt>
                <c:pt idx="1566">
                  <c:v>40795.322916662866</c:v>
                </c:pt>
                <c:pt idx="1567">
                  <c:v>40795.333333329545</c:v>
                </c:pt>
                <c:pt idx="1568">
                  <c:v>40795.343749996202</c:v>
                </c:pt>
                <c:pt idx="1569">
                  <c:v>40795.354166662859</c:v>
                </c:pt>
                <c:pt idx="1570">
                  <c:v>40795.364583329538</c:v>
                </c:pt>
                <c:pt idx="1571">
                  <c:v>40795.374999996209</c:v>
                </c:pt>
                <c:pt idx="1572">
                  <c:v>40795.385416662852</c:v>
                </c:pt>
                <c:pt idx="1573">
                  <c:v>40795.39583332953</c:v>
                </c:pt>
                <c:pt idx="1574">
                  <c:v>40795.406249996209</c:v>
                </c:pt>
                <c:pt idx="1575">
                  <c:v>40795.416666662844</c:v>
                </c:pt>
                <c:pt idx="1576">
                  <c:v>40795.427083329509</c:v>
                </c:pt>
                <c:pt idx="1577">
                  <c:v>40795.437499996187</c:v>
                </c:pt>
                <c:pt idx="1578">
                  <c:v>40795.447916662837</c:v>
                </c:pt>
                <c:pt idx="1579">
                  <c:v>40795.45833332953</c:v>
                </c:pt>
                <c:pt idx="1580">
                  <c:v>40795.46874999618</c:v>
                </c:pt>
                <c:pt idx="1581">
                  <c:v>40795.479166662815</c:v>
                </c:pt>
                <c:pt idx="1582">
                  <c:v>40795.489583329509</c:v>
                </c:pt>
                <c:pt idx="1583">
                  <c:v>40795.499999996173</c:v>
                </c:pt>
                <c:pt idx="1584">
                  <c:v>40795.510416662823</c:v>
                </c:pt>
                <c:pt idx="1585">
                  <c:v>40795.520833329501</c:v>
                </c:pt>
                <c:pt idx="1586">
                  <c:v>40795.531249996166</c:v>
                </c:pt>
                <c:pt idx="1587">
                  <c:v>40795.541666662801</c:v>
                </c:pt>
                <c:pt idx="1588">
                  <c:v>40795.552083329494</c:v>
                </c:pt>
                <c:pt idx="1589">
                  <c:v>40795.562499996158</c:v>
                </c:pt>
                <c:pt idx="1590">
                  <c:v>40795.572916662808</c:v>
                </c:pt>
                <c:pt idx="1591">
                  <c:v>40795.583333329487</c:v>
                </c:pt>
                <c:pt idx="1592">
                  <c:v>40795.593749996136</c:v>
                </c:pt>
                <c:pt idx="1593">
                  <c:v>40795.604166662779</c:v>
                </c:pt>
                <c:pt idx="1594">
                  <c:v>40795.61458332948</c:v>
                </c:pt>
                <c:pt idx="1595">
                  <c:v>40795.624999996144</c:v>
                </c:pt>
                <c:pt idx="1596">
                  <c:v>40795.635416662772</c:v>
                </c:pt>
                <c:pt idx="1597">
                  <c:v>40795.645833329472</c:v>
                </c:pt>
                <c:pt idx="1598">
                  <c:v>40795.656249996151</c:v>
                </c:pt>
                <c:pt idx="1599">
                  <c:v>40795.666666662772</c:v>
                </c:pt>
                <c:pt idx="1600">
                  <c:v>40795.67708332945</c:v>
                </c:pt>
                <c:pt idx="1601">
                  <c:v>40795.687499996129</c:v>
                </c:pt>
                <c:pt idx="1602">
                  <c:v>40795.697916662764</c:v>
                </c:pt>
                <c:pt idx="1603">
                  <c:v>40795.708333329443</c:v>
                </c:pt>
                <c:pt idx="1604">
                  <c:v>40795.718749996122</c:v>
                </c:pt>
                <c:pt idx="1605">
                  <c:v>40795.729166662743</c:v>
                </c:pt>
                <c:pt idx="1606">
                  <c:v>40795.739583329436</c:v>
                </c:pt>
                <c:pt idx="1607">
                  <c:v>40795.749999996115</c:v>
                </c:pt>
                <c:pt idx="1608">
                  <c:v>40795.76041666275</c:v>
                </c:pt>
                <c:pt idx="1609">
                  <c:v>40795.770833329443</c:v>
                </c:pt>
                <c:pt idx="1610">
                  <c:v>40795.781249996093</c:v>
                </c:pt>
                <c:pt idx="1611">
                  <c:v>40795.791666662721</c:v>
                </c:pt>
                <c:pt idx="1612">
                  <c:v>40795.802083329436</c:v>
                </c:pt>
                <c:pt idx="1613">
                  <c:v>40795.812499996115</c:v>
                </c:pt>
                <c:pt idx="1614">
                  <c:v>40795.82291666275</c:v>
                </c:pt>
                <c:pt idx="1615">
                  <c:v>40795.833333329429</c:v>
                </c:pt>
                <c:pt idx="1616">
                  <c:v>40795.843749996093</c:v>
                </c:pt>
                <c:pt idx="1617">
                  <c:v>40795.854166662735</c:v>
                </c:pt>
                <c:pt idx="1618">
                  <c:v>40795.864583329421</c:v>
                </c:pt>
                <c:pt idx="1619">
                  <c:v>40795.8749999961</c:v>
                </c:pt>
                <c:pt idx="1620">
                  <c:v>40795.885416662735</c:v>
                </c:pt>
                <c:pt idx="1621">
                  <c:v>40795.895833329399</c:v>
                </c:pt>
                <c:pt idx="1622">
                  <c:v>40795.906249996093</c:v>
                </c:pt>
                <c:pt idx="1623">
                  <c:v>40795.916666662728</c:v>
                </c:pt>
                <c:pt idx="1624">
                  <c:v>40795.927083329385</c:v>
                </c:pt>
                <c:pt idx="1625">
                  <c:v>40795.937499996071</c:v>
                </c:pt>
                <c:pt idx="1626">
                  <c:v>40795.947916662721</c:v>
                </c:pt>
                <c:pt idx="1627">
                  <c:v>40795.958333329407</c:v>
                </c:pt>
                <c:pt idx="1628">
                  <c:v>40795.968749996049</c:v>
                </c:pt>
                <c:pt idx="1629">
                  <c:v>40795.979166662684</c:v>
                </c:pt>
                <c:pt idx="1630">
                  <c:v>40795.989583329392</c:v>
                </c:pt>
                <c:pt idx="1631">
                  <c:v>40795.999999996042</c:v>
                </c:pt>
                <c:pt idx="1632">
                  <c:v>40796.010416662706</c:v>
                </c:pt>
                <c:pt idx="1633">
                  <c:v>40796.020833329385</c:v>
                </c:pt>
                <c:pt idx="1634">
                  <c:v>40796.031249996042</c:v>
                </c:pt>
                <c:pt idx="1635">
                  <c:v>40796.041666662677</c:v>
                </c:pt>
                <c:pt idx="1636">
                  <c:v>40796.052083329363</c:v>
                </c:pt>
                <c:pt idx="1637">
                  <c:v>40796.062499996042</c:v>
                </c:pt>
                <c:pt idx="1638">
                  <c:v>40796.072916662684</c:v>
                </c:pt>
                <c:pt idx="1639">
                  <c:v>40796.083333329363</c:v>
                </c:pt>
                <c:pt idx="1640">
                  <c:v>40796.09374999602</c:v>
                </c:pt>
                <c:pt idx="1641">
                  <c:v>40796.10416666267</c:v>
                </c:pt>
                <c:pt idx="1642">
                  <c:v>40796.114583329349</c:v>
                </c:pt>
                <c:pt idx="1643">
                  <c:v>40796.124999996013</c:v>
                </c:pt>
                <c:pt idx="1644">
                  <c:v>40796.135416662662</c:v>
                </c:pt>
                <c:pt idx="1645">
                  <c:v>40796.145833329341</c:v>
                </c:pt>
                <c:pt idx="1646">
                  <c:v>40796.156249996035</c:v>
                </c:pt>
                <c:pt idx="1647">
                  <c:v>40796.166666662648</c:v>
                </c:pt>
                <c:pt idx="1648">
                  <c:v>40796.177083329334</c:v>
                </c:pt>
                <c:pt idx="1649">
                  <c:v>40796.187499995998</c:v>
                </c:pt>
                <c:pt idx="1650">
                  <c:v>40796.197916662633</c:v>
                </c:pt>
                <c:pt idx="1651">
                  <c:v>40796.208333329341</c:v>
                </c:pt>
                <c:pt idx="1652">
                  <c:v>40796.218749995991</c:v>
                </c:pt>
                <c:pt idx="1653">
                  <c:v>40796.229166662619</c:v>
                </c:pt>
                <c:pt idx="1654">
                  <c:v>40796.239583329305</c:v>
                </c:pt>
                <c:pt idx="1655">
                  <c:v>40796.249999995991</c:v>
                </c:pt>
                <c:pt idx="1656">
                  <c:v>40796.260416662619</c:v>
                </c:pt>
                <c:pt idx="1657">
                  <c:v>40796.270833329312</c:v>
                </c:pt>
                <c:pt idx="1658">
                  <c:v>40796.281249995991</c:v>
                </c:pt>
                <c:pt idx="1659">
                  <c:v>40796.291666662597</c:v>
                </c:pt>
                <c:pt idx="1660">
                  <c:v>40796.302083329312</c:v>
                </c:pt>
                <c:pt idx="1661">
                  <c:v>40796.312499995991</c:v>
                </c:pt>
                <c:pt idx="1662">
                  <c:v>40796.322916662626</c:v>
                </c:pt>
                <c:pt idx="1663">
                  <c:v>40796.333333329298</c:v>
                </c:pt>
                <c:pt idx="1664">
                  <c:v>40796.343749995962</c:v>
                </c:pt>
                <c:pt idx="1665">
                  <c:v>40796.354166662626</c:v>
                </c:pt>
                <c:pt idx="1666">
                  <c:v>40796.36458332929</c:v>
                </c:pt>
                <c:pt idx="1667">
                  <c:v>40796.374999995976</c:v>
                </c:pt>
                <c:pt idx="1668">
                  <c:v>40796.385416662604</c:v>
                </c:pt>
                <c:pt idx="1669">
                  <c:v>40796.395833329283</c:v>
                </c:pt>
                <c:pt idx="1670">
                  <c:v>40796.406249995969</c:v>
                </c:pt>
                <c:pt idx="1671">
                  <c:v>40796.416666662604</c:v>
                </c:pt>
                <c:pt idx="1672">
                  <c:v>40796.427083329276</c:v>
                </c:pt>
                <c:pt idx="1673">
                  <c:v>40796.43749999594</c:v>
                </c:pt>
                <c:pt idx="1674">
                  <c:v>40796.447916662604</c:v>
                </c:pt>
                <c:pt idx="1675">
                  <c:v>40796.45833332929</c:v>
                </c:pt>
                <c:pt idx="1676">
                  <c:v>40796.468749995933</c:v>
                </c:pt>
                <c:pt idx="1677">
                  <c:v>40796.479166662582</c:v>
                </c:pt>
                <c:pt idx="1678">
                  <c:v>40796.489583329261</c:v>
                </c:pt>
                <c:pt idx="1679">
                  <c:v>40796.499999995933</c:v>
                </c:pt>
                <c:pt idx="1680">
                  <c:v>40796.51041666259</c:v>
                </c:pt>
                <c:pt idx="1681">
                  <c:v>40796.520833329261</c:v>
                </c:pt>
                <c:pt idx="1682">
                  <c:v>40796.531249995918</c:v>
                </c:pt>
                <c:pt idx="1683">
                  <c:v>40796.541666662575</c:v>
                </c:pt>
                <c:pt idx="1684">
                  <c:v>40796.552083329247</c:v>
                </c:pt>
                <c:pt idx="1685">
                  <c:v>40796.562499995911</c:v>
                </c:pt>
                <c:pt idx="1686">
                  <c:v>40796.572916662582</c:v>
                </c:pt>
                <c:pt idx="1687">
                  <c:v>40796.583333329239</c:v>
                </c:pt>
                <c:pt idx="1688">
                  <c:v>40796.593749995904</c:v>
                </c:pt>
                <c:pt idx="1689">
                  <c:v>40796.604166662553</c:v>
                </c:pt>
                <c:pt idx="1690">
                  <c:v>40796.614583329232</c:v>
                </c:pt>
                <c:pt idx="1691">
                  <c:v>40796.624999995896</c:v>
                </c:pt>
                <c:pt idx="1692">
                  <c:v>40796.635416662546</c:v>
                </c:pt>
                <c:pt idx="1693">
                  <c:v>40796.645833329232</c:v>
                </c:pt>
                <c:pt idx="1694">
                  <c:v>40796.656249995904</c:v>
                </c:pt>
                <c:pt idx="1695">
                  <c:v>40796.666666662539</c:v>
                </c:pt>
                <c:pt idx="1696">
                  <c:v>40796.677083329203</c:v>
                </c:pt>
                <c:pt idx="1697">
                  <c:v>40796.687499995882</c:v>
                </c:pt>
                <c:pt idx="1698">
                  <c:v>40796.697916662531</c:v>
                </c:pt>
                <c:pt idx="1699">
                  <c:v>40796.70833332921</c:v>
                </c:pt>
                <c:pt idx="1700">
                  <c:v>40796.718749995882</c:v>
                </c:pt>
                <c:pt idx="1701">
                  <c:v>40796.729166662517</c:v>
                </c:pt>
                <c:pt idx="1702">
                  <c:v>40796.739583329196</c:v>
                </c:pt>
                <c:pt idx="1703">
                  <c:v>40796.749999995867</c:v>
                </c:pt>
                <c:pt idx="1704">
                  <c:v>40796.760416662524</c:v>
                </c:pt>
                <c:pt idx="1705">
                  <c:v>40796.770833329203</c:v>
                </c:pt>
                <c:pt idx="1706">
                  <c:v>40796.78124999586</c:v>
                </c:pt>
                <c:pt idx="1707">
                  <c:v>40796.791666662502</c:v>
                </c:pt>
                <c:pt idx="1708">
                  <c:v>40796.802083329203</c:v>
                </c:pt>
                <c:pt idx="1709">
                  <c:v>40796.812499995867</c:v>
                </c:pt>
                <c:pt idx="1710">
                  <c:v>40796.822916662517</c:v>
                </c:pt>
                <c:pt idx="1711">
                  <c:v>40796.833333329196</c:v>
                </c:pt>
                <c:pt idx="1712">
                  <c:v>40796.843749995845</c:v>
                </c:pt>
                <c:pt idx="1713">
                  <c:v>40796.85416666251</c:v>
                </c:pt>
                <c:pt idx="1714">
                  <c:v>40796.864583329196</c:v>
                </c:pt>
                <c:pt idx="1715">
                  <c:v>40796.874999995853</c:v>
                </c:pt>
                <c:pt idx="1716">
                  <c:v>40796.885416662502</c:v>
                </c:pt>
                <c:pt idx="1717">
                  <c:v>40796.895833329188</c:v>
                </c:pt>
                <c:pt idx="1718">
                  <c:v>40796.906249995845</c:v>
                </c:pt>
                <c:pt idx="1719">
                  <c:v>40796.916666662495</c:v>
                </c:pt>
                <c:pt idx="1720">
                  <c:v>40796.927083329159</c:v>
                </c:pt>
                <c:pt idx="1721">
                  <c:v>40796.937499995831</c:v>
                </c:pt>
                <c:pt idx="1722">
                  <c:v>40796.947916662488</c:v>
                </c:pt>
                <c:pt idx="1723">
                  <c:v>40796.958333329181</c:v>
                </c:pt>
                <c:pt idx="1724">
                  <c:v>40796.968749995816</c:v>
                </c:pt>
                <c:pt idx="1725">
                  <c:v>40796.979166662466</c:v>
                </c:pt>
                <c:pt idx="1726">
                  <c:v>40796.989583329159</c:v>
                </c:pt>
                <c:pt idx="1727">
                  <c:v>40796.999999995809</c:v>
                </c:pt>
                <c:pt idx="1728">
                  <c:v>40797.010416662473</c:v>
                </c:pt>
                <c:pt idx="1729">
                  <c:v>40797.020833329152</c:v>
                </c:pt>
                <c:pt idx="1730">
                  <c:v>40797.031249995802</c:v>
                </c:pt>
                <c:pt idx="1731">
                  <c:v>40797.041666662451</c:v>
                </c:pt>
                <c:pt idx="1732">
                  <c:v>40797.052083329145</c:v>
                </c:pt>
                <c:pt idx="1733">
                  <c:v>40797.062499995794</c:v>
                </c:pt>
                <c:pt idx="1734">
                  <c:v>40797.072916662459</c:v>
                </c:pt>
                <c:pt idx="1735">
                  <c:v>40797.083333329138</c:v>
                </c:pt>
                <c:pt idx="1736">
                  <c:v>40797.093749995773</c:v>
                </c:pt>
                <c:pt idx="1737">
                  <c:v>40797.104166662437</c:v>
                </c:pt>
                <c:pt idx="1738">
                  <c:v>40797.11458332913</c:v>
                </c:pt>
                <c:pt idx="1739">
                  <c:v>40797.12499999578</c:v>
                </c:pt>
                <c:pt idx="1740">
                  <c:v>40797.13541666243</c:v>
                </c:pt>
                <c:pt idx="1741">
                  <c:v>40797.145833329123</c:v>
                </c:pt>
                <c:pt idx="1742">
                  <c:v>40797.156249995787</c:v>
                </c:pt>
                <c:pt idx="1743">
                  <c:v>40797.166666662422</c:v>
                </c:pt>
                <c:pt idx="1744">
                  <c:v>40797.177083329101</c:v>
                </c:pt>
                <c:pt idx="1745">
                  <c:v>40797.187499995765</c:v>
                </c:pt>
                <c:pt idx="1746">
                  <c:v>40797.197916662415</c:v>
                </c:pt>
                <c:pt idx="1747">
                  <c:v>40797.208333329108</c:v>
                </c:pt>
                <c:pt idx="1748">
                  <c:v>40797.218749995758</c:v>
                </c:pt>
                <c:pt idx="1749">
                  <c:v>40797.229166662393</c:v>
                </c:pt>
                <c:pt idx="1750">
                  <c:v>40797.239583329087</c:v>
                </c:pt>
                <c:pt idx="1751">
                  <c:v>40797.249999995751</c:v>
                </c:pt>
                <c:pt idx="1752">
                  <c:v>40797.260416662401</c:v>
                </c:pt>
                <c:pt idx="1753">
                  <c:v>40797.270833329094</c:v>
                </c:pt>
                <c:pt idx="1754">
                  <c:v>40797.281249995744</c:v>
                </c:pt>
                <c:pt idx="1755">
                  <c:v>40797.291666662371</c:v>
                </c:pt>
                <c:pt idx="1756">
                  <c:v>40797.302083329087</c:v>
                </c:pt>
                <c:pt idx="1757">
                  <c:v>40797.312499995751</c:v>
                </c:pt>
                <c:pt idx="1758">
                  <c:v>40797.322916662401</c:v>
                </c:pt>
                <c:pt idx="1759">
                  <c:v>40797.333333329079</c:v>
                </c:pt>
                <c:pt idx="1760">
                  <c:v>40797.343749995729</c:v>
                </c:pt>
                <c:pt idx="1761">
                  <c:v>40797.354166662386</c:v>
                </c:pt>
                <c:pt idx="1762">
                  <c:v>40797.364583329072</c:v>
                </c:pt>
                <c:pt idx="1763">
                  <c:v>40797.374999995736</c:v>
                </c:pt>
                <c:pt idx="1764">
                  <c:v>40797.385416662386</c:v>
                </c:pt>
                <c:pt idx="1765">
                  <c:v>40797.395833329065</c:v>
                </c:pt>
                <c:pt idx="1766">
                  <c:v>40797.406249995729</c:v>
                </c:pt>
                <c:pt idx="1767">
                  <c:v>40797.416666662379</c:v>
                </c:pt>
                <c:pt idx="1768">
                  <c:v>40797.427083329036</c:v>
                </c:pt>
                <c:pt idx="1769">
                  <c:v>40797.437499995707</c:v>
                </c:pt>
                <c:pt idx="1770">
                  <c:v>40797.447916662371</c:v>
                </c:pt>
                <c:pt idx="1771">
                  <c:v>40797.458333329065</c:v>
                </c:pt>
                <c:pt idx="1772">
                  <c:v>40797.4687499957</c:v>
                </c:pt>
                <c:pt idx="1773">
                  <c:v>40797.47916666235</c:v>
                </c:pt>
                <c:pt idx="1774">
                  <c:v>40797.489583329043</c:v>
                </c:pt>
                <c:pt idx="1775">
                  <c:v>40797.499999995685</c:v>
                </c:pt>
                <c:pt idx="1776">
                  <c:v>40797.510416662357</c:v>
                </c:pt>
                <c:pt idx="1777">
                  <c:v>40797.520833329036</c:v>
                </c:pt>
                <c:pt idx="1778">
                  <c:v>40797.531249995685</c:v>
                </c:pt>
                <c:pt idx="1779">
                  <c:v>40797.541666662328</c:v>
                </c:pt>
                <c:pt idx="1780">
                  <c:v>40797.552083329028</c:v>
                </c:pt>
                <c:pt idx="1781">
                  <c:v>40797.562499995678</c:v>
                </c:pt>
                <c:pt idx="1782">
                  <c:v>40797.572916662335</c:v>
                </c:pt>
                <c:pt idx="1783">
                  <c:v>40797.583333329021</c:v>
                </c:pt>
                <c:pt idx="1784">
                  <c:v>40797.593749995656</c:v>
                </c:pt>
                <c:pt idx="1785">
                  <c:v>40797.60416666232</c:v>
                </c:pt>
                <c:pt idx="1786">
                  <c:v>40797.614583329014</c:v>
                </c:pt>
                <c:pt idx="1787">
                  <c:v>40797.624999995664</c:v>
                </c:pt>
                <c:pt idx="1788">
                  <c:v>40797.635416662313</c:v>
                </c:pt>
                <c:pt idx="1789">
                  <c:v>40797.645833329007</c:v>
                </c:pt>
                <c:pt idx="1790">
                  <c:v>40797.656249995671</c:v>
                </c:pt>
                <c:pt idx="1791">
                  <c:v>40797.666666662299</c:v>
                </c:pt>
                <c:pt idx="1792">
                  <c:v>40797.677083328992</c:v>
                </c:pt>
                <c:pt idx="1793">
                  <c:v>40797.687499995634</c:v>
                </c:pt>
                <c:pt idx="1794">
                  <c:v>40797.697916662284</c:v>
                </c:pt>
                <c:pt idx="1795">
                  <c:v>40797.708333328999</c:v>
                </c:pt>
                <c:pt idx="1796">
                  <c:v>40797.718749995634</c:v>
                </c:pt>
                <c:pt idx="1797">
                  <c:v>40797.72916666227</c:v>
                </c:pt>
                <c:pt idx="1798">
                  <c:v>40797.739583328985</c:v>
                </c:pt>
                <c:pt idx="1799">
                  <c:v>40797.749999995634</c:v>
                </c:pt>
                <c:pt idx="1800">
                  <c:v>40797.760416662277</c:v>
                </c:pt>
                <c:pt idx="1801">
                  <c:v>40797.770833328985</c:v>
                </c:pt>
                <c:pt idx="1802">
                  <c:v>40797.781249995627</c:v>
                </c:pt>
                <c:pt idx="1803">
                  <c:v>40797.791666662255</c:v>
                </c:pt>
                <c:pt idx="1804">
                  <c:v>40797.802083328985</c:v>
                </c:pt>
                <c:pt idx="1805">
                  <c:v>40797.812499995634</c:v>
                </c:pt>
                <c:pt idx="1806">
                  <c:v>40797.822916662284</c:v>
                </c:pt>
                <c:pt idx="1807">
                  <c:v>40797.83333332897</c:v>
                </c:pt>
                <c:pt idx="1808">
                  <c:v>40797.843749995605</c:v>
                </c:pt>
                <c:pt idx="1809">
                  <c:v>40797.854166662277</c:v>
                </c:pt>
                <c:pt idx="1810">
                  <c:v>40797.864583328956</c:v>
                </c:pt>
                <c:pt idx="1811">
                  <c:v>40797.874999995613</c:v>
                </c:pt>
                <c:pt idx="1812">
                  <c:v>40797.88541666227</c:v>
                </c:pt>
                <c:pt idx="1813">
                  <c:v>40797.895833328956</c:v>
                </c:pt>
                <c:pt idx="1814">
                  <c:v>40797.906249995613</c:v>
                </c:pt>
                <c:pt idx="1815">
                  <c:v>40797.916666662255</c:v>
                </c:pt>
                <c:pt idx="1816">
                  <c:v>40797.927083328941</c:v>
                </c:pt>
                <c:pt idx="1817">
                  <c:v>40797.937499995591</c:v>
                </c:pt>
                <c:pt idx="1818">
                  <c:v>40797.947916662255</c:v>
                </c:pt>
                <c:pt idx="1819">
                  <c:v>40797.958333328956</c:v>
                </c:pt>
                <c:pt idx="1820">
                  <c:v>40797.968749995583</c:v>
                </c:pt>
                <c:pt idx="1821">
                  <c:v>40797.979166662219</c:v>
                </c:pt>
                <c:pt idx="1822">
                  <c:v>40797.989583328927</c:v>
                </c:pt>
                <c:pt idx="1823">
                  <c:v>40797.999999995583</c:v>
                </c:pt>
                <c:pt idx="1824">
                  <c:v>40798.010416662226</c:v>
                </c:pt>
                <c:pt idx="1825">
                  <c:v>40798.020833328927</c:v>
                </c:pt>
                <c:pt idx="1826">
                  <c:v>40798.031249995569</c:v>
                </c:pt>
                <c:pt idx="1827">
                  <c:v>40798.041666662204</c:v>
                </c:pt>
                <c:pt idx="1828">
                  <c:v>40798.052083328919</c:v>
                </c:pt>
                <c:pt idx="1829">
                  <c:v>40798.062499995562</c:v>
                </c:pt>
                <c:pt idx="1830">
                  <c:v>40798.072916662226</c:v>
                </c:pt>
                <c:pt idx="1831">
                  <c:v>40798.083333328905</c:v>
                </c:pt>
                <c:pt idx="1832">
                  <c:v>40798.093749995554</c:v>
                </c:pt>
                <c:pt idx="1833">
                  <c:v>40798.104166662197</c:v>
                </c:pt>
                <c:pt idx="1834">
                  <c:v>40798.114583328897</c:v>
                </c:pt>
                <c:pt idx="1835">
                  <c:v>40798.124999995547</c:v>
                </c:pt>
                <c:pt idx="1836">
                  <c:v>40798.13541666219</c:v>
                </c:pt>
                <c:pt idx="1837">
                  <c:v>40798.145833328897</c:v>
                </c:pt>
                <c:pt idx="1838">
                  <c:v>40798.156249995554</c:v>
                </c:pt>
                <c:pt idx="1839">
                  <c:v>40798.16666666219</c:v>
                </c:pt>
                <c:pt idx="1840">
                  <c:v>40798.177083328868</c:v>
                </c:pt>
                <c:pt idx="1841">
                  <c:v>40798.187499995533</c:v>
                </c:pt>
                <c:pt idx="1842">
                  <c:v>40798.197916662182</c:v>
                </c:pt>
                <c:pt idx="1843">
                  <c:v>40798.208333328876</c:v>
                </c:pt>
                <c:pt idx="1844">
                  <c:v>40798.218749995533</c:v>
                </c:pt>
                <c:pt idx="1845">
                  <c:v>40798.229166662168</c:v>
                </c:pt>
                <c:pt idx="1846">
                  <c:v>40798.239583328861</c:v>
                </c:pt>
                <c:pt idx="1847">
                  <c:v>40798.249999995518</c:v>
                </c:pt>
                <c:pt idx="1848">
                  <c:v>40798.260416662175</c:v>
                </c:pt>
                <c:pt idx="1849">
                  <c:v>40798.270833328868</c:v>
                </c:pt>
                <c:pt idx="1850">
                  <c:v>40798.281249995511</c:v>
                </c:pt>
                <c:pt idx="1851">
                  <c:v>40798.291666662153</c:v>
                </c:pt>
                <c:pt idx="1852">
                  <c:v>40798.302083328854</c:v>
                </c:pt>
                <c:pt idx="1853">
                  <c:v>40798.312499995518</c:v>
                </c:pt>
                <c:pt idx="1854">
                  <c:v>40798.322916662168</c:v>
                </c:pt>
                <c:pt idx="1855">
                  <c:v>40798.333333328846</c:v>
                </c:pt>
                <c:pt idx="1856">
                  <c:v>40798.343749995496</c:v>
                </c:pt>
                <c:pt idx="1857">
                  <c:v>40798.35416666216</c:v>
                </c:pt>
                <c:pt idx="1858">
                  <c:v>40798.364583328846</c:v>
                </c:pt>
                <c:pt idx="1859">
                  <c:v>40798.374999995503</c:v>
                </c:pt>
                <c:pt idx="1860">
                  <c:v>40798.385416662153</c:v>
                </c:pt>
                <c:pt idx="1861">
                  <c:v>40798.395833328839</c:v>
                </c:pt>
                <c:pt idx="1862">
                  <c:v>40798.406249995496</c:v>
                </c:pt>
                <c:pt idx="1863">
                  <c:v>40798.416666662146</c:v>
                </c:pt>
                <c:pt idx="1864">
                  <c:v>40798.42708332881</c:v>
                </c:pt>
                <c:pt idx="1865">
                  <c:v>40798.437499995482</c:v>
                </c:pt>
                <c:pt idx="1866">
                  <c:v>40798.447916662139</c:v>
                </c:pt>
                <c:pt idx="1867">
                  <c:v>40798.458333328832</c:v>
                </c:pt>
                <c:pt idx="1868">
                  <c:v>40798.468749995467</c:v>
                </c:pt>
                <c:pt idx="1869">
                  <c:v>40798.479166662124</c:v>
                </c:pt>
                <c:pt idx="1870">
                  <c:v>40798.48958332881</c:v>
                </c:pt>
                <c:pt idx="1871">
                  <c:v>40798.49999999546</c:v>
                </c:pt>
                <c:pt idx="1872">
                  <c:v>40798.510416662131</c:v>
                </c:pt>
                <c:pt idx="1873">
                  <c:v>40798.520833328803</c:v>
                </c:pt>
                <c:pt idx="1874">
                  <c:v>40798.531249995453</c:v>
                </c:pt>
                <c:pt idx="1875">
                  <c:v>40798.541666662102</c:v>
                </c:pt>
                <c:pt idx="1876">
                  <c:v>40798.552083328796</c:v>
                </c:pt>
                <c:pt idx="1877">
                  <c:v>40798.562499995445</c:v>
                </c:pt>
                <c:pt idx="1878">
                  <c:v>40798.572916662109</c:v>
                </c:pt>
                <c:pt idx="1879">
                  <c:v>40798.583333328796</c:v>
                </c:pt>
                <c:pt idx="1880">
                  <c:v>40798.593749995423</c:v>
                </c:pt>
                <c:pt idx="1881">
                  <c:v>40798.604166662088</c:v>
                </c:pt>
                <c:pt idx="1882">
                  <c:v>40798.614583328788</c:v>
                </c:pt>
                <c:pt idx="1883">
                  <c:v>40798.624999995431</c:v>
                </c:pt>
                <c:pt idx="1884">
                  <c:v>40798.63541666208</c:v>
                </c:pt>
                <c:pt idx="1885">
                  <c:v>40798.645833328774</c:v>
                </c:pt>
                <c:pt idx="1886">
                  <c:v>40798.656249995438</c:v>
                </c:pt>
                <c:pt idx="1887">
                  <c:v>40798.666666662073</c:v>
                </c:pt>
                <c:pt idx="1888">
                  <c:v>40798.677083328752</c:v>
                </c:pt>
                <c:pt idx="1889">
                  <c:v>40798.687499995416</c:v>
                </c:pt>
                <c:pt idx="1890">
                  <c:v>40798.697916662066</c:v>
                </c:pt>
                <c:pt idx="1891">
                  <c:v>40798.708333328759</c:v>
                </c:pt>
                <c:pt idx="1892">
                  <c:v>40798.718749995409</c:v>
                </c:pt>
                <c:pt idx="1893">
                  <c:v>40798.729166662044</c:v>
                </c:pt>
                <c:pt idx="1894">
                  <c:v>40798.739583328737</c:v>
                </c:pt>
                <c:pt idx="1895">
                  <c:v>40798.749999995402</c:v>
                </c:pt>
                <c:pt idx="1896">
                  <c:v>40798.760416662051</c:v>
                </c:pt>
                <c:pt idx="1897">
                  <c:v>40798.770833328745</c:v>
                </c:pt>
                <c:pt idx="1898">
                  <c:v>40798.781249995394</c:v>
                </c:pt>
                <c:pt idx="1899">
                  <c:v>40798.791666662029</c:v>
                </c:pt>
                <c:pt idx="1900">
                  <c:v>40798.802083328737</c:v>
                </c:pt>
                <c:pt idx="1901">
                  <c:v>40798.812499995402</c:v>
                </c:pt>
                <c:pt idx="1902">
                  <c:v>40798.822916662051</c:v>
                </c:pt>
                <c:pt idx="1903">
                  <c:v>40798.83333332873</c:v>
                </c:pt>
                <c:pt idx="1904">
                  <c:v>40798.84374999538</c:v>
                </c:pt>
                <c:pt idx="1905">
                  <c:v>40798.854166662044</c:v>
                </c:pt>
                <c:pt idx="1906">
                  <c:v>40798.864583328723</c:v>
                </c:pt>
                <c:pt idx="1907">
                  <c:v>40798.874999995387</c:v>
                </c:pt>
                <c:pt idx="1908">
                  <c:v>40798.885416662037</c:v>
                </c:pt>
                <c:pt idx="1909">
                  <c:v>40798.895833328716</c:v>
                </c:pt>
                <c:pt idx="1910">
                  <c:v>40798.90624999538</c:v>
                </c:pt>
                <c:pt idx="1911">
                  <c:v>40798.916666662029</c:v>
                </c:pt>
                <c:pt idx="1912">
                  <c:v>40798.927083328694</c:v>
                </c:pt>
                <c:pt idx="1913">
                  <c:v>40798.937499995358</c:v>
                </c:pt>
                <c:pt idx="1914">
                  <c:v>40798.947916662022</c:v>
                </c:pt>
                <c:pt idx="1915">
                  <c:v>40798.958333328716</c:v>
                </c:pt>
                <c:pt idx="1916">
                  <c:v>40798.968749995351</c:v>
                </c:pt>
                <c:pt idx="1917">
                  <c:v>40798.979166662</c:v>
                </c:pt>
                <c:pt idx="1918">
                  <c:v>40798.989583328694</c:v>
                </c:pt>
                <c:pt idx="1919">
                  <c:v>40798.999999995336</c:v>
                </c:pt>
                <c:pt idx="1920">
                  <c:v>40799.010416662008</c:v>
                </c:pt>
                <c:pt idx="1921">
                  <c:v>40799.020833328686</c:v>
                </c:pt>
                <c:pt idx="1922">
                  <c:v>40799.031249995336</c:v>
                </c:pt>
                <c:pt idx="1923">
                  <c:v>40799.041666661979</c:v>
                </c:pt>
                <c:pt idx="1924">
                  <c:v>40799.052083328679</c:v>
                </c:pt>
                <c:pt idx="1925">
                  <c:v>40799.062499995329</c:v>
                </c:pt>
                <c:pt idx="1926">
                  <c:v>40799.072916661986</c:v>
                </c:pt>
                <c:pt idx="1927">
                  <c:v>40799.083333328672</c:v>
                </c:pt>
                <c:pt idx="1928">
                  <c:v>40799.093749995307</c:v>
                </c:pt>
                <c:pt idx="1929">
                  <c:v>40799.104166661971</c:v>
                </c:pt>
                <c:pt idx="1930">
                  <c:v>40799.114583328665</c:v>
                </c:pt>
                <c:pt idx="1931">
                  <c:v>40799.124999995314</c:v>
                </c:pt>
                <c:pt idx="1932">
                  <c:v>40799.135416661964</c:v>
                </c:pt>
                <c:pt idx="1933">
                  <c:v>40799.145833328643</c:v>
                </c:pt>
                <c:pt idx="1934">
                  <c:v>40799.156249995322</c:v>
                </c:pt>
                <c:pt idx="1935">
                  <c:v>40799.166666661957</c:v>
                </c:pt>
                <c:pt idx="1936">
                  <c:v>40799.177083328635</c:v>
                </c:pt>
                <c:pt idx="1937">
                  <c:v>40799.1874999953</c:v>
                </c:pt>
                <c:pt idx="1938">
                  <c:v>40799.197916661949</c:v>
                </c:pt>
                <c:pt idx="1939">
                  <c:v>40799.208333328643</c:v>
                </c:pt>
                <c:pt idx="1940">
                  <c:v>40799.218749995285</c:v>
                </c:pt>
                <c:pt idx="1941">
                  <c:v>40799.22916666192</c:v>
                </c:pt>
                <c:pt idx="1942">
                  <c:v>40799.239583328621</c:v>
                </c:pt>
                <c:pt idx="1943">
                  <c:v>40799.249999995285</c:v>
                </c:pt>
                <c:pt idx="1944">
                  <c:v>40799.260416661928</c:v>
                </c:pt>
                <c:pt idx="1945">
                  <c:v>40799.270833328628</c:v>
                </c:pt>
                <c:pt idx="1946">
                  <c:v>40799.281249995278</c:v>
                </c:pt>
                <c:pt idx="1947">
                  <c:v>40799.291666661906</c:v>
                </c:pt>
                <c:pt idx="1948">
                  <c:v>40799.302083328621</c:v>
                </c:pt>
                <c:pt idx="1949">
                  <c:v>40799.312499995285</c:v>
                </c:pt>
                <c:pt idx="1950">
                  <c:v>40799.322916661935</c:v>
                </c:pt>
                <c:pt idx="1951">
                  <c:v>40799.333333328614</c:v>
                </c:pt>
                <c:pt idx="1952">
                  <c:v>40799.343749995256</c:v>
                </c:pt>
                <c:pt idx="1953">
                  <c:v>40799.354166661928</c:v>
                </c:pt>
                <c:pt idx="1954">
                  <c:v>40799.364583328606</c:v>
                </c:pt>
                <c:pt idx="1955">
                  <c:v>40799.374999995263</c:v>
                </c:pt>
                <c:pt idx="1956">
                  <c:v>40799.38541666192</c:v>
                </c:pt>
                <c:pt idx="1957">
                  <c:v>40799.395833328606</c:v>
                </c:pt>
                <c:pt idx="1958">
                  <c:v>40799.406249995249</c:v>
                </c:pt>
                <c:pt idx="1959">
                  <c:v>40799.416666661906</c:v>
                </c:pt>
                <c:pt idx="1960">
                  <c:v>40799.427083328592</c:v>
                </c:pt>
                <c:pt idx="1961">
                  <c:v>40799.437499995234</c:v>
                </c:pt>
                <c:pt idx="1962">
                  <c:v>40799.447916661906</c:v>
                </c:pt>
                <c:pt idx="1963">
                  <c:v>40799.458333328606</c:v>
                </c:pt>
                <c:pt idx="1964">
                  <c:v>40799.468749995234</c:v>
                </c:pt>
                <c:pt idx="1965">
                  <c:v>40799.479166661877</c:v>
                </c:pt>
                <c:pt idx="1966">
                  <c:v>40799.489583328585</c:v>
                </c:pt>
                <c:pt idx="1967">
                  <c:v>40799.499999995227</c:v>
                </c:pt>
                <c:pt idx="1968">
                  <c:v>40799.510416661884</c:v>
                </c:pt>
                <c:pt idx="1969">
                  <c:v>40799.520833328585</c:v>
                </c:pt>
                <c:pt idx="1970">
                  <c:v>40799.53124999522</c:v>
                </c:pt>
                <c:pt idx="1971">
                  <c:v>40799.541666661869</c:v>
                </c:pt>
                <c:pt idx="1972">
                  <c:v>40799.55208332857</c:v>
                </c:pt>
                <c:pt idx="1973">
                  <c:v>40799.562499995205</c:v>
                </c:pt>
                <c:pt idx="1974">
                  <c:v>40799.572916661877</c:v>
                </c:pt>
                <c:pt idx="1975">
                  <c:v>40799.583333328555</c:v>
                </c:pt>
                <c:pt idx="1976">
                  <c:v>40799.593749995191</c:v>
                </c:pt>
                <c:pt idx="1977">
                  <c:v>40799.604166661848</c:v>
                </c:pt>
                <c:pt idx="1978">
                  <c:v>40799.614583328555</c:v>
                </c:pt>
                <c:pt idx="1979">
                  <c:v>40799.624999995198</c:v>
                </c:pt>
                <c:pt idx="1980">
                  <c:v>40799.635416661833</c:v>
                </c:pt>
                <c:pt idx="1981">
                  <c:v>40799.645833328548</c:v>
                </c:pt>
                <c:pt idx="1982">
                  <c:v>40799.656249995205</c:v>
                </c:pt>
                <c:pt idx="1983">
                  <c:v>40799.666666661833</c:v>
                </c:pt>
                <c:pt idx="1984">
                  <c:v>40799.677083328519</c:v>
                </c:pt>
                <c:pt idx="1985">
                  <c:v>40799.687499995183</c:v>
                </c:pt>
                <c:pt idx="1986">
                  <c:v>40799.697916661818</c:v>
                </c:pt>
                <c:pt idx="1987">
                  <c:v>40799.708333328526</c:v>
                </c:pt>
                <c:pt idx="1988">
                  <c:v>40799.718749995183</c:v>
                </c:pt>
                <c:pt idx="1989">
                  <c:v>40799.729166661797</c:v>
                </c:pt>
                <c:pt idx="1990">
                  <c:v>40799.739583328512</c:v>
                </c:pt>
                <c:pt idx="1991">
                  <c:v>40799.749999995169</c:v>
                </c:pt>
                <c:pt idx="1992">
                  <c:v>40799.760416661804</c:v>
                </c:pt>
                <c:pt idx="1993">
                  <c:v>40799.770833328519</c:v>
                </c:pt>
                <c:pt idx="1994">
                  <c:v>40799.781249995161</c:v>
                </c:pt>
                <c:pt idx="1995">
                  <c:v>40799.791666661789</c:v>
                </c:pt>
                <c:pt idx="1996">
                  <c:v>40799.802083328505</c:v>
                </c:pt>
                <c:pt idx="1997">
                  <c:v>40799.812499995176</c:v>
                </c:pt>
                <c:pt idx="1998">
                  <c:v>40799.822916661804</c:v>
                </c:pt>
                <c:pt idx="1999">
                  <c:v>40799.833333328497</c:v>
                </c:pt>
                <c:pt idx="2000">
                  <c:v>40799.843749995147</c:v>
                </c:pt>
                <c:pt idx="2001">
                  <c:v>40799.854166661804</c:v>
                </c:pt>
                <c:pt idx="2002">
                  <c:v>40799.864583328497</c:v>
                </c:pt>
                <c:pt idx="2003">
                  <c:v>40799.874999995154</c:v>
                </c:pt>
                <c:pt idx="2004">
                  <c:v>40799.885416661804</c:v>
                </c:pt>
                <c:pt idx="2005">
                  <c:v>40799.89583332849</c:v>
                </c:pt>
                <c:pt idx="2006">
                  <c:v>40799.906249995147</c:v>
                </c:pt>
                <c:pt idx="2007">
                  <c:v>40799.916666661782</c:v>
                </c:pt>
                <c:pt idx="2008">
                  <c:v>40799.927083328461</c:v>
                </c:pt>
                <c:pt idx="2009">
                  <c:v>40799.937499995132</c:v>
                </c:pt>
                <c:pt idx="2010">
                  <c:v>40799.947916661775</c:v>
                </c:pt>
                <c:pt idx="2011">
                  <c:v>40799.958333328497</c:v>
                </c:pt>
                <c:pt idx="2012">
                  <c:v>40799.968749995118</c:v>
                </c:pt>
                <c:pt idx="2013">
                  <c:v>40799.979166661753</c:v>
                </c:pt>
                <c:pt idx="2014">
                  <c:v>40799.989583328468</c:v>
                </c:pt>
                <c:pt idx="2015">
                  <c:v>40799.999999995111</c:v>
                </c:pt>
                <c:pt idx="2016">
                  <c:v>40800.010416661775</c:v>
                </c:pt>
                <c:pt idx="2017">
                  <c:v>40800.020833328454</c:v>
                </c:pt>
                <c:pt idx="2018">
                  <c:v>40800.031249995103</c:v>
                </c:pt>
                <c:pt idx="2019">
                  <c:v>40800.041666661738</c:v>
                </c:pt>
                <c:pt idx="2020">
                  <c:v>40800.052083328446</c:v>
                </c:pt>
                <c:pt idx="2021">
                  <c:v>40800.062499995096</c:v>
                </c:pt>
                <c:pt idx="2022">
                  <c:v>40800.072916661746</c:v>
                </c:pt>
                <c:pt idx="2023">
                  <c:v>40800.083333328446</c:v>
                </c:pt>
                <c:pt idx="2024">
                  <c:v>40800.093749995074</c:v>
                </c:pt>
                <c:pt idx="2025">
                  <c:v>40800.104166661724</c:v>
                </c:pt>
                <c:pt idx="2026">
                  <c:v>40800.114583328439</c:v>
                </c:pt>
                <c:pt idx="2027">
                  <c:v>40800.124999995081</c:v>
                </c:pt>
                <c:pt idx="2028">
                  <c:v>40800.135416661717</c:v>
                </c:pt>
                <c:pt idx="2029">
                  <c:v>40800.145833328424</c:v>
                </c:pt>
                <c:pt idx="2030">
                  <c:v>40800.156249995096</c:v>
                </c:pt>
                <c:pt idx="2031">
                  <c:v>40800.166666661717</c:v>
                </c:pt>
                <c:pt idx="2032">
                  <c:v>40800.177083328403</c:v>
                </c:pt>
                <c:pt idx="2033">
                  <c:v>40800.187499995067</c:v>
                </c:pt>
                <c:pt idx="2034">
                  <c:v>40800.197916661702</c:v>
                </c:pt>
                <c:pt idx="2035">
                  <c:v>40800.20833332841</c:v>
                </c:pt>
                <c:pt idx="2036">
                  <c:v>40800.21874999506</c:v>
                </c:pt>
                <c:pt idx="2037">
                  <c:v>40800.229166661687</c:v>
                </c:pt>
                <c:pt idx="2038">
                  <c:v>40800.239583328388</c:v>
                </c:pt>
                <c:pt idx="2039">
                  <c:v>40800.249999995052</c:v>
                </c:pt>
                <c:pt idx="2040">
                  <c:v>40800.260416661687</c:v>
                </c:pt>
                <c:pt idx="2041">
                  <c:v>40800.270833328395</c:v>
                </c:pt>
                <c:pt idx="2042">
                  <c:v>40800.281249995045</c:v>
                </c:pt>
                <c:pt idx="2043">
                  <c:v>40800.291666661666</c:v>
                </c:pt>
                <c:pt idx="2044">
                  <c:v>40800.302083328395</c:v>
                </c:pt>
                <c:pt idx="2045">
                  <c:v>40800.312499995052</c:v>
                </c:pt>
                <c:pt idx="2046">
                  <c:v>40800.322916661687</c:v>
                </c:pt>
                <c:pt idx="2047">
                  <c:v>40800.333333328388</c:v>
                </c:pt>
                <c:pt idx="2048">
                  <c:v>40800.343749995031</c:v>
                </c:pt>
                <c:pt idx="2049">
                  <c:v>40800.35416666168</c:v>
                </c:pt>
                <c:pt idx="2050">
                  <c:v>40800.364583328374</c:v>
                </c:pt>
                <c:pt idx="2051">
                  <c:v>40800.374999995038</c:v>
                </c:pt>
                <c:pt idx="2052">
                  <c:v>40800.385416661673</c:v>
                </c:pt>
                <c:pt idx="2053">
                  <c:v>40800.395833328366</c:v>
                </c:pt>
                <c:pt idx="2054">
                  <c:v>40800.406249995031</c:v>
                </c:pt>
                <c:pt idx="2055">
                  <c:v>40800.416666661666</c:v>
                </c:pt>
                <c:pt idx="2056">
                  <c:v>40800.427083328344</c:v>
                </c:pt>
                <c:pt idx="2057">
                  <c:v>40800.437499995009</c:v>
                </c:pt>
                <c:pt idx="2058">
                  <c:v>40800.447916661658</c:v>
                </c:pt>
                <c:pt idx="2059">
                  <c:v>40800.458333328366</c:v>
                </c:pt>
                <c:pt idx="2060">
                  <c:v>40800.468749995001</c:v>
                </c:pt>
                <c:pt idx="2061">
                  <c:v>40800.479166661637</c:v>
                </c:pt>
                <c:pt idx="2062">
                  <c:v>40800.489583328344</c:v>
                </c:pt>
                <c:pt idx="2063">
                  <c:v>40800.499999995001</c:v>
                </c:pt>
                <c:pt idx="2064">
                  <c:v>40800.510416661644</c:v>
                </c:pt>
                <c:pt idx="2065">
                  <c:v>40800.520833328337</c:v>
                </c:pt>
                <c:pt idx="2066">
                  <c:v>40800.531249995001</c:v>
                </c:pt>
                <c:pt idx="2067">
                  <c:v>40800.541666661622</c:v>
                </c:pt>
                <c:pt idx="2068">
                  <c:v>40800.55208332833</c:v>
                </c:pt>
                <c:pt idx="2069">
                  <c:v>40800.562499994994</c:v>
                </c:pt>
                <c:pt idx="2070">
                  <c:v>40800.572916661629</c:v>
                </c:pt>
                <c:pt idx="2071">
                  <c:v>40800.583333328323</c:v>
                </c:pt>
                <c:pt idx="2072">
                  <c:v>40800.593749994972</c:v>
                </c:pt>
                <c:pt idx="2073">
                  <c:v>40800.604166661607</c:v>
                </c:pt>
                <c:pt idx="2074">
                  <c:v>40800.614583328315</c:v>
                </c:pt>
                <c:pt idx="2075">
                  <c:v>40800.62499999498</c:v>
                </c:pt>
                <c:pt idx="2076">
                  <c:v>40800.6354166616</c:v>
                </c:pt>
                <c:pt idx="2077">
                  <c:v>40800.645833328308</c:v>
                </c:pt>
                <c:pt idx="2078">
                  <c:v>40800.656249994987</c:v>
                </c:pt>
                <c:pt idx="2079">
                  <c:v>40800.666666661593</c:v>
                </c:pt>
                <c:pt idx="2080">
                  <c:v>40800.677083328286</c:v>
                </c:pt>
                <c:pt idx="2081">
                  <c:v>40800.687499994965</c:v>
                </c:pt>
                <c:pt idx="2082">
                  <c:v>40800.697916661586</c:v>
                </c:pt>
                <c:pt idx="2083">
                  <c:v>40800.708333328294</c:v>
                </c:pt>
                <c:pt idx="2084">
                  <c:v>40800.718749994943</c:v>
                </c:pt>
                <c:pt idx="2085">
                  <c:v>40800.729166661571</c:v>
                </c:pt>
                <c:pt idx="2086">
                  <c:v>40800.739583328272</c:v>
                </c:pt>
                <c:pt idx="2087">
                  <c:v>40800.749999994943</c:v>
                </c:pt>
                <c:pt idx="2088">
                  <c:v>40800.760416661578</c:v>
                </c:pt>
                <c:pt idx="2089">
                  <c:v>40800.770833328279</c:v>
                </c:pt>
                <c:pt idx="2090">
                  <c:v>40800.781249994943</c:v>
                </c:pt>
                <c:pt idx="2091">
                  <c:v>40800.791666661557</c:v>
                </c:pt>
                <c:pt idx="2092">
                  <c:v>40800.802083328272</c:v>
                </c:pt>
                <c:pt idx="2093">
                  <c:v>40800.81249999495</c:v>
                </c:pt>
                <c:pt idx="2094">
                  <c:v>40800.822916661586</c:v>
                </c:pt>
                <c:pt idx="2095">
                  <c:v>40800.833333328264</c:v>
                </c:pt>
                <c:pt idx="2096">
                  <c:v>40800.843749994929</c:v>
                </c:pt>
                <c:pt idx="2097">
                  <c:v>40800.854166661578</c:v>
                </c:pt>
                <c:pt idx="2098">
                  <c:v>40800.864583328243</c:v>
                </c:pt>
                <c:pt idx="2099">
                  <c:v>40800.874999994936</c:v>
                </c:pt>
                <c:pt idx="2100">
                  <c:v>40800.885416661571</c:v>
                </c:pt>
                <c:pt idx="2101">
                  <c:v>40800.895833328243</c:v>
                </c:pt>
                <c:pt idx="2102">
                  <c:v>40800.906249994929</c:v>
                </c:pt>
                <c:pt idx="2103">
                  <c:v>40800.916666661564</c:v>
                </c:pt>
                <c:pt idx="2104">
                  <c:v>40800.927083328228</c:v>
                </c:pt>
                <c:pt idx="2105">
                  <c:v>40800.937499994892</c:v>
                </c:pt>
                <c:pt idx="2106">
                  <c:v>40800.947916661557</c:v>
                </c:pt>
                <c:pt idx="2107">
                  <c:v>40800.95833332825</c:v>
                </c:pt>
                <c:pt idx="2108">
                  <c:v>40800.968749994892</c:v>
                </c:pt>
                <c:pt idx="2109">
                  <c:v>40800.979166661527</c:v>
                </c:pt>
                <c:pt idx="2110">
                  <c:v>40800.989583328213</c:v>
                </c:pt>
                <c:pt idx="2111">
                  <c:v>40800.999999994892</c:v>
                </c:pt>
                <c:pt idx="2112">
                  <c:v>40801.010416661535</c:v>
                </c:pt>
                <c:pt idx="2113">
                  <c:v>40801.020833328213</c:v>
                </c:pt>
                <c:pt idx="2114">
                  <c:v>40801.031249994885</c:v>
                </c:pt>
                <c:pt idx="2115">
                  <c:v>40801.04166666152</c:v>
                </c:pt>
                <c:pt idx="2116">
                  <c:v>40801.052083328213</c:v>
                </c:pt>
                <c:pt idx="2117">
                  <c:v>40801.062499994863</c:v>
                </c:pt>
                <c:pt idx="2118">
                  <c:v>40801.072916661527</c:v>
                </c:pt>
                <c:pt idx="2119">
                  <c:v>40801.083333328206</c:v>
                </c:pt>
                <c:pt idx="2120">
                  <c:v>40801.093749994856</c:v>
                </c:pt>
                <c:pt idx="2121">
                  <c:v>40801.104166661498</c:v>
                </c:pt>
                <c:pt idx="2122">
                  <c:v>40801.114583328206</c:v>
                </c:pt>
                <c:pt idx="2123">
                  <c:v>40801.124999994849</c:v>
                </c:pt>
                <c:pt idx="2124">
                  <c:v>40801.135416661484</c:v>
                </c:pt>
                <c:pt idx="2125">
                  <c:v>40801.145833328199</c:v>
                </c:pt>
                <c:pt idx="2126">
                  <c:v>40801.156249994856</c:v>
                </c:pt>
                <c:pt idx="2127">
                  <c:v>40801.166666661484</c:v>
                </c:pt>
                <c:pt idx="2128">
                  <c:v>40801.177083328184</c:v>
                </c:pt>
                <c:pt idx="2129">
                  <c:v>40801.187499994841</c:v>
                </c:pt>
                <c:pt idx="2130">
                  <c:v>40801.197916661476</c:v>
                </c:pt>
                <c:pt idx="2131">
                  <c:v>40801.208333328184</c:v>
                </c:pt>
                <c:pt idx="2132">
                  <c:v>40801.218749994841</c:v>
                </c:pt>
                <c:pt idx="2133">
                  <c:v>40801.229166661447</c:v>
                </c:pt>
                <c:pt idx="2134">
                  <c:v>40801.239583328163</c:v>
                </c:pt>
                <c:pt idx="2135">
                  <c:v>40801.249999994834</c:v>
                </c:pt>
                <c:pt idx="2136">
                  <c:v>40801.260416661469</c:v>
                </c:pt>
                <c:pt idx="2137">
                  <c:v>40801.27083332817</c:v>
                </c:pt>
                <c:pt idx="2138">
                  <c:v>40801.281249994812</c:v>
                </c:pt>
                <c:pt idx="2139">
                  <c:v>40801.29166666144</c:v>
                </c:pt>
                <c:pt idx="2140">
                  <c:v>40801.302083328155</c:v>
                </c:pt>
                <c:pt idx="2141">
                  <c:v>40801.312499994834</c:v>
                </c:pt>
                <c:pt idx="2142">
                  <c:v>40801.322916661455</c:v>
                </c:pt>
                <c:pt idx="2143">
                  <c:v>40801.333333328148</c:v>
                </c:pt>
                <c:pt idx="2144">
                  <c:v>40801.343749994798</c:v>
                </c:pt>
                <c:pt idx="2145">
                  <c:v>40801.354166661455</c:v>
                </c:pt>
                <c:pt idx="2146">
                  <c:v>40801.364583328148</c:v>
                </c:pt>
                <c:pt idx="2147">
                  <c:v>40801.374999994805</c:v>
                </c:pt>
                <c:pt idx="2148">
                  <c:v>40801.385416661455</c:v>
                </c:pt>
                <c:pt idx="2149">
                  <c:v>40801.395833328141</c:v>
                </c:pt>
                <c:pt idx="2150">
                  <c:v>40801.406249994798</c:v>
                </c:pt>
                <c:pt idx="2151">
                  <c:v>40801.416666661433</c:v>
                </c:pt>
                <c:pt idx="2152">
                  <c:v>40801.427083328112</c:v>
                </c:pt>
                <c:pt idx="2153">
                  <c:v>40801.437499994783</c:v>
                </c:pt>
                <c:pt idx="2154">
                  <c:v>40801.447916661426</c:v>
                </c:pt>
                <c:pt idx="2155">
                  <c:v>40801.458333328148</c:v>
                </c:pt>
                <c:pt idx="2156">
                  <c:v>40801.468749994769</c:v>
                </c:pt>
                <c:pt idx="2157">
                  <c:v>40801.479166661404</c:v>
                </c:pt>
                <c:pt idx="2158">
                  <c:v>40801.489583328119</c:v>
                </c:pt>
                <c:pt idx="2159">
                  <c:v>40801.499999994761</c:v>
                </c:pt>
                <c:pt idx="2160">
                  <c:v>40801.510416661426</c:v>
                </c:pt>
                <c:pt idx="2161">
                  <c:v>40801.520833328104</c:v>
                </c:pt>
                <c:pt idx="2162">
                  <c:v>40801.531249994761</c:v>
                </c:pt>
                <c:pt idx="2163">
                  <c:v>40801.541666661396</c:v>
                </c:pt>
                <c:pt idx="2164">
                  <c:v>40801.552083328097</c:v>
                </c:pt>
                <c:pt idx="2165">
                  <c:v>40801.562499994747</c:v>
                </c:pt>
                <c:pt idx="2166">
                  <c:v>40801.572916661404</c:v>
                </c:pt>
                <c:pt idx="2167">
                  <c:v>40801.583333328097</c:v>
                </c:pt>
                <c:pt idx="2168">
                  <c:v>40801.593749994725</c:v>
                </c:pt>
                <c:pt idx="2169">
                  <c:v>40801.604166661382</c:v>
                </c:pt>
                <c:pt idx="2170">
                  <c:v>40801.61458332809</c:v>
                </c:pt>
                <c:pt idx="2171">
                  <c:v>40801.624999994732</c:v>
                </c:pt>
                <c:pt idx="2172">
                  <c:v>40801.635416661367</c:v>
                </c:pt>
                <c:pt idx="2173">
                  <c:v>40801.645833328075</c:v>
                </c:pt>
                <c:pt idx="2174">
                  <c:v>40801.656249994747</c:v>
                </c:pt>
                <c:pt idx="2175">
                  <c:v>40801.666666661367</c:v>
                </c:pt>
                <c:pt idx="2176">
                  <c:v>40801.677083328053</c:v>
                </c:pt>
                <c:pt idx="2177">
                  <c:v>40801.687499994718</c:v>
                </c:pt>
                <c:pt idx="2178">
                  <c:v>40801.697916661353</c:v>
                </c:pt>
                <c:pt idx="2179">
                  <c:v>40801.708333328061</c:v>
                </c:pt>
                <c:pt idx="2180">
                  <c:v>40801.71874999471</c:v>
                </c:pt>
                <c:pt idx="2181">
                  <c:v>40801.729166661338</c:v>
                </c:pt>
                <c:pt idx="2182">
                  <c:v>40801.739583328039</c:v>
                </c:pt>
                <c:pt idx="2183">
                  <c:v>40801.749999994703</c:v>
                </c:pt>
                <c:pt idx="2184">
                  <c:v>40801.760416661338</c:v>
                </c:pt>
                <c:pt idx="2185">
                  <c:v>40801.770833328046</c:v>
                </c:pt>
                <c:pt idx="2186">
                  <c:v>40801.781249994696</c:v>
                </c:pt>
                <c:pt idx="2187">
                  <c:v>40801.791666661316</c:v>
                </c:pt>
                <c:pt idx="2188">
                  <c:v>40801.802083328046</c:v>
                </c:pt>
                <c:pt idx="2189">
                  <c:v>40801.812499994703</c:v>
                </c:pt>
                <c:pt idx="2190">
                  <c:v>40801.822916661338</c:v>
                </c:pt>
                <c:pt idx="2191">
                  <c:v>40801.833333328039</c:v>
                </c:pt>
                <c:pt idx="2192">
                  <c:v>40801.843749994681</c:v>
                </c:pt>
                <c:pt idx="2193">
                  <c:v>40801.854166661331</c:v>
                </c:pt>
                <c:pt idx="2194">
                  <c:v>40801.864583328024</c:v>
                </c:pt>
                <c:pt idx="2195">
                  <c:v>40801.874999994696</c:v>
                </c:pt>
                <c:pt idx="2196">
                  <c:v>40801.885416661324</c:v>
                </c:pt>
                <c:pt idx="2197">
                  <c:v>40801.895833328017</c:v>
                </c:pt>
                <c:pt idx="2198">
                  <c:v>40801.906249994689</c:v>
                </c:pt>
                <c:pt idx="2199">
                  <c:v>40801.916666661324</c:v>
                </c:pt>
                <c:pt idx="2200">
                  <c:v>40801.927083327995</c:v>
                </c:pt>
                <c:pt idx="2201">
                  <c:v>40801.937499994659</c:v>
                </c:pt>
                <c:pt idx="2202">
                  <c:v>40801.947916661324</c:v>
                </c:pt>
                <c:pt idx="2203">
                  <c:v>40801.958333328017</c:v>
                </c:pt>
                <c:pt idx="2204">
                  <c:v>40801.968749994652</c:v>
                </c:pt>
                <c:pt idx="2205">
                  <c:v>40801.979166661287</c:v>
                </c:pt>
                <c:pt idx="2206">
                  <c:v>40801.989583327995</c:v>
                </c:pt>
                <c:pt idx="2207">
                  <c:v>40801.999999994645</c:v>
                </c:pt>
                <c:pt idx="2208">
                  <c:v>40802.010416661295</c:v>
                </c:pt>
                <c:pt idx="2209">
                  <c:v>40802.020833327988</c:v>
                </c:pt>
                <c:pt idx="2210">
                  <c:v>40802.031249994638</c:v>
                </c:pt>
                <c:pt idx="2211">
                  <c:v>40802.041666661273</c:v>
                </c:pt>
                <c:pt idx="2212">
                  <c:v>40802.052083327981</c:v>
                </c:pt>
                <c:pt idx="2213">
                  <c:v>40802.06249999463</c:v>
                </c:pt>
                <c:pt idx="2214">
                  <c:v>40802.07291666128</c:v>
                </c:pt>
                <c:pt idx="2215">
                  <c:v>40802.083333327973</c:v>
                </c:pt>
                <c:pt idx="2216">
                  <c:v>40802.093749994609</c:v>
                </c:pt>
                <c:pt idx="2217">
                  <c:v>40802.104166661258</c:v>
                </c:pt>
                <c:pt idx="2218">
                  <c:v>40802.114583327966</c:v>
                </c:pt>
                <c:pt idx="2219">
                  <c:v>40802.124999994616</c:v>
                </c:pt>
                <c:pt idx="2220">
                  <c:v>40802.135416661251</c:v>
                </c:pt>
                <c:pt idx="2221">
                  <c:v>40802.145833327959</c:v>
                </c:pt>
                <c:pt idx="2222">
                  <c:v>40802.156249994623</c:v>
                </c:pt>
                <c:pt idx="2223">
                  <c:v>40802.166666661244</c:v>
                </c:pt>
                <c:pt idx="2224">
                  <c:v>40802.177083327937</c:v>
                </c:pt>
                <c:pt idx="2225">
                  <c:v>40802.187499994601</c:v>
                </c:pt>
                <c:pt idx="2226">
                  <c:v>40802.197916661236</c:v>
                </c:pt>
                <c:pt idx="2227">
                  <c:v>40802.208333327944</c:v>
                </c:pt>
                <c:pt idx="2228">
                  <c:v>40802.218749994601</c:v>
                </c:pt>
                <c:pt idx="2229">
                  <c:v>40802.229166661215</c:v>
                </c:pt>
                <c:pt idx="2230">
                  <c:v>40802.239583327922</c:v>
                </c:pt>
                <c:pt idx="2231">
                  <c:v>40802.249999994601</c:v>
                </c:pt>
                <c:pt idx="2232">
                  <c:v>40802.260416661222</c:v>
                </c:pt>
                <c:pt idx="2233">
                  <c:v>40802.27083332793</c:v>
                </c:pt>
                <c:pt idx="2234">
                  <c:v>40802.281249994594</c:v>
                </c:pt>
                <c:pt idx="2235">
                  <c:v>40802.2916666612</c:v>
                </c:pt>
                <c:pt idx="2236">
                  <c:v>40802.302083327922</c:v>
                </c:pt>
                <c:pt idx="2237">
                  <c:v>40802.312499994601</c:v>
                </c:pt>
                <c:pt idx="2238">
                  <c:v>40802.322916661222</c:v>
                </c:pt>
                <c:pt idx="2239">
                  <c:v>40802.333333327915</c:v>
                </c:pt>
                <c:pt idx="2240">
                  <c:v>40802.343749994579</c:v>
                </c:pt>
                <c:pt idx="2241">
                  <c:v>40802.354166661215</c:v>
                </c:pt>
                <c:pt idx="2242">
                  <c:v>40802.364583327893</c:v>
                </c:pt>
                <c:pt idx="2243">
                  <c:v>40802.374999994587</c:v>
                </c:pt>
                <c:pt idx="2244">
                  <c:v>40802.385416661207</c:v>
                </c:pt>
                <c:pt idx="2245">
                  <c:v>40802.395833327893</c:v>
                </c:pt>
                <c:pt idx="2246">
                  <c:v>40802.406249994579</c:v>
                </c:pt>
                <c:pt idx="2247">
                  <c:v>40802.4166666612</c:v>
                </c:pt>
                <c:pt idx="2248">
                  <c:v>40802.427083327879</c:v>
                </c:pt>
                <c:pt idx="2249">
                  <c:v>40802.437499994543</c:v>
                </c:pt>
                <c:pt idx="2250">
                  <c:v>40802.447916661193</c:v>
                </c:pt>
                <c:pt idx="2251">
                  <c:v>40802.458333327901</c:v>
                </c:pt>
                <c:pt idx="2252">
                  <c:v>40802.468749994543</c:v>
                </c:pt>
                <c:pt idx="2253">
                  <c:v>40802.479166661178</c:v>
                </c:pt>
                <c:pt idx="2254">
                  <c:v>40802.489583327879</c:v>
                </c:pt>
                <c:pt idx="2255">
                  <c:v>40802.499999994543</c:v>
                </c:pt>
                <c:pt idx="2256">
                  <c:v>40802.510416661185</c:v>
                </c:pt>
                <c:pt idx="2257">
                  <c:v>40802.520833327872</c:v>
                </c:pt>
                <c:pt idx="2258">
                  <c:v>40802.531249994536</c:v>
                </c:pt>
                <c:pt idx="2259">
                  <c:v>40802.541666661171</c:v>
                </c:pt>
                <c:pt idx="2260">
                  <c:v>40802.552083327864</c:v>
                </c:pt>
                <c:pt idx="2261">
                  <c:v>40802.562499994528</c:v>
                </c:pt>
                <c:pt idx="2262">
                  <c:v>40802.572916661178</c:v>
                </c:pt>
                <c:pt idx="2263">
                  <c:v>40802.583333327842</c:v>
                </c:pt>
                <c:pt idx="2264">
                  <c:v>40802.593749994507</c:v>
                </c:pt>
                <c:pt idx="2265">
                  <c:v>40802.604166661156</c:v>
                </c:pt>
                <c:pt idx="2266">
                  <c:v>40802.614583327842</c:v>
                </c:pt>
                <c:pt idx="2267">
                  <c:v>40802.624999994499</c:v>
                </c:pt>
                <c:pt idx="2268">
                  <c:v>40802.635416661149</c:v>
                </c:pt>
                <c:pt idx="2269">
                  <c:v>40802.645833327842</c:v>
                </c:pt>
                <c:pt idx="2270">
                  <c:v>40802.656249994507</c:v>
                </c:pt>
                <c:pt idx="2271">
                  <c:v>40802.666666661135</c:v>
                </c:pt>
                <c:pt idx="2272">
                  <c:v>40802.677083327821</c:v>
                </c:pt>
                <c:pt idx="2273">
                  <c:v>40802.687499994492</c:v>
                </c:pt>
                <c:pt idx="2274">
                  <c:v>40802.697916661127</c:v>
                </c:pt>
                <c:pt idx="2275">
                  <c:v>40802.708333327813</c:v>
                </c:pt>
                <c:pt idx="2276">
                  <c:v>40802.718749994492</c:v>
                </c:pt>
                <c:pt idx="2277">
                  <c:v>40802.729166661105</c:v>
                </c:pt>
                <c:pt idx="2278">
                  <c:v>40802.739583327806</c:v>
                </c:pt>
                <c:pt idx="2279">
                  <c:v>40802.749999994485</c:v>
                </c:pt>
                <c:pt idx="2280">
                  <c:v>40802.76041666112</c:v>
                </c:pt>
                <c:pt idx="2281">
                  <c:v>40802.770833327799</c:v>
                </c:pt>
                <c:pt idx="2282">
                  <c:v>40802.781249994463</c:v>
                </c:pt>
                <c:pt idx="2283">
                  <c:v>40802.791666661091</c:v>
                </c:pt>
                <c:pt idx="2284">
                  <c:v>40802.802083327791</c:v>
                </c:pt>
                <c:pt idx="2285">
                  <c:v>40802.812499994485</c:v>
                </c:pt>
                <c:pt idx="2286">
                  <c:v>40802.82291666112</c:v>
                </c:pt>
                <c:pt idx="2287">
                  <c:v>40802.833333327791</c:v>
                </c:pt>
                <c:pt idx="2288">
                  <c:v>40802.843749994448</c:v>
                </c:pt>
                <c:pt idx="2289">
                  <c:v>40802.854166661105</c:v>
                </c:pt>
                <c:pt idx="2290">
                  <c:v>40802.864583327791</c:v>
                </c:pt>
                <c:pt idx="2291">
                  <c:v>40802.874999994456</c:v>
                </c:pt>
                <c:pt idx="2292">
                  <c:v>40802.885416661105</c:v>
                </c:pt>
                <c:pt idx="2293">
                  <c:v>40802.895833327784</c:v>
                </c:pt>
                <c:pt idx="2294">
                  <c:v>40802.906249994456</c:v>
                </c:pt>
                <c:pt idx="2295">
                  <c:v>40802.916666661084</c:v>
                </c:pt>
                <c:pt idx="2296">
                  <c:v>40802.927083327755</c:v>
                </c:pt>
                <c:pt idx="2297">
                  <c:v>40802.937499994441</c:v>
                </c:pt>
                <c:pt idx="2298">
                  <c:v>40802.947916661084</c:v>
                </c:pt>
                <c:pt idx="2299">
                  <c:v>40802.958333327784</c:v>
                </c:pt>
                <c:pt idx="2300">
                  <c:v>40802.968749994419</c:v>
                </c:pt>
                <c:pt idx="2301">
                  <c:v>40802.979166661069</c:v>
                </c:pt>
                <c:pt idx="2302">
                  <c:v>40802.989583327748</c:v>
                </c:pt>
                <c:pt idx="2303">
                  <c:v>40802.999999994412</c:v>
                </c:pt>
                <c:pt idx="2304">
                  <c:v>40803.010416661076</c:v>
                </c:pt>
                <c:pt idx="2305">
                  <c:v>40803.020833327741</c:v>
                </c:pt>
                <c:pt idx="2306">
                  <c:v>40803.031249994412</c:v>
                </c:pt>
                <c:pt idx="2307">
                  <c:v>40803.041666661047</c:v>
                </c:pt>
                <c:pt idx="2308">
                  <c:v>40803.052083327733</c:v>
                </c:pt>
                <c:pt idx="2309">
                  <c:v>40803.062499994398</c:v>
                </c:pt>
                <c:pt idx="2310">
                  <c:v>40803.072916661054</c:v>
                </c:pt>
                <c:pt idx="2311">
                  <c:v>40803.083333327733</c:v>
                </c:pt>
                <c:pt idx="2312">
                  <c:v>40803.093749994376</c:v>
                </c:pt>
                <c:pt idx="2313">
                  <c:v>40803.104166661033</c:v>
                </c:pt>
                <c:pt idx="2314">
                  <c:v>40803.114583327719</c:v>
                </c:pt>
                <c:pt idx="2315">
                  <c:v>40803.124999994383</c:v>
                </c:pt>
                <c:pt idx="2316">
                  <c:v>40803.135416661018</c:v>
                </c:pt>
                <c:pt idx="2317">
                  <c:v>40803.145833327711</c:v>
                </c:pt>
                <c:pt idx="2318">
                  <c:v>40803.156249994398</c:v>
                </c:pt>
                <c:pt idx="2319">
                  <c:v>40803.166666661018</c:v>
                </c:pt>
                <c:pt idx="2320">
                  <c:v>40803.177083327704</c:v>
                </c:pt>
                <c:pt idx="2321">
                  <c:v>40803.187499994368</c:v>
                </c:pt>
                <c:pt idx="2322">
                  <c:v>40803.197916661004</c:v>
                </c:pt>
                <c:pt idx="2323">
                  <c:v>40803.208333327697</c:v>
                </c:pt>
                <c:pt idx="2324">
                  <c:v>40803.218749994361</c:v>
                </c:pt>
                <c:pt idx="2325">
                  <c:v>40803.229166660989</c:v>
                </c:pt>
                <c:pt idx="2326">
                  <c:v>40803.239583327675</c:v>
                </c:pt>
                <c:pt idx="2327">
                  <c:v>40803.249999994361</c:v>
                </c:pt>
                <c:pt idx="2328">
                  <c:v>40803.260416660996</c:v>
                </c:pt>
                <c:pt idx="2329">
                  <c:v>40803.270833327682</c:v>
                </c:pt>
                <c:pt idx="2330">
                  <c:v>40803.281249994347</c:v>
                </c:pt>
                <c:pt idx="2331">
                  <c:v>40803.291666660974</c:v>
                </c:pt>
                <c:pt idx="2332">
                  <c:v>40803.302083327682</c:v>
                </c:pt>
                <c:pt idx="2333">
                  <c:v>40803.312499994354</c:v>
                </c:pt>
                <c:pt idx="2334">
                  <c:v>40803.322916661004</c:v>
                </c:pt>
                <c:pt idx="2335">
                  <c:v>40803.333333327668</c:v>
                </c:pt>
                <c:pt idx="2336">
                  <c:v>40803.343749994332</c:v>
                </c:pt>
                <c:pt idx="2337">
                  <c:v>40803.354166660996</c:v>
                </c:pt>
                <c:pt idx="2338">
                  <c:v>40803.364583327661</c:v>
                </c:pt>
                <c:pt idx="2339">
                  <c:v>40803.374999994347</c:v>
                </c:pt>
                <c:pt idx="2340">
                  <c:v>40803.385416660989</c:v>
                </c:pt>
                <c:pt idx="2341">
                  <c:v>40803.395833327653</c:v>
                </c:pt>
                <c:pt idx="2342">
                  <c:v>40803.406249994339</c:v>
                </c:pt>
                <c:pt idx="2343">
                  <c:v>40803.416666660982</c:v>
                </c:pt>
                <c:pt idx="2344">
                  <c:v>40803.427083327631</c:v>
                </c:pt>
                <c:pt idx="2345">
                  <c:v>40803.43749999431</c:v>
                </c:pt>
                <c:pt idx="2346">
                  <c:v>40803.447916660982</c:v>
                </c:pt>
                <c:pt idx="2347">
                  <c:v>40803.458333327653</c:v>
                </c:pt>
                <c:pt idx="2348">
                  <c:v>40803.468749994303</c:v>
                </c:pt>
                <c:pt idx="2349">
                  <c:v>40803.479166660953</c:v>
                </c:pt>
                <c:pt idx="2350">
                  <c:v>40803.489583327631</c:v>
                </c:pt>
                <c:pt idx="2351">
                  <c:v>40803.499999994296</c:v>
                </c:pt>
                <c:pt idx="2352">
                  <c:v>40803.51041666096</c:v>
                </c:pt>
                <c:pt idx="2353">
                  <c:v>40803.520833327631</c:v>
                </c:pt>
                <c:pt idx="2354">
                  <c:v>40803.531249994288</c:v>
                </c:pt>
                <c:pt idx="2355">
                  <c:v>40803.541666660938</c:v>
                </c:pt>
                <c:pt idx="2356">
                  <c:v>40803.552083327617</c:v>
                </c:pt>
                <c:pt idx="2357">
                  <c:v>40803.562499994281</c:v>
                </c:pt>
                <c:pt idx="2358">
                  <c:v>40803.572916660945</c:v>
                </c:pt>
                <c:pt idx="2359">
                  <c:v>40803.58333332761</c:v>
                </c:pt>
                <c:pt idx="2360">
                  <c:v>40803.593749994274</c:v>
                </c:pt>
                <c:pt idx="2361">
                  <c:v>40803.604166660924</c:v>
                </c:pt>
                <c:pt idx="2362">
                  <c:v>40803.614583327602</c:v>
                </c:pt>
                <c:pt idx="2363">
                  <c:v>40803.624999994267</c:v>
                </c:pt>
                <c:pt idx="2364">
                  <c:v>40803.635416660924</c:v>
                </c:pt>
                <c:pt idx="2365">
                  <c:v>40803.645833327602</c:v>
                </c:pt>
                <c:pt idx="2366">
                  <c:v>40803.656249994274</c:v>
                </c:pt>
                <c:pt idx="2367">
                  <c:v>40803.666666660924</c:v>
                </c:pt>
                <c:pt idx="2368">
                  <c:v>40803.677083327588</c:v>
                </c:pt>
                <c:pt idx="2369">
                  <c:v>40803.687499994252</c:v>
                </c:pt>
                <c:pt idx="2370">
                  <c:v>40803.697916660902</c:v>
                </c:pt>
                <c:pt idx="2371">
                  <c:v>40803.708333327595</c:v>
                </c:pt>
                <c:pt idx="2372">
                  <c:v>40803.718749994245</c:v>
                </c:pt>
                <c:pt idx="2373">
                  <c:v>40803.72916666088</c:v>
                </c:pt>
                <c:pt idx="2374">
                  <c:v>40803.739583327573</c:v>
                </c:pt>
                <c:pt idx="2375">
                  <c:v>40803.749999994237</c:v>
                </c:pt>
                <c:pt idx="2376">
                  <c:v>40803.760416660887</c:v>
                </c:pt>
                <c:pt idx="2377">
                  <c:v>40803.77083332758</c:v>
                </c:pt>
                <c:pt idx="2378">
                  <c:v>40803.78124999423</c:v>
                </c:pt>
                <c:pt idx="2379">
                  <c:v>40803.791666660865</c:v>
                </c:pt>
                <c:pt idx="2380">
                  <c:v>40803.802083327573</c:v>
                </c:pt>
                <c:pt idx="2381">
                  <c:v>40803.812499994237</c:v>
                </c:pt>
                <c:pt idx="2382">
                  <c:v>40803.822916660887</c:v>
                </c:pt>
                <c:pt idx="2383">
                  <c:v>40803.833333327566</c:v>
                </c:pt>
                <c:pt idx="2384">
                  <c:v>40803.843749994216</c:v>
                </c:pt>
                <c:pt idx="2385">
                  <c:v>40803.85416666088</c:v>
                </c:pt>
                <c:pt idx="2386">
                  <c:v>40803.864583327559</c:v>
                </c:pt>
                <c:pt idx="2387">
                  <c:v>40803.874999994223</c:v>
                </c:pt>
                <c:pt idx="2388">
                  <c:v>40803.885416660873</c:v>
                </c:pt>
                <c:pt idx="2389">
                  <c:v>40803.895833327551</c:v>
                </c:pt>
                <c:pt idx="2390">
                  <c:v>40803.906249994216</c:v>
                </c:pt>
                <c:pt idx="2391">
                  <c:v>40803.916666660865</c:v>
                </c:pt>
                <c:pt idx="2392">
                  <c:v>40803.92708332753</c:v>
                </c:pt>
                <c:pt idx="2393">
                  <c:v>40803.937499994201</c:v>
                </c:pt>
                <c:pt idx="2394">
                  <c:v>40803.947916660858</c:v>
                </c:pt>
                <c:pt idx="2395">
                  <c:v>40803.958333327551</c:v>
                </c:pt>
                <c:pt idx="2396">
                  <c:v>40803.968749994201</c:v>
                </c:pt>
                <c:pt idx="2397">
                  <c:v>40803.979166660829</c:v>
                </c:pt>
                <c:pt idx="2398">
                  <c:v>40803.98958332753</c:v>
                </c:pt>
                <c:pt idx="2399">
                  <c:v>40803.999999994194</c:v>
                </c:pt>
                <c:pt idx="2400">
                  <c:v>40804.010416660836</c:v>
                </c:pt>
                <c:pt idx="2401">
                  <c:v>40804.020833327522</c:v>
                </c:pt>
                <c:pt idx="2402">
                  <c:v>40804.031249994187</c:v>
                </c:pt>
                <c:pt idx="2403">
                  <c:v>40804.041666660822</c:v>
                </c:pt>
                <c:pt idx="2404">
                  <c:v>40804.052083327515</c:v>
                </c:pt>
                <c:pt idx="2405">
                  <c:v>40804.062499994179</c:v>
                </c:pt>
                <c:pt idx="2406">
                  <c:v>40804.072916660829</c:v>
                </c:pt>
                <c:pt idx="2407">
                  <c:v>40804.083333327493</c:v>
                </c:pt>
                <c:pt idx="2408">
                  <c:v>40804.093749994157</c:v>
                </c:pt>
                <c:pt idx="2409">
                  <c:v>40804.104166660807</c:v>
                </c:pt>
                <c:pt idx="2410">
                  <c:v>40804.114583327493</c:v>
                </c:pt>
                <c:pt idx="2411">
                  <c:v>40804.124999994165</c:v>
                </c:pt>
                <c:pt idx="2412">
                  <c:v>40804.1354166608</c:v>
                </c:pt>
                <c:pt idx="2413">
                  <c:v>40804.145833327493</c:v>
                </c:pt>
                <c:pt idx="2414">
                  <c:v>40804.156249994165</c:v>
                </c:pt>
                <c:pt idx="2415">
                  <c:v>40804.166666660793</c:v>
                </c:pt>
                <c:pt idx="2416">
                  <c:v>40804.177083327471</c:v>
                </c:pt>
                <c:pt idx="2417">
                  <c:v>40804.187499994143</c:v>
                </c:pt>
                <c:pt idx="2418">
                  <c:v>40804.197916660778</c:v>
                </c:pt>
                <c:pt idx="2419">
                  <c:v>40804.208333327479</c:v>
                </c:pt>
                <c:pt idx="2420">
                  <c:v>40804.218749994143</c:v>
                </c:pt>
                <c:pt idx="2421">
                  <c:v>40804.229166660756</c:v>
                </c:pt>
                <c:pt idx="2422">
                  <c:v>40804.239583327457</c:v>
                </c:pt>
                <c:pt idx="2423">
                  <c:v>40804.249999994136</c:v>
                </c:pt>
                <c:pt idx="2424">
                  <c:v>40804.260416660771</c:v>
                </c:pt>
                <c:pt idx="2425">
                  <c:v>40804.270833327464</c:v>
                </c:pt>
                <c:pt idx="2426">
                  <c:v>40804.281249994128</c:v>
                </c:pt>
                <c:pt idx="2427">
                  <c:v>40804.291666660742</c:v>
                </c:pt>
                <c:pt idx="2428">
                  <c:v>40804.302083327442</c:v>
                </c:pt>
                <c:pt idx="2429">
                  <c:v>40804.312499994136</c:v>
                </c:pt>
                <c:pt idx="2430">
                  <c:v>40804.322916660771</c:v>
                </c:pt>
                <c:pt idx="2431">
                  <c:v>40804.333333327442</c:v>
                </c:pt>
                <c:pt idx="2432">
                  <c:v>40804.343749994099</c:v>
                </c:pt>
                <c:pt idx="2433">
                  <c:v>40804.354166660756</c:v>
                </c:pt>
                <c:pt idx="2434">
                  <c:v>40804.364583327442</c:v>
                </c:pt>
                <c:pt idx="2435">
                  <c:v>40804.374999994106</c:v>
                </c:pt>
                <c:pt idx="2436">
                  <c:v>40804.385416660756</c:v>
                </c:pt>
                <c:pt idx="2437">
                  <c:v>40804.395833327435</c:v>
                </c:pt>
                <c:pt idx="2438">
                  <c:v>40804.406249994106</c:v>
                </c:pt>
                <c:pt idx="2439">
                  <c:v>40804.416666660734</c:v>
                </c:pt>
                <c:pt idx="2440">
                  <c:v>40804.427083327406</c:v>
                </c:pt>
                <c:pt idx="2441">
                  <c:v>40804.437499994092</c:v>
                </c:pt>
                <c:pt idx="2442">
                  <c:v>40804.447916660734</c:v>
                </c:pt>
                <c:pt idx="2443">
                  <c:v>40804.458333327435</c:v>
                </c:pt>
                <c:pt idx="2444">
                  <c:v>40804.468749994085</c:v>
                </c:pt>
                <c:pt idx="2445">
                  <c:v>40804.47916666072</c:v>
                </c:pt>
                <c:pt idx="2446">
                  <c:v>40804.489583327399</c:v>
                </c:pt>
                <c:pt idx="2447">
                  <c:v>40804.499999994063</c:v>
                </c:pt>
                <c:pt idx="2448">
                  <c:v>40804.510416660727</c:v>
                </c:pt>
                <c:pt idx="2449">
                  <c:v>40804.520833327391</c:v>
                </c:pt>
                <c:pt idx="2450">
                  <c:v>40804.531249994063</c:v>
                </c:pt>
                <c:pt idx="2451">
                  <c:v>40804.541666660698</c:v>
                </c:pt>
                <c:pt idx="2452">
                  <c:v>40804.552083327391</c:v>
                </c:pt>
                <c:pt idx="2453">
                  <c:v>40804.562499994048</c:v>
                </c:pt>
                <c:pt idx="2454">
                  <c:v>40804.572916660705</c:v>
                </c:pt>
                <c:pt idx="2455">
                  <c:v>40804.583333327391</c:v>
                </c:pt>
                <c:pt idx="2456">
                  <c:v>40804.593749994034</c:v>
                </c:pt>
                <c:pt idx="2457">
                  <c:v>40804.604166660683</c:v>
                </c:pt>
                <c:pt idx="2458">
                  <c:v>40804.614583327369</c:v>
                </c:pt>
                <c:pt idx="2459">
                  <c:v>40804.624999994041</c:v>
                </c:pt>
                <c:pt idx="2460">
                  <c:v>40804.635416660669</c:v>
                </c:pt>
                <c:pt idx="2461">
                  <c:v>40804.645833327362</c:v>
                </c:pt>
                <c:pt idx="2462">
                  <c:v>40804.656249994048</c:v>
                </c:pt>
                <c:pt idx="2463">
                  <c:v>40804.666666660669</c:v>
                </c:pt>
                <c:pt idx="2464">
                  <c:v>40804.677083327355</c:v>
                </c:pt>
                <c:pt idx="2465">
                  <c:v>40804.687499994019</c:v>
                </c:pt>
                <c:pt idx="2466">
                  <c:v>40804.697916660654</c:v>
                </c:pt>
                <c:pt idx="2467">
                  <c:v>40804.708333327348</c:v>
                </c:pt>
                <c:pt idx="2468">
                  <c:v>40804.718749994012</c:v>
                </c:pt>
                <c:pt idx="2469">
                  <c:v>40804.72916666064</c:v>
                </c:pt>
                <c:pt idx="2470">
                  <c:v>40804.739583327326</c:v>
                </c:pt>
                <c:pt idx="2471">
                  <c:v>40804.749999994012</c:v>
                </c:pt>
                <c:pt idx="2472">
                  <c:v>40804.760416660647</c:v>
                </c:pt>
                <c:pt idx="2473">
                  <c:v>40804.770833327333</c:v>
                </c:pt>
                <c:pt idx="2474">
                  <c:v>40804.781249993997</c:v>
                </c:pt>
                <c:pt idx="2475">
                  <c:v>40804.791666660618</c:v>
                </c:pt>
                <c:pt idx="2476">
                  <c:v>40804.802083327333</c:v>
                </c:pt>
                <c:pt idx="2477">
                  <c:v>40804.812499994005</c:v>
                </c:pt>
                <c:pt idx="2478">
                  <c:v>40804.822916660654</c:v>
                </c:pt>
                <c:pt idx="2479">
                  <c:v>40804.833333327319</c:v>
                </c:pt>
                <c:pt idx="2480">
                  <c:v>40804.843749993983</c:v>
                </c:pt>
                <c:pt idx="2481">
                  <c:v>40804.854166660632</c:v>
                </c:pt>
                <c:pt idx="2482">
                  <c:v>40804.864583327311</c:v>
                </c:pt>
                <c:pt idx="2483">
                  <c:v>40804.874999993997</c:v>
                </c:pt>
                <c:pt idx="2484">
                  <c:v>40804.885416660625</c:v>
                </c:pt>
                <c:pt idx="2485">
                  <c:v>40804.895833327311</c:v>
                </c:pt>
                <c:pt idx="2486">
                  <c:v>40804.90624999399</c:v>
                </c:pt>
                <c:pt idx="2487">
                  <c:v>40804.916666660625</c:v>
                </c:pt>
                <c:pt idx="2488">
                  <c:v>40804.927083327282</c:v>
                </c:pt>
                <c:pt idx="2489">
                  <c:v>40804.937499993961</c:v>
                </c:pt>
                <c:pt idx="2490">
                  <c:v>40804.947916660625</c:v>
                </c:pt>
                <c:pt idx="2491">
                  <c:v>40804.958333327304</c:v>
                </c:pt>
                <c:pt idx="2492">
                  <c:v>40804.968749993961</c:v>
                </c:pt>
                <c:pt idx="2493">
                  <c:v>40804.979166660589</c:v>
                </c:pt>
                <c:pt idx="2494">
                  <c:v>40804.989583327282</c:v>
                </c:pt>
                <c:pt idx="2495">
                  <c:v>40804.999999993946</c:v>
                </c:pt>
                <c:pt idx="2496">
                  <c:v>40805.010416660596</c:v>
                </c:pt>
                <c:pt idx="2497">
                  <c:v>40805.020833327282</c:v>
                </c:pt>
                <c:pt idx="2498">
                  <c:v>40805.031249993939</c:v>
                </c:pt>
                <c:pt idx="2499">
                  <c:v>40805.041666660582</c:v>
                </c:pt>
                <c:pt idx="2500">
                  <c:v>40805.052083327268</c:v>
                </c:pt>
                <c:pt idx="2501">
                  <c:v>40805.062499993932</c:v>
                </c:pt>
                <c:pt idx="2502">
                  <c:v>40805.072916660596</c:v>
                </c:pt>
                <c:pt idx="2503">
                  <c:v>40805.08333332726</c:v>
                </c:pt>
                <c:pt idx="2504">
                  <c:v>40805.093749993925</c:v>
                </c:pt>
                <c:pt idx="2505">
                  <c:v>40805.104166660574</c:v>
                </c:pt>
                <c:pt idx="2506">
                  <c:v>40805.114583327253</c:v>
                </c:pt>
                <c:pt idx="2507">
                  <c:v>40805.124999993917</c:v>
                </c:pt>
                <c:pt idx="2508">
                  <c:v>40805.135416660574</c:v>
                </c:pt>
                <c:pt idx="2509">
                  <c:v>40805.145833327246</c:v>
                </c:pt>
                <c:pt idx="2510">
                  <c:v>40805.156249993925</c:v>
                </c:pt>
                <c:pt idx="2511">
                  <c:v>40805.166666660574</c:v>
                </c:pt>
                <c:pt idx="2512">
                  <c:v>40805.177083327224</c:v>
                </c:pt>
                <c:pt idx="2513">
                  <c:v>40805.187499993903</c:v>
                </c:pt>
                <c:pt idx="2514">
                  <c:v>40805.197916660552</c:v>
                </c:pt>
                <c:pt idx="2515">
                  <c:v>40805.208333327231</c:v>
                </c:pt>
                <c:pt idx="2516">
                  <c:v>40805.218749993895</c:v>
                </c:pt>
                <c:pt idx="2517">
                  <c:v>40805.229166660531</c:v>
                </c:pt>
                <c:pt idx="2518">
                  <c:v>40805.239583327224</c:v>
                </c:pt>
                <c:pt idx="2519">
                  <c:v>40805.249999993888</c:v>
                </c:pt>
                <c:pt idx="2520">
                  <c:v>40805.260416660538</c:v>
                </c:pt>
                <c:pt idx="2521">
                  <c:v>40805.270833327217</c:v>
                </c:pt>
                <c:pt idx="2522">
                  <c:v>40805.281249993881</c:v>
                </c:pt>
                <c:pt idx="2523">
                  <c:v>40805.291666660516</c:v>
                </c:pt>
                <c:pt idx="2524">
                  <c:v>40805.302083327209</c:v>
                </c:pt>
                <c:pt idx="2525">
                  <c:v>40805.312499993895</c:v>
                </c:pt>
                <c:pt idx="2526">
                  <c:v>40805.322916660538</c:v>
                </c:pt>
                <c:pt idx="2527">
                  <c:v>40805.333333327202</c:v>
                </c:pt>
                <c:pt idx="2528">
                  <c:v>40805.343749993866</c:v>
                </c:pt>
                <c:pt idx="2529">
                  <c:v>40805.354166660531</c:v>
                </c:pt>
                <c:pt idx="2530">
                  <c:v>40805.364583327202</c:v>
                </c:pt>
                <c:pt idx="2531">
                  <c:v>40805.374999993874</c:v>
                </c:pt>
                <c:pt idx="2532">
                  <c:v>40805.385416660523</c:v>
                </c:pt>
                <c:pt idx="2533">
                  <c:v>40805.395833327202</c:v>
                </c:pt>
                <c:pt idx="2534">
                  <c:v>40805.406249993866</c:v>
                </c:pt>
                <c:pt idx="2535">
                  <c:v>40805.416666660516</c:v>
                </c:pt>
                <c:pt idx="2536">
                  <c:v>40805.42708332718</c:v>
                </c:pt>
                <c:pt idx="2537">
                  <c:v>40805.437499993845</c:v>
                </c:pt>
                <c:pt idx="2538">
                  <c:v>40805.447916660509</c:v>
                </c:pt>
                <c:pt idx="2539">
                  <c:v>40805.458333327202</c:v>
                </c:pt>
                <c:pt idx="2540">
                  <c:v>40805.468749993837</c:v>
                </c:pt>
                <c:pt idx="2541">
                  <c:v>40805.479166660487</c:v>
                </c:pt>
                <c:pt idx="2542">
                  <c:v>40805.48958332718</c:v>
                </c:pt>
                <c:pt idx="2543">
                  <c:v>40805.49999999383</c:v>
                </c:pt>
                <c:pt idx="2544">
                  <c:v>40805.510416660494</c:v>
                </c:pt>
                <c:pt idx="2545">
                  <c:v>40805.520833327173</c:v>
                </c:pt>
                <c:pt idx="2546">
                  <c:v>40805.531249993823</c:v>
                </c:pt>
                <c:pt idx="2547">
                  <c:v>40805.541666660472</c:v>
                </c:pt>
                <c:pt idx="2548">
                  <c:v>40805.552083327166</c:v>
                </c:pt>
                <c:pt idx="2549">
                  <c:v>40805.562499993815</c:v>
                </c:pt>
                <c:pt idx="2550">
                  <c:v>40805.57291666048</c:v>
                </c:pt>
                <c:pt idx="2551">
                  <c:v>40805.583333327158</c:v>
                </c:pt>
                <c:pt idx="2552">
                  <c:v>40805.593749993794</c:v>
                </c:pt>
                <c:pt idx="2553">
                  <c:v>40805.604166660458</c:v>
                </c:pt>
                <c:pt idx="2554">
                  <c:v>40805.614583327151</c:v>
                </c:pt>
                <c:pt idx="2555">
                  <c:v>40805.624999993801</c:v>
                </c:pt>
                <c:pt idx="2556">
                  <c:v>40805.635416660451</c:v>
                </c:pt>
                <c:pt idx="2557">
                  <c:v>40805.645833327144</c:v>
                </c:pt>
                <c:pt idx="2558">
                  <c:v>40805.656249993808</c:v>
                </c:pt>
                <c:pt idx="2559">
                  <c:v>40805.666666660443</c:v>
                </c:pt>
                <c:pt idx="2560">
                  <c:v>40805.677083327122</c:v>
                </c:pt>
                <c:pt idx="2561">
                  <c:v>40805.687499993786</c:v>
                </c:pt>
                <c:pt idx="2562">
                  <c:v>40805.697916660429</c:v>
                </c:pt>
                <c:pt idx="2563">
                  <c:v>40805.708333327129</c:v>
                </c:pt>
                <c:pt idx="2564">
                  <c:v>40805.718749993779</c:v>
                </c:pt>
                <c:pt idx="2565">
                  <c:v>40805.729166660407</c:v>
                </c:pt>
                <c:pt idx="2566">
                  <c:v>40805.739583327108</c:v>
                </c:pt>
                <c:pt idx="2567">
                  <c:v>40805.749999993772</c:v>
                </c:pt>
                <c:pt idx="2568">
                  <c:v>40805.760416660421</c:v>
                </c:pt>
                <c:pt idx="2569">
                  <c:v>40805.770833327115</c:v>
                </c:pt>
                <c:pt idx="2570">
                  <c:v>40805.781249993765</c:v>
                </c:pt>
                <c:pt idx="2571">
                  <c:v>40805.7916666604</c:v>
                </c:pt>
                <c:pt idx="2572">
                  <c:v>40805.802083327093</c:v>
                </c:pt>
                <c:pt idx="2573">
                  <c:v>40805.812499993772</c:v>
                </c:pt>
                <c:pt idx="2574">
                  <c:v>40805.822916660421</c:v>
                </c:pt>
                <c:pt idx="2575">
                  <c:v>40805.833333327093</c:v>
                </c:pt>
                <c:pt idx="2576">
                  <c:v>40805.84374999375</c:v>
                </c:pt>
                <c:pt idx="2577">
                  <c:v>40805.854166660414</c:v>
                </c:pt>
                <c:pt idx="2578">
                  <c:v>40805.864583327093</c:v>
                </c:pt>
                <c:pt idx="2579">
                  <c:v>40805.874999993743</c:v>
                </c:pt>
                <c:pt idx="2580">
                  <c:v>40805.885416660407</c:v>
                </c:pt>
                <c:pt idx="2581">
                  <c:v>40805.895833327086</c:v>
                </c:pt>
                <c:pt idx="2582">
                  <c:v>40805.906249993743</c:v>
                </c:pt>
                <c:pt idx="2583">
                  <c:v>40805.9166666604</c:v>
                </c:pt>
                <c:pt idx="2584">
                  <c:v>40805.927083327064</c:v>
                </c:pt>
                <c:pt idx="2585">
                  <c:v>40805.937499993728</c:v>
                </c:pt>
                <c:pt idx="2586">
                  <c:v>40805.947916660385</c:v>
                </c:pt>
                <c:pt idx="2587">
                  <c:v>40805.958333327086</c:v>
                </c:pt>
                <c:pt idx="2588">
                  <c:v>40805.968749993721</c:v>
                </c:pt>
                <c:pt idx="2589">
                  <c:v>40805.979166660371</c:v>
                </c:pt>
                <c:pt idx="2590">
                  <c:v>40805.989583327049</c:v>
                </c:pt>
                <c:pt idx="2591">
                  <c:v>40805.999999993714</c:v>
                </c:pt>
                <c:pt idx="2592">
                  <c:v>40806.010416660378</c:v>
                </c:pt>
                <c:pt idx="2593">
                  <c:v>40806.020833327042</c:v>
                </c:pt>
                <c:pt idx="2594">
                  <c:v>40806.031249993706</c:v>
                </c:pt>
                <c:pt idx="2595">
                  <c:v>40806.041666660349</c:v>
                </c:pt>
                <c:pt idx="2596">
                  <c:v>40806.052083327042</c:v>
                </c:pt>
                <c:pt idx="2597">
                  <c:v>40806.062499993684</c:v>
                </c:pt>
                <c:pt idx="2598">
                  <c:v>40806.072916660356</c:v>
                </c:pt>
                <c:pt idx="2599">
                  <c:v>40806.083333327042</c:v>
                </c:pt>
                <c:pt idx="2600">
                  <c:v>40806.09374999367</c:v>
                </c:pt>
                <c:pt idx="2601">
                  <c:v>40806.104166660334</c:v>
                </c:pt>
                <c:pt idx="2602">
                  <c:v>40806.114583327035</c:v>
                </c:pt>
                <c:pt idx="2603">
                  <c:v>40806.124999993684</c:v>
                </c:pt>
                <c:pt idx="2604">
                  <c:v>40806.135416660327</c:v>
                </c:pt>
                <c:pt idx="2605">
                  <c:v>40806.145833327013</c:v>
                </c:pt>
                <c:pt idx="2606">
                  <c:v>40806.156249993692</c:v>
                </c:pt>
                <c:pt idx="2607">
                  <c:v>40806.16666666032</c:v>
                </c:pt>
                <c:pt idx="2608">
                  <c:v>40806.177083327006</c:v>
                </c:pt>
                <c:pt idx="2609">
                  <c:v>40806.18749999367</c:v>
                </c:pt>
                <c:pt idx="2610">
                  <c:v>40806.19791666032</c:v>
                </c:pt>
                <c:pt idx="2611">
                  <c:v>40806.208333327013</c:v>
                </c:pt>
                <c:pt idx="2612">
                  <c:v>40806.218749993655</c:v>
                </c:pt>
                <c:pt idx="2613">
                  <c:v>40806.229166660291</c:v>
                </c:pt>
                <c:pt idx="2614">
                  <c:v>40806.239583326991</c:v>
                </c:pt>
                <c:pt idx="2615">
                  <c:v>40806.249999993655</c:v>
                </c:pt>
                <c:pt idx="2616">
                  <c:v>40806.260416660298</c:v>
                </c:pt>
                <c:pt idx="2617">
                  <c:v>40806.270833327006</c:v>
                </c:pt>
                <c:pt idx="2618">
                  <c:v>40806.281249993634</c:v>
                </c:pt>
                <c:pt idx="2619">
                  <c:v>40806.291666660269</c:v>
                </c:pt>
                <c:pt idx="2620">
                  <c:v>40806.302083326998</c:v>
                </c:pt>
                <c:pt idx="2621">
                  <c:v>40806.312499993641</c:v>
                </c:pt>
                <c:pt idx="2622">
                  <c:v>40806.322916660305</c:v>
                </c:pt>
                <c:pt idx="2623">
                  <c:v>40806.333333326991</c:v>
                </c:pt>
                <c:pt idx="2624">
                  <c:v>40806.343749993634</c:v>
                </c:pt>
                <c:pt idx="2625">
                  <c:v>40806.354166660283</c:v>
                </c:pt>
                <c:pt idx="2626">
                  <c:v>40806.364583326977</c:v>
                </c:pt>
                <c:pt idx="2627">
                  <c:v>40806.374999993641</c:v>
                </c:pt>
                <c:pt idx="2628">
                  <c:v>40806.385416660276</c:v>
                </c:pt>
                <c:pt idx="2629">
                  <c:v>40806.395833326977</c:v>
                </c:pt>
                <c:pt idx="2630">
                  <c:v>40806.406249993619</c:v>
                </c:pt>
                <c:pt idx="2631">
                  <c:v>40806.416666660276</c:v>
                </c:pt>
                <c:pt idx="2632">
                  <c:v>40806.427083326947</c:v>
                </c:pt>
                <c:pt idx="2633">
                  <c:v>40806.437499993604</c:v>
                </c:pt>
                <c:pt idx="2634">
                  <c:v>40806.447916660276</c:v>
                </c:pt>
                <c:pt idx="2635">
                  <c:v>40806.458333326977</c:v>
                </c:pt>
                <c:pt idx="2636">
                  <c:v>40806.468749993604</c:v>
                </c:pt>
                <c:pt idx="2637">
                  <c:v>40806.479166660247</c:v>
                </c:pt>
                <c:pt idx="2638">
                  <c:v>40806.489583326947</c:v>
                </c:pt>
                <c:pt idx="2639">
                  <c:v>40806.499999993597</c:v>
                </c:pt>
                <c:pt idx="2640">
                  <c:v>40806.510416660254</c:v>
                </c:pt>
                <c:pt idx="2641">
                  <c:v>40806.520833326947</c:v>
                </c:pt>
                <c:pt idx="2642">
                  <c:v>40806.53124999359</c:v>
                </c:pt>
                <c:pt idx="2643">
                  <c:v>40806.541666660232</c:v>
                </c:pt>
                <c:pt idx="2644">
                  <c:v>40806.55208332694</c:v>
                </c:pt>
                <c:pt idx="2645">
                  <c:v>40806.562499993583</c:v>
                </c:pt>
                <c:pt idx="2646">
                  <c:v>40806.572916660232</c:v>
                </c:pt>
                <c:pt idx="2647">
                  <c:v>40806.583333326926</c:v>
                </c:pt>
                <c:pt idx="2648">
                  <c:v>40806.593749993575</c:v>
                </c:pt>
                <c:pt idx="2649">
                  <c:v>40806.604166660218</c:v>
                </c:pt>
                <c:pt idx="2650">
                  <c:v>40806.614583326926</c:v>
                </c:pt>
                <c:pt idx="2651">
                  <c:v>40806.624999993568</c:v>
                </c:pt>
                <c:pt idx="2652">
                  <c:v>40806.635416660203</c:v>
                </c:pt>
                <c:pt idx="2653">
                  <c:v>40806.645833326918</c:v>
                </c:pt>
                <c:pt idx="2654">
                  <c:v>40806.656249993575</c:v>
                </c:pt>
                <c:pt idx="2655">
                  <c:v>40806.666666660203</c:v>
                </c:pt>
                <c:pt idx="2656">
                  <c:v>40806.677083326889</c:v>
                </c:pt>
                <c:pt idx="2657">
                  <c:v>40806.687499993561</c:v>
                </c:pt>
                <c:pt idx="2658">
                  <c:v>40806.697916660189</c:v>
                </c:pt>
                <c:pt idx="2659">
                  <c:v>40806.708333326897</c:v>
                </c:pt>
                <c:pt idx="2660">
                  <c:v>40806.718749993546</c:v>
                </c:pt>
                <c:pt idx="2661">
                  <c:v>40806.729166660174</c:v>
                </c:pt>
                <c:pt idx="2662">
                  <c:v>40806.739583326882</c:v>
                </c:pt>
                <c:pt idx="2663">
                  <c:v>40806.749999993539</c:v>
                </c:pt>
                <c:pt idx="2664">
                  <c:v>40806.760416660181</c:v>
                </c:pt>
                <c:pt idx="2665">
                  <c:v>40806.770833326889</c:v>
                </c:pt>
                <c:pt idx="2666">
                  <c:v>40806.781249993532</c:v>
                </c:pt>
                <c:pt idx="2667">
                  <c:v>40806.791666660167</c:v>
                </c:pt>
                <c:pt idx="2668">
                  <c:v>40806.802083326875</c:v>
                </c:pt>
                <c:pt idx="2669">
                  <c:v>40806.812499993546</c:v>
                </c:pt>
                <c:pt idx="2670">
                  <c:v>40806.822916660189</c:v>
                </c:pt>
                <c:pt idx="2671">
                  <c:v>40806.833333326867</c:v>
                </c:pt>
                <c:pt idx="2672">
                  <c:v>40806.843749993517</c:v>
                </c:pt>
                <c:pt idx="2673">
                  <c:v>40806.854166660181</c:v>
                </c:pt>
                <c:pt idx="2674">
                  <c:v>40806.86458332686</c:v>
                </c:pt>
                <c:pt idx="2675">
                  <c:v>40806.874999993524</c:v>
                </c:pt>
                <c:pt idx="2676">
                  <c:v>40806.885416660181</c:v>
                </c:pt>
                <c:pt idx="2677">
                  <c:v>40806.895833326853</c:v>
                </c:pt>
                <c:pt idx="2678">
                  <c:v>40806.906249993517</c:v>
                </c:pt>
                <c:pt idx="2679">
                  <c:v>40806.916666660167</c:v>
                </c:pt>
                <c:pt idx="2680">
                  <c:v>40806.927083326831</c:v>
                </c:pt>
                <c:pt idx="2681">
                  <c:v>40806.937499993495</c:v>
                </c:pt>
                <c:pt idx="2682">
                  <c:v>40806.94791666016</c:v>
                </c:pt>
                <c:pt idx="2683">
                  <c:v>40806.95833332686</c:v>
                </c:pt>
                <c:pt idx="2684">
                  <c:v>40806.968749993488</c:v>
                </c:pt>
                <c:pt idx="2685">
                  <c:v>40806.979166660138</c:v>
                </c:pt>
                <c:pt idx="2686">
                  <c:v>40806.989583326838</c:v>
                </c:pt>
                <c:pt idx="2687">
                  <c:v>40806.999999993481</c:v>
                </c:pt>
                <c:pt idx="2688">
                  <c:v>40807.010416660145</c:v>
                </c:pt>
                <c:pt idx="2689">
                  <c:v>40807.020833326824</c:v>
                </c:pt>
                <c:pt idx="2690">
                  <c:v>40807.031249993473</c:v>
                </c:pt>
                <c:pt idx="2691">
                  <c:v>40807.041666660123</c:v>
                </c:pt>
                <c:pt idx="2692">
                  <c:v>40807.052083326817</c:v>
                </c:pt>
                <c:pt idx="2693">
                  <c:v>40807.062499993466</c:v>
                </c:pt>
                <c:pt idx="2694">
                  <c:v>40807.07291666013</c:v>
                </c:pt>
                <c:pt idx="2695">
                  <c:v>40807.083333326809</c:v>
                </c:pt>
                <c:pt idx="2696">
                  <c:v>40807.093749993444</c:v>
                </c:pt>
                <c:pt idx="2697">
                  <c:v>40807.104166660109</c:v>
                </c:pt>
                <c:pt idx="2698">
                  <c:v>40807.114583326802</c:v>
                </c:pt>
                <c:pt idx="2699">
                  <c:v>40807.124999993452</c:v>
                </c:pt>
                <c:pt idx="2700">
                  <c:v>40807.135416660101</c:v>
                </c:pt>
                <c:pt idx="2701">
                  <c:v>40807.145833326795</c:v>
                </c:pt>
                <c:pt idx="2702">
                  <c:v>40807.156249993459</c:v>
                </c:pt>
                <c:pt idx="2703">
                  <c:v>40807.166666660094</c:v>
                </c:pt>
                <c:pt idx="2704">
                  <c:v>40807.177083326773</c:v>
                </c:pt>
                <c:pt idx="2705">
                  <c:v>40807.187499993437</c:v>
                </c:pt>
                <c:pt idx="2706">
                  <c:v>40807.197916660087</c:v>
                </c:pt>
                <c:pt idx="2707">
                  <c:v>40807.20833332678</c:v>
                </c:pt>
                <c:pt idx="2708">
                  <c:v>40807.21874999343</c:v>
                </c:pt>
                <c:pt idx="2709">
                  <c:v>40807.229166660065</c:v>
                </c:pt>
                <c:pt idx="2710">
                  <c:v>40807.239583326758</c:v>
                </c:pt>
                <c:pt idx="2711">
                  <c:v>40807.249999993423</c:v>
                </c:pt>
                <c:pt idx="2712">
                  <c:v>40807.260416660072</c:v>
                </c:pt>
                <c:pt idx="2713">
                  <c:v>40807.270833326766</c:v>
                </c:pt>
                <c:pt idx="2714">
                  <c:v>40807.281249993415</c:v>
                </c:pt>
                <c:pt idx="2715">
                  <c:v>40807.29166666005</c:v>
                </c:pt>
                <c:pt idx="2716">
                  <c:v>40807.302083326758</c:v>
                </c:pt>
                <c:pt idx="2717">
                  <c:v>40807.312499993423</c:v>
                </c:pt>
                <c:pt idx="2718">
                  <c:v>40807.322916660072</c:v>
                </c:pt>
                <c:pt idx="2719">
                  <c:v>40807.333333326751</c:v>
                </c:pt>
                <c:pt idx="2720">
                  <c:v>40807.343749993401</c:v>
                </c:pt>
                <c:pt idx="2721">
                  <c:v>40807.354166660065</c:v>
                </c:pt>
                <c:pt idx="2722">
                  <c:v>40807.364583326744</c:v>
                </c:pt>
                <c:pt idx="2723">
                  <c:v>40807.374999993393</c:v>
                </c:pt>
                <c:pt idx="2724">
                  <c:v>40807.385416660058</c:v>
                </c:pt>
                <c:pt idx="2725">
                  <c:v>40807.395833326736</c:v>
                </c:pt>
                <c:pt idx="2726">
                  <c:v>40807.406249993393</c:v>
                </c:pt>
                <c:pt idx="2727">
                  <c:v>40807.41666666005</c:v>
                </c:pt>
                <c:pt idx="2728">
                  <c:v>40807.427083326715</c:v>
                </c:pt>
                <c:pt idx="2729">
                  <c:v>40807.437499993379</c:v>
                </c:pt>
                <c:pt idx="2730">
                  <c:v>40807.447916660036</c:v>
                </c:pt>
                <c:pt idx="2731">
                  <c:v>40807.458333326736</c:v>
                </c:pt>
                <c:pt idx="2732">
                  <c:v>40807.468749993372</c:v>
                </c:pt>
                <c:pt idx="2733">
                  <c:v>40807.479166660021</c:v>
                </c:pt>
                <c:pt idx="2734">
                  <c:v>40807.489583326715</c:v>
                </c:pt>
                <c:pt idx="2735">
                  <c:v>40807.499999993364</c:v>
                </c:pt>
                <c:pt idx="2736">
                  <c:v>40807.510416660029</c:v>
                </c:pt>
                <c:pt idx="2737">
                  <c:v>40807.520833326693</c:v>
                </c:pt>
                <c:pt idx="2738">
                  <c:v>40807.531249993357</c:v>
                </c:pt>
                <c:pt idx="2739">
                  <c:v>40807.541666660007</c:v>
                </c:pt>
                <c:pt idx="2740">
                  <c:v>40807.552083326693</c:v>
                </c:pt>
                <c:pt idx="2741">
                  <c:v>40807.56249999335</c:v>
                </c:pt>
                <c:pt idx="2742">
                  <c:v>40807.572916660014</c:v>
                </c:pt>
                <c:pt idx="2743">
                  <c:v>40807.583333326693</c:v>
                </c:pt>
                <c:pt idx="2744">
                  <c:v>40807.593749993321</c:v>
                </c:pt>
                <c:pt idx="2745">
                  <c:v>40807.604166659992</c:v>
                </c:pt>
                <c:pt idx="2746">
                  <c:v>40807.614583326686</c:v>
                </c:pt>
                <c:pt idx="2747">
                  <c:v>40807.624999993335</c:v>
                </c:pt>
                <c:pt idx="2748">
                  <c:v>40807.635416659985</c:v>
                </c:pt>
                <c:pt idx="2749">
                  <c:v>40807.645833326678</c:v>
                </c:pt>
                <c:pt idx="2750">
                  <c:v>40807.656249993342</c:v>
                </c:pt>
                <c:pt idx="2751">
                  <c:v>40807.666666659985</c:v>
                </c:pt>
                <c:pt idx="2752">
                  <c:v>40807.677083326656</c:v>
                </c:pt>
                <c:pt idx="2753">
                  <c:v>40807.687499993321</c:v>
                </c:pt>
                <c:pt idx="2754">
                  <c:v>40807.697916659985</c:v>
                </c:pt>
                <c:pt idx="2755">
                  <c:v>40807.708333326649</c:v>
                </c:pt>
                <c:pt idx="2756">
                  <c:v>40807.718749993306</c:v>
                </c:pt>
                <c:pt idx="2757">
                  <c:v>40807.729166659963</c:v>
                </c:pt>
                <c:pt idx="2758">
                  <c:v>40807.739583326635</c:v>
                </c:pt>
                <c:pt idx="2759">
                  <c:v>40807.749999993306</c:v>
                </c:pt>
                <c:pt idx="2760">
                  <c:v>40807.76041665997</c:v>
                </c:pt>
                <c:pt idx="2761">
                  <c:v>40807.770833326642</c:v>
                </c:pt>
                <c:pt idx="2762">
                  <c:v>40807.781249993284</c:v>
                </c:pt>
                <c:pt idx="2763">
                  <c:v>40807.791666659934</c:v>
                </c:pt>
                <c:pt idx="2764">
                  <c:v>40807.802083326642</c:v>
                </c:pt>
                <c:pt idx="2765">
                  <c:v>40807.812499993292</c:v>
                </c:pt>
                <c:pt idx="2766">
                  <c:v>40807.822916659963</c:v>
                </c:pt>
                <c:pt idx="2767">
                  <c:v>40807.833333326635</c:v>
                </c:pt>
                <c:pt idx="2768">
                  <c:v>40807.843749993284</c:v>
                </c:pt>
                <c:pt idx="2769">
                  <c:v>40807.854166659949</c:v>
                </c:pt>
                <c:pt idx="2770">
                  <c:v>40807.864583326613</c:v>
                </c:pt>
                <c:pt idx="2771">
                  <c:v>40807.874999993292</c:v>
                </c:pt>
                <c:pt idx="2772">
                  <c:v>40807.885416659941</c:v>
                </c:pt>
                <c:pt idx="2773">
                  <c:v>40807.895833326613</c:v>
                </c:pt>
                <c:pt idx="2774">
                  <c:v>40807.906249993284</c:v>
                </c:pt>
                <c:pt idx="2775">
                  <c:v>40807.916666659941</c:v>
                </c:pt>
                <c:pt idx="2776">
                  <c:v>40807.927083326598</c:v>
                </c:pt>
                <c:pt idx="2777">
                  <c:v>40807.937499993255</c:v>
                </c:pt>
                <c:pt idx="2778">
                  <c:v>40807.947916659941</c:v>
                </c:pt>
                <c:pt idx="2779">
                  <c:v>40807.95833332662</c:v>
                </c:pt>
                <c:pt idx="2780">
                  <c:v>40807.968749993255</c:v>
                </c:pt>
                <c:pt idx="2781">
                  <c:v>40807.979166659905</c:v>
                </c:pt>
                <c:pt idx="2782">
                  <c:v>40807.989583326605</c:v>
                </c:pt>
                <c:pt idx="2783">
                  <c:v>40807.999999993233</c:v>
                </c:pt>
                <c:pt idx="2784">
                  <c:v>40808.010416659912</c:v>
                </c:pt>
                <c:pt idx="2785">
                  <c:v>40808.020833326598</c:v>
                </c:pt>
                <c:pt idx="2786">
                  <c:v>40808.031249993226</c:v>
                </c:pt>
                <c:pt idx="2787">
                  <c:v>40808.041666659905</c:v>
                </c:pt>
                <c:pt idx="2788">
                  <c:v>40808.052083326591</c:v>
                </c:pt>
                <c:pt idx="2789">
                  <c:v>40808.062499993226</c:v>
                </c:pt>
                <c:pt idx="2790">
                  <c:v>40808.072916659898</c:v>
                </c:pt>
                <c:pt idx="2791">
                  <c:v>40808.083333326576</c:v>
                </c:pt>
                <c:pt idx="2792">
                  <c:v>40808.093749993204</c:v>
                </c:pt>
                <c:pt idx="2793">
                  <c:v>40808.104166659876</c:v>
                </c:pt>
                <c:pt idx="2794">
                  <c:v>40808.114583326576</c:v>
                </c:pt>
                <c:pt idx="2795">
                  <c:v>40808.124999993204</c:v>
                </c:pt>
                <c:pt idx="2796">
                  <c:v>40808.135416659876</c:v>
                </c:pt>
                <c:pt idx="2797">
                  <c:v>40808.145833326569</c:v>
                </c:pt>
                <c:pt idx="2798">
                  <c:v>40808.156249993212</c:v>
                </c:pt>
                <c:pt idx="2799">
                  <c:v>40808.166666659876</c:v>
                </c:pt>
                <c:pt idx="2800">
                  <c:v>40808.17708332654</c:v>
                </c:pt>
                <c:pt idx="2801">
                  <c:v>40808.187499993204</c:v>
                </c:pt>
                <c:pt idx="2802">
                  <c:v>40808.197916659854</c:v>
                </c:pt>
                <c:pt idx="2803">
                  <c:v>40808.208333326547</c:v>
                </c:pt>
                <c:pt idx="2804">
                  <c:v>40808.218749993197</c:v>
                </c:pt>
                <c:pt idx="2805">
                  <c:v>40808.229166659832</c:v>
                </c:pt>
                <c:pt idx="2806">
                  <c:v>40808.239583326533</c:v>
                </c:pt>
                <c:pt idx="2807">
                  <c:v>40808.24999999319</c:v>
                </c:pt>
                <c:pt idx="2808">
                  <c:v>40808.260416659854</c:v>
                </c:pt>
                <c:pt idx="2809">
                  <c:v>40808.27083332654</c:v>
                </c:pt>
                <c:pt idx="2810">
                  <c:v>40808.281249993182</c:v>
                </c:pt>
                <c:pt idx="2811">
                  <c:v>40808.291666659818</c:v>
                </c:pt>
                <c:pt idx="2812">
                  <c:v>40808.302083326525</c:v>
                </c:pt>
                <c:pt idx="2813">
                  <c:v>40808.312499993197</c:v>
                </c:pt>
                <c:pt idx="2814">
                  <c:v>40808.322916659839</c:v>
                </c:pt>
                <c:pt idx="2815">
                  <c:v>40808.333333326525</c:v>
                </c:pt>
                <c:pt idx="2816">
                  <c:v>40808.343749993168</c:v>
                </c:pt>
                <c:pt idx="2817">
                  <c:v>40808.354166659832</c:v>
                </c:pt>
                <c:pt idx="2818">
                  <c:v>40808.364583326518</c:v>
                </c:pt>
                <c:pt idx="2819">
                  <c:v>40808.374999993175</c:v>
                </c:pt>
                <c:pt idx="2820">
                  <c:v>40808.385416659832</c:v>
                </c:pt>
                <c:pt idx="2821">
                  <c:v>40808.395833326504</c:v>
                </c:pt>
                <c:pt idx="2822">
                  <c:v>40808.406249993168</c:v>
                </c:pt>
                <c:pt idx="2823">
                  <c:v>40808.416666659818</c:v>
                </c:pt>
                <c:pt idx="2824">
                  <c:v>40808.427083326482</c:v>
                </c:pt>
                <c:pt idx="2825">
                  <c:v>40808.437499993146</c:v>
                </c:pt>
                <c:pt idx="2826">
                  <c:v>40808.44791665981</c:v>
                </c:pt>
                <c:pt idx="2827">
                  <c:v>40808.458333326511</c:v>
                </c:pt>
                <c:pt idx="2828">
                  <c:v>40808.468749993139</c:v>
                </c:pt>
                <c:pt idx="2829">
                  <c:v>40808.479166659788</c:v>
                </c:pt>
                <c:pt idx="2830">
                  <c:v>40808.489583326489</c:v>
                </c:pt>
                <c:pt idx="2831">
                  <c:v>40808.499999993131</c:v>
                </c:pt>
                <c:pt idx="2832">
                  <c:v>40808.510416659796</c:v>
                </c:pt>
                <c:pt idx="2833">
                  <c:v>40808.520833326475</c:v>
                </c:pt>
                <c:pt idx="2834">
                  <c:v>40808.531249993131</c:v>
                </c:pt>
                <c:pt idx="2835">
                  <c:v>40808.541666659774</c:v>
                </c:pt>
                <c:pt idx="2836">
                  <c:v>40808.552083326467</c:v>
                </c:pt>
                <c:pt idx="2837">
                  <c:v>40808.562499993117</c:v>
                </c:pt>
                <c:pt idx="2838">
                  <c:v>40808.572916659781</c:v>
                </c:pt>
                <c:pt idx="2839">
                  <c:v>40808.58333332646</c:v>
                </c:pt>
                <c:pt idx="2840">
                  <c:v>40808.593749993095</c:v>
                </c:pt>
                <c:pt idx="2841">
                  <c:v>40808.604166659774</c:v>
                </c:pt>
                <c:pt idx="2842">
                  <c:v>40808.614583326453</c:v>
                </c:pt>
                <c:pt idx="2843">
                  <c:v>40808.624999993102</c:v>
                </c:pt>
                <c:pt idx="2844">
                  <c:v>40808.635416659752</c:v>
                </c:pt>
                <c:pt idx="2845">
                  <c:v>40808.645833326445</c:v>
                </c:pt>
                <c:pt idx="2846">
                  <c:v>40808.65624999311</c:v>
                </c:pt>
                <c:pt idx="2847">
                  <c:v>40808.666666659745</c:v>
                </c:pt>
                <c:pt idx="2848">
                  <c:v>40808.677083326431</c:v>
                </c:pt>
                <c:pt idx="2849">
                  <c:v>40808.687499993088</c:v>
                </c:pt>
                <c:pt idx="2850">
                  <c:v>40808.697916659738</c:v>
                </c:pt>
                <c:pt idx="2851">
                  <c:v>40808.708333326438</c:v>
                </c:pt>
                <c:pt idx="2852">
                  <c:v>40808.718749993081</c:v>
                </c:pt>
                <c:pt idx="2853">
                  <c:v>40808.729166659716</c:v>
                </c:pt>
                <c:pt idx="2854">
                  <c:v>40808.739583326409</c:v>
                </c:pt>
                <c:pt idx="2855">
                  <c:v>40808.749999993073</c:v>
                </c:pt>
                <c:pt idx="2856">
                  <c:v>40808.760416659723</c:v>
                </c:pt>
                <c:pt idx="2857">
                  <c:v>40808.770833326416</c:v>
                </c:pt>
                <c:pt idx="2858">
                  <c:v>40808.781249993066</c:v>
                </c:pt>
                <c:pt idx="2859">
                  <c:v>40808.791666659701</c:v>
                </c:pt>
                <c:pt idx="2860">
                  <c:v>40808.802083326409</c:v>
                </c:pt>
                <c:pt idx="2861">
                  <c:v>40808.812499993073</c:v>
                </c:pt>
                <c:pt idx="2862">
                  <c:v>40808.822916659723</c:v>
                </c:pt>
                <c:pt idx="2863">
                  <c:v>40808.833333326402</c:v>
                </c:pt>
                <c:pt idx="2864">
                  <c:v>40808.843749993051</c:v>
                </c:pt>
                <c:pt idx="2865">
                  <c:v>40808.854166659716</c:v>
                </c:pt>
                <c:pt idx="2866">
                  <c:v>40808.864583326394</c:v>
                </c:pt>
                <c:pt idx="2867">
                  <c:v>40808.874999993059</c:v>
                </c:pt>
                <c:pt idx="2868">
                  <c:v>40808.885416659708</c:v>
                </c:pt>
                <c:pt idx="2869">
                  <c:v>40808.895833326387</c:v>
                </c:pt>
                <c:pt idx="2870">
                  <c:v>40808.906249993051</c:v>
                </c:pt>
                <c:pt idx="2871">
                  <c:v>40808.916666659701</c:v>
                </c:pt>
                <c:pt idx="2872">
                  <c:v>40808.927083326365</c:v>
                </c:pt>
                <c:pt idx="2873">
                  <c:v>40808.93749999303</c:v>
                </c:pt>
                <c:pt idx="2874">
                  <c:v>40808.947916659694</c:v>
                </c:pt>
                <c:pt idx="2875">
                  <c:v>40808.958333326387</c:v>
                </c:pt>
                <c:pt idx="2876">
                  <c:v>40808.968749993022</c:v>
                </c:pt>
                <c:pt idx="2877">
                  <c:v>40808.979166659672</c:v>
                </c:pt>
                <c:pt idx="2878">
                  <c:v>40808.989583326365</c:v>
                </c:pt>
                <c:pt idx="2879">
                  <c:v>40808.999999993015</c:v>
                </c:pt>
                <c:pt idx="2880">
                  <c:v>40809.010416659679</c:v>
                </c:pt>
                <c:pt idx="2881">
                  <c:v>40809.020833326358</c:v>
                </c:pt>
                <c:pt idx="2882">
                  <c:v>40809.031249993008</c:v>
                </c:pt>
                <c:pt idx="2883">
                  <c:v>40809.041666659657</c:v>
                </c:pt>
                <c:pt idx="2884">
                  <c:v>40809.052083326351</c:v>
                </c:pt>
                <c:pt idx="2885">
                  <c:v>40809.062499993001</c:v>
                </c:pt>
                <c:pt idx="2886">
                  <c:v>40809.072916659665</c:v>
                </c:pt>
                <c:pt idx="2887">
                  <c:v>40809.083333326344</c:v>
                </c:pt>
                <c:pt idx="2888">
                  <c:v>40809.093749992986</c:v>
                </c:pt>
                <c:pt idx="2889">
                  <c:v>40809.104166659643</c:v>
                </c:pt>
                <c:pt idx="2890">
                  <c:v>40809.114583326336</c:v>
                </c:pt>
                <c:pt idx="2891">
                  <c:v>40809.124999992993</c:v>
                </c:pt>
                <c:pt idx="2892">
                  <c:v>40809.135416659628</c:v>
                </c:pt>
                <c:pt idx="2893">
                  <c:v>40809.145833326329</c:v>
                </c:pt>
                <c:pt idx="2894">
                  <c:v>40809.156249993001</c:v>
                </c:pt>
                <c:pt idx="2895">
                  <c:v>40809.166666659621</c:v>
                </c:pt>
                <c:pt idx="2896">
                  <c:v>40809.177083326307</c:v>
                </c:pt>
                <c:pt idx="2897">
                  <c:v>40809.187499992986</c:v>
                </c:pt>
                <c:pt idx="2898">
                  <c:v>40809.197916659621</c:v>
                </c:pt>
                <c:pt idx="2899">
                  <c:v>40809.208333326314</c:v>
                </c:pt>
                <c:pt idx="2900">
                  <c:v>40809.218749992979</c:v>
                </c:pt>
                <c:pt idx="2901">
                  <c:v>40809.229166659599</c:v>
                </c:pt>
                <c:pt idx="2902">
                  <c:v>40809.239583326285</c:v>
                </c:pt>
                <c:pt idx="2903">
                  <c:v>40809.249999992971</c:v>
                </c:pt>
                <c:pt idx="2904">
                  <c:v>40809.260416659607</c:v>
                </c:pt>
                <c:pt idx="2905">
                  <c:v>40809.270833326293</c:v>
                </c:pt>
                <c:pt idx="2906">
                  <c:v>40809.281249992964</c:v>
                </c:pt>
                <c:pt idx="2907">
                  <c:v>40809.291666659585</c:v>
                </c:pt>
                <c:pt idx="2908">
                  <c:v>40809.302083326293</c:v>
                </c:pt>
                <c:pt idx="2909">
                  <c:v>40809.312499992964</c:v>
                </c:pt>
                <c:pt idx="2910">
                  <c:v>40809.322916659607</c:v>
                </c:pt>
                <c:pt idx="2911">
                  <c:v>40809.333333326285</c:v>
                </c:pt>
                <c:pt idx="2912">
                  <c:v>40809.343749992942</c:v>
                </c:pt>
                <c:pt idx="2913">
                  <c:v>40809.354166659599</c:v>
                </c:pt>
                <c:pt idx="2914">
                  <c:v>40809.364583326278</c:v>
                </c:pt>
                <c:pt idx="2915">
                  <c:v>40809.37499999295</c:v>
                </c:pt>
                <c:pt idx="2916">
                  <c:v>40809.385416659592</c:v>
                </c:pt>
                <c:pt idx="2917">
                  <c:v>40809.395833326271</c:v>
                </c:pt>
                <c:pt idx="2918">
                  <c:v>40809.40624999295</c:v>
                </c:pt>
                <c:pt idx="2919">
                  <c:v>40809.416666659592</c:v>
                </c:pt>
                <c:pt idx="2920">
                  <c:v>40809.427083326234</c:v>
                </c:pt>
                <c:pt idx="2921">
                  <c:v>40809.437499992913</c:v>
                </c:pt>
                <c:pt idx="2922">
                  <c:v>40809.447916659592</c:v>
                </c:pt>
                <c:pt idx="2923">
                  <c:v>40809.458333326256</c:v>
                </c:pt>
                <c:pt idx="2924">
                  <c:v>40809.468749992913</c:v>
                </c:pt>
                <c:pt idx="2925">
                  <c:v>40809.47916665957</c:v>
                </c:pt>
                <c:pt idx="2926">
                  <c:v>40809.489583326242</c:v>
                </c:pt>
                <c:pt idx="2927">
                  <c:v>40809.499999992899</c:v>
                </c:pt>
                <c:pt idx="2928">
                  <c:v>40809.510416659563</c:v>
                </c:pt>
                <c:pt idx="2929">
                  <c:v>40809.520833326242</c:v>
                </c:pt>
                <c:pt idx="2930">
                  <c:v>40809.531249992891</c:v>
                </c:pt>
                <c:pt idx="2931">
                  <c:v>40809.541666659556</c:v>
                </c:pt>
                <c:pt idx="2932">
                  <c:v>40809.552083326234</c:v>
                </c:pt>
                <c:pt idx="2933">
                  <c:v>40809.562499992891</c:v>
                </c:pt>
                <c:pt idx="2934">
                  <c:v>40809.572916659548</c:v>
                </c:pt>
                <c:pt idx="2935">
                  <c:v>40809.583333326213</c:v>
                </c:pt>
                <c:pt idx="2936">
                  <c:v>40809.593749992877</c:v>
                </c:pt>
                <c:pt idx="2937">
                  <c:v>40809.604166659534</c:v>
                </c:pt>
                <c:pt idx="2938">
                  <c:v>40809.614583326213</c:v>
                </c:pt>
                <c:pt idx="2939">
                  <c:v>40809.624999992884</c:v>
                </c:pt>
                <c:pt idx="2940">
                  <c:v>40809.635416659534</c:v>
                </c:pt>
                <c:pt idx="2941">
                  <c:v>40809.645833326213</c:v>
                </c:pt>
                <c:pt idx="2942">
                  <c:v>40809.656249992884</c:v>
                </c:pt>
                <c:pt idx="2943">
                  <c:v>40809.666666659527</c:v>
                </c:pt>
                <c:pt idx="2944">
                  <c:v>40809.677083326191</c:v>
                </c:pt>
                <c:pt idx="2945">
                  <c:v>40809.687499992862</c:v>
                </c:pt>
                <c:pt idx="2946">
                  <c:v>40809.697916659505</c:v>
                </c:pt>
                <c:pt idx="2947">
                  <c:v>40809.708333326198</c:v>
                </c:pt>
                <c:pt idx="2948">
                  <c:v>40809.718749992848</c:v>
                </c:pt>
                <c:pt idx="2949">
                  <c:v>40809.729166659483</c:v>
                </c:pt>
                <c:pt idx="2950">
                  <c:v>40809.739583326183</c:v>
                </c:pt>
                <c:pt idx="2951">
                  <c:v>40809.74999999284</c:v>
                </c:pt>
                <c:pt idx="2952">
                  <c:v>40809.760416659505</c:v>
                </c:pt>
                <c:pt idx="2953">
                  <c:v>40809.770833326191</c:v>
                </c:pt>
                <c:pt idx="2954">
                  <c:v>40809.781249992833</c:v>
                </c:pt>
                <c:pt idx="2955">
                  <c:v>40809.791666659468</c:v>
                </c:pt>
                <c:pt idx="2956">
                  <c:v>40809.802083326176</c:v>
                </c:pt>
                <c:pt idx="2957">
                  <c:v>40809.812499992848</c:v>
                </c:pt>
                <c:pt idx="2958">
                  <c:v>40809.82291665949</c:v>
                </c:pt>
                <c:pt idx="2959">
                  <c:v>40809.833333326176</c:v>
                </c:pt>
                <c:pt idx="2960">
                  <c:v>40809.843749992819</c:v>
                </c:pt>
                <c:pt idx="2961">
                  <c:v>40809.854166659483</c:v>
                </c:pt>
                <c:pt idx="2962">
                  <c:v>40809.864583326169</c:v>
                </c:pt>
                <c:pt idx="2963">
                  <c:v>40809.874999992826</c:v>
                </c:pt>
                <c:pt idx="2964">
                  <c:v>40809.885416659483</c:v>
                </c:pt>
                <c:pt idx="2965">
                  <c:v>40809.895833326154</c:v>
                </c:pt>
                <c:pt idx="2966">
                  <c:v>40809.906249992826</c:v>
                </c:pt>
                <c:pt idx="2967">
                  <c:v>40809.916666659468</c:v>
                </c:pt>
                <c:pt idx="2968">
                  <c:v>40809.927083326133</c:v>
                </c:pt>
                <c:pt idx="2969">
                  <c:v>40809.937499992797</c:v>
                </c:pt>
                <c:pt idx="2970">
                  <c:v>40809.947916659461</c:v>
                </c:pt>
                <c:pt idx="2971">
                  <c:v>40809.958333326162</c:v>
                </c:pt>
                <c:pt idx="2972">
                  <c:v>40809.96874999279</c:v>
                </c:pt>
                <c:pt idx="2973">
                  <c:v>40809.979166659454</c:v>
                </c:pt>
                <c:pt idx="2974">
                  <c:v>40809.98958332614</c:v>
                </c:pt>
                <c:pt idx="2975">
                  <c:v>40809.999999992782</c:v>
                </c:pt>
                <c:pt idx="2976">
                  <c:v>40810.010416659446</c:v>
                </c:pt>
                <c:pt idx="2977">
                  <c:v>40810.020833326125</c:v>
                </c:pt>
                <c:pt idx="2978">
                  <c:v>40810.031249992782</c:v>
                </c:pt>
                <c:pt idx="2979">
                  <c:v>40810.041666659425</c:v>
                </c:pt>
                <c:pt idx="2980">
                  <c:v>40810.052083326118</c:v>
                </c:pt>
                <c:pt idx="2981">
                  <c:v>40810.062499992768</c:v>
                </c:pt>
                <c:pt idx="2982">
                  <c:v>40810.072916659432</c:v>
                </c:pt>
                <c:pt idx="2983">
                  <c:v>40810.083333326111</c:v>
                </c:pt>
                <c:pt idx="2984">
                  <c:v>40810.093749992746</c:v>
                </c:pt>
                <c:pt idx="2985">
                  <c:v>40810.104166659425</c:v>
                </c:pt>
                <c:pt idx="2986">
                  <c:v>40810.114583326103</c:v>
                </c:pt>
                <c:pt idx="2987">
                  <c:v>40810.124999992753</c:v>
                </c:pt>
                <c:pt idx="2988">
                  <c:v>40810.135416659403</c:v>
                </c:pt>
                <c:pt idx="2989">
                  <c:v>40810.145833326096</c:v>
                </c:pt>
                <c:pt idx="2990">
                  <c:v>40810.15624999276</c:v>
                </c:pt>
                <c:pt idx="2991">
                  <c:v>40810.166666659396</c:v>
                </c:pt>
                <c:pt idx="2992">
                  <c:v>40810.177083326082</c:v>
                </c:pt>
                <c:pt idx="2993">
                  <c:v>40810.187499992739</c:v>
                </c:pt>
                <c:pt idx="2994">
                  <c:v>40810.197916659388</c:v>
                </c:pt>
                <c:pt idx="2995">
                  <c:v>40810.208333326089</c:v>
                </c:pt>
                <c:pt idx="2996">
                  <c:v>40810.218749992731</c:v>
                </c:pt>
                <c:pt idx="2997">
                  <c:v>40810.229166659366</c:v>
                </c:pt>
                <c:pt idx="2998">
                  <c:v>40810.23958332606</c:v>
                </c:pt>
                <c:pt idx="2999">
                  <c:v>40810.249999992731</c:v>
                </c:pt>
                <c:pt idx="3000">
                  <c:v>40810.260416659374</c:v>
                </c:pt>
                <c:pt idx="3001">
                  <c:v>40810.270833326067</c:v>
                </c:pt>
                <c:pt idx="3002">
                  <c:v>40810.281249992717</c:v>
                </c:pt>
                <c:pt idx="3003">
                  <c:v>40810.291666659352</c:v>
                </c:pt>
                <c:pt idx="3004">
                  <c:v>40810.30208332606</c:v>
                </c:pt>
                <c:pt idx="3005">
                  <c:v>40810.312499992724</c:v>
                </c:pt>
                <c:pt idx="3006">
                  <c:v>40810.322916659381</c:v>
                </c:pt>
                <c:pt idx="3007">
                  <c:v>40810.333333326053</c:v>
                </c:pt>
                <c:pt idx="3008">
                  <c:v>40810.343749992702</c:v>
                </c:pt>
                <c:pt idx="3009">
                  <c:v>40810.354166659366</c:v>
                </c:pt>
                <c:pt idx="3010">
                  <c:v>40810.364583326045</c:v>
                </c:pt>
                <c:pt idx="3011">
                  <c:v>40810.374999992709</c:v>
                </c:pt>
                <c:pt idx="3012">
                  <c:v>40810.385416659359</c:v>
                </c:pt>
                <c:pt idx="3013">
                  <c:v>40810.395833326038</c:v>
                </c:pt>
                <c:pt idx="3014">
                  <c:v>40810.406249992702</c:v>
                </c:pt>
                <c:pt idx="3015">
                  <c:v>40810.416666659352</c:v>
                </c:pt>
                <c:pt idx="3016">
                  <c:v>40810.427083326016</c:v>
                </c:pt>
                <c:pt idx="3017">
                  <c:v>40810.43749999268</c:v>
                </c:pt>
                <c:pt idx="3018">
                  <c:v>40810.447916659345</c:v>
                </c:pt>
                <c:pt idx="3019">
                  <c:v>40810.458333326038</c:v>
                </c:pt>
                <c:pt idx="3020">
                  <c:v>40810.468749992673</c:v>
                </c:pt>
                <c:pt idx="3021">
                  <c:v>40810.479166659323</c:v>
                </c:pt>
                <c:pt idx="3022">
                  <c:v>40810.489583326016</c:v>
                </c:pt>
                <c:pt idx="3023">
                  <c:v>40810.499999992666</c:v>
                </c:pt>
                <c:pt idx="3024">
                  <c:v>40810.51041665933</c:v>
                </c:pt>
                <c:pt idx="3025">
                  <c:v>40810.520833326009</c:v>
                </c:pt>
                <c:pt idx="3026">
                  <c:v>40810.531249992659</c:v>
                </c:pt>
                <c:pt idx="3027">
                  <c:v>40810.541666659308</c:v>
                </c:pt>
                <c:pt idx="3028">
                  <c:v>40810.552083326002</c:v>
                </c:pt>
                <c:pt idx="3029">
                  <c:v>40810.562499992651</c:v>
                </c:pt>
                <c:pt idx="3030">
                  <c:v>40810.572916659316</c:v>
                </c:pt>
                <c:pt idx="3031">
                  <c:v>40810.583333325994</c:v>
                </c:pt>
                <c:pt idx="3032">
                  <c:v>40810.593749992629</c:v>
                </c:pt>
                <c:pt idx="3033">
                  <c:v>40810.604166659294</c:v>
                </c:pt>
                <c:pt idx="3034">
                  <c:v>40810.614583325987</c:v>
                </c:pt>
                <c:pt idx="3035">
                  <c:v>40810.624999992637</c:v>
                </c:pt>
                <c:pt idx="3036">
                  <c:v>40810.635416659286</c:v>
                </c:pt>
                <c:pt idx="3037">
                  <c:v>40810.64583332598</c:v>
                </c:pt>
                <c:pt idx="3038">
                  <c:v>40810.656249992644</c:v>
                </c:pt>
                <c:pt idx="3039">
                  <c:v>40810.666666659279</c:v>
                </c:pt>
                <c:pt idx="3040">
                  <c:v>40810.677083325958</c:v>
                </c:pt>
                <c:pt idx="3041">
                  <c:v>40810.687499992622</c:v>
                </c:pt>
                <c:pt idx="3042">
                  <c:v>40810.697916659272</c:v>
                </c:pt>
                <c:pt idx="3043">
                  <c:v>40810.708333325965</c:v>
                </c:pt>
                <c:pt idx="3044">
                  <c:v>40810.718749992615</c:v>
                </c:pt>
                <c:pt idx="3045">
                  <c:v>40810.72916665925</c:v>
                </c:pt>
                <c:pt idx="3046">
                  <c:v>40810.739583325936</c:v>
                </c:pt>
                <c:pt idx="3047">
                  <c:v>40810.749999992608</c:v>
                </c:pt>
                <c:pt idx="3048">
                  <c:v>40810.760416659257</c:v>
                </c:pt>
                <c:pt idx="3049">
                  <c:v>40810.770833325943</c:v>
                </c:pt>
                <c:pt idx="3050">
                  <c:v>40810.7812499926</c:v>
                </c:pt>
                <c:pt idx="3051">
                  <c:v>40810.791666659235</c:v>
                </c:pt>
                <c:pt idx="3052">
                  <c:v>40810.802083325943</c:v>
                </c:pt>
                <c:pt idx="3053">
                  <c:v>40810.812499992608</c:v>
                </c:pt>
                <c:pt idx="3054">
                  <c:v>40810.822916659257</c:v>
                </c:pt>
                <c:pt idx="3055">
                  <c:v>40810.833333325936</c:v>
                </c:pt>
                <c:pt idx="3056">
                  <c:v>40810.843749992593</c:v>
                </c:pt>
                <c:pt idx="3057">
                  <c:v>40810.85416665925</c:v>
                </c:pt>
                <c:pt idx="3058">
                  <c:v>40810.864583325929</c:v>
                </c:pt>
                <c:pt idx="3059">
                  <c:v>40810.8749999926</c:v>
                </c:pt>
                <c:pt idx="3060">
                  <c:v>40810.885416659235</c:v>
                </c:pt>
                <c:pt idx="3061">
                  <c:v>40810.895833325922</c:v>
                </c:pt>
                <c:pt idx="3062">
                  <c:v>40810.9062499926</c:v>
                </c:pt>
                <c:pt idx="3063">
                  <c:v>40810.916666659235</c:v>
                </c:pt>
                <c:pt idx="3064">
                  <c:v>40810.9270833259</c:v>
                </c:pt>
                <c:pt idx="3065">
                  <c:v>40810.937499992579</c:v>
                </c:pt>
                <c:pt idx="3066">
                  <c:v>40810.947916659228</c:v>
                </c:pt>
                <c:pt idx="3067">
                  <c:v>40810.958333325914</c:v>
                </c:pt>
                <c:pt idx="3068">
                  <c:v>40810.968749992571</c:v>
                </c:pt>
                <c:pt idx="3069">
                  <c:v>40810.979166659206</c:v>
                </c:pt>
                <c:pt idx="3070">
                  <c:v>40810.989583325892</c:v>
                </c:pt>
                <c:pt idx="3071">
                  <c:v>40810.999999992549</c:v>
                </c:pt>
                <c:pt idx="3072">
                  <c:v>40811.010416659214</c:v>
                </c:pt>
                <c:pt idx="3073">
                  <c:v>40811.020833325892</c:v>
                </c:pt>
                <c:pt idx="3074">
                  <c:v>40811.031249992542</c:v>
                </c:pt>
                <c:pt idx="3075">
                  <c:v>40811.041666659192</c:v>
                </c:pt>
                <c:pt idx="3076">
                  <c:v>40811.052083325885</c:v>
                </c:pt>
                <c:pt idx="3077">
                  <c:v>40811.062499992542</c:v>
                </c:pt>
                <c:pt idx="3078">
                  <c:v>40811.072916659199</c:v>
                </c:pt>
                <c:pt idx="3079">
                  <c:v>40811.083333325863</c:v>
                </c:pt>
                <c:pt idx="3080">
                  <c:v>40811.093749992528</c:v>
                </c:pt>
                <c:pt idx="3081">
                  <c:v>40811.104166659185</c:v>
                </c:pt>
                <c:pt idx="3082">
                  <c:v>40811.114583325863</c:v>
                </c:pt>
                <c:pt idx="3083">
                  <c:v>40811.124999992535</c:v>
                </c:pt>
                <c:pt idx="3084">
                  <c:v>40811.135416659185</c:v>
                </c:pt>
                <c:pt idx="3085">
                  <c:v>40811.145833325849</c:v>
                </c:pt>
                <c:pt idx="3086">
                  <c:v>40811.156249992535</c:v>
                </c:pt>
                <c:pt idx="3087">
                  <c:v>40811.166666659177</c:v>
                </c:pt>
                <c:pt idx="3088">
                  <c:v>40811.177083325834</c:v>
                </c:pt>
                <c:pt idx="3089">
                  <c:v>40811.187499992513</c:v>
                </c:pt>
                <c:pt idx="3090">
                  <c:v>40811.19791665917</c:v>
                </c:pt>
                <c:pt idx="3091">
                  <c:v>40811.208333325842</c:v>
                </c:pt>
                <c:pt idx="3092">
                  <c:v>40811.218749992498</c:v>
                </c:pt>
                <c:pt idx="3093">
                  <c:v>40811.229166659134</c:v>
                </c:pt>
                <c:pt idx="3094">
                  <c:v>40811.239583325827</c:v>
                </c:pt>
                <c:pt idx="3095">
                  <c:v>40811.249999992491</c:v>
                </c:pt>
                <c:pt idx="3096">
                  <c:v>40811.260416659155</c:v>
                </c:pt>
                <c:pt idx="3097">
                  <c:v>40811.270833325834</c:v>
                </c:pt>
                <c:pt idx="3098">
                  <c:v>40811.281249992491</c:v>
                </c:pt>
                <c:pt idx="3099">
                  <c:v>40811.291666659126</c:v>
                </c:pt>
                <c:pt idx="3100">
                  <c:v>40811.302083325812</c:v>
                </c:pt>
                <c:pt idx="3101">
                  <c:v>40811.312499992498</c:v>
                </c:pt>
                <c:pt idx="3102">
                  <c:v>40811.322916659141</c:v>
                </c:pt>
                <c:pt idx="3103">
                  <c:v>40811.333333325812</c:v>
                </c:pt>
                <c:pt idx="3104">
                  <c:v>40811.343749992469</c:v>
                </c:pt>
                <c:pt idx="3105">
                  <c:v>40811.354166659141</c:v>
                </c:pt>
                <c:pt idx="3106">
                  <c:v>40811.364583325798</c:v>
                </c:pt>
                <c:pt idx="3107">
                  <c:v>40811.374999992477</c:v>
                </c:pt>
                <c:pt idx="3108">
                  <c:v>40811.385416659141</c:v>
                </c:pt>
                <c:pt idx="3109">
                  <c:v>40811.395833325791</c:v>
                </c:pt>
                <c:pt idx="3110">
                  <c:v>40811.406249992477</c:v>
                </c:pt>
                <c:pt idx="3111">
                  <c:v>40811.416666659119</c:v>
                </c:pt>
                <c:pt idx="3112">
                  <c:v>40811.427083325776</c:v>
                </c:pt>
                <c:pt idx="3113">
                  <c:v>40811.437499992448</c:v>
                </c:pt>
                <c:pt idx="3114">
                  <c:v>40811.447916659112</c:v>
                </c:pt>
                <c:pt idx="3115">
                  <c:v>40811.458333325798</c:v>
                </c:pt>
                <c:pt idx="3116">
                  <c:v>40811.46874999244</c:v>
                </c:pt>
                <c:pt idx="3117">
                  <c:v>40811.479166659105</c:v>
                </c:pt>
                <c:pt idx="3118">
                  <c:v>40811.489583325769</c:v>
                </c:pt>
                <c:pt idx="3119">
                  <c:v>40811.499999992433</c:v>
                </c:pt>
                <c:pt idx="3120">
                  <c:v>40811.510416659097</c:v>
                </c:pt>
                <c:pt idx="3121">
                  <c:v>40811.520833325761</c:v>
                </c:pt>
                <c:pt idx="3122">
                  <c:v>40811.531249992433</c:v>
                </c:pt>
                <c:pt idx="3123">
                  <c:v>40811.541666659075</c:v>
                </c:pt>
                <c:pt idx="3124">
                  <c:v>40811.552083325761</c:v>
                </c:pt>
                <c:pt idx="3125">
                  <c:v>40811.562499992418</c:v>
                </c:pt>
                <c:pt idx="3126">
                  <c:v>40811.572916659083</c:v>
                </c:pt>
                <c:pt idx="3127">
                  <c:v>40811.583333325747</c:v>
                </c:pt>
                <c:pt idx="3128">
                  <c:v>40811.593749992404</c:v>
                </c:pt>
                <c:pt idx="3129">
                  <c:v>40811.604166659075</c:v>
                </c:pt>
                <c:pt idx="3130">
                  <c:v>40811.61458332574</c:v>
                </c:pt>
                <c:pt idx="3131">
                  <c:v>40811.624999992411</c:v>
                </c:pt>
                <c:pt idx="3132">
                  <c:v>40811.635416659054</c:v>
                </c:pt>
                <c:pt idx="3133">
                  <c:v>40811.645833325732</c:v>
                </c:pt>
                <c:pt idx="3134">
                  <c:v>40811.656249992418</c:v>
                </c:pt>
                <c:pt idx="3135">
                  <c:v>40811.666666659054</c:v>
                </c:pt>
                <c:pt idx="3136">
                  <c:v>40811.677083325725</c:v>
                </c:pt>
                <c:pt idx="3137">
                  <c:v>40811.687499992389</c:v>
                </c:pt>
                <c:pt idx="3138">
                  <c:v>40811.697916659054</c:v>
                </c:pt>
                <c:pt idx="3139">
                  <c:v>40811.708333325718</c:v>
                </c:pt>
                <c:pt idx="3140">
                  <c:v>40811.718749992382</c:v>
                </c:pt>
                <c:pt idx="3141">
                  <c:v>40811.729166659017</c:v>
                </c:pt>
                <c:pt idx="3142">
                  <c:v>40811.739583325696</c:v>
                </c:pt>
                <c:pt idx="3143">
                  <c:v>40811.749999992382</c:v>
                </c:pt>
                <c:pt idx="3144">
                  <c:v>40811.760416659024</c:v>
                </c:pt>
                <c:pt idx="3145">
                  <c:v>40811.770833325703</c:v>
                </c:pt>
                <c:pt idx="3146">
                  <c:v>40811.781249992368</c:v>
                </c:pt>
                <c:pt idx="3147">
                  <c:v>40811.791666659003</c:v>
                </c:pt>
                <c:pt idx="3148">
                  <c:v>40811.802083325696</c:v>
                </c:pt>
                <c:pt idx="3149">
                  <c:v>40811.812499992375</c:v>
                </c:pt>
                <c:pt idx="3150">
                  <c:v>40811.822916659032</c:v>
                </c:pt>
                <c:pt idx="3151">
                  <c:v>40811.833333325689</c:v>
                </c:pt>
                <c:pt idx="3152">
                  <c:v>40811.843749992353</c:v>
                </c:pt>
                <c:pt idx="3153">
                  <c:v>40811.854166659017</c:v>
                </c:pt>
                <c:pt idx="3154">
                  <c:v>40811.864583325681</c:v>
                </c:pt>
                <c:pt idx="3155">
                  <c:v>40811.87499999236</c:v>
                </c:pt>
                <c:pt idx="3156">
                  <c:v>40811.88541665901</c:v>
                </c:pt>
                <c:pt idx="3157">
                  <c:v>40811.895833325681</c:v>
                </c:pt>
                <c:pt idx="3158">
                  <c:v>40811.906249992353</c:v>
                </c:pt>
                <c:pt idx="3159">
                  <c:v>40811.916666659003</c:v>
                </c:pt>
                <c:pt idx="3160">
                  <c:v>40811.927083325652</c:v>
                </c:pt>
                <c:pt idx="3161">
                  <c:v>40811.937499992331</c:v>
                </c:pt>
                <c:pt idx="3162">
                  <c:v>40811.947916659003</c:v>
                </c:pt>
                <c:pt idx="3163">
                  <c:v>40811.958333325674</c:v>
                </c:pt>
                <c:pt idx="3164">
                  <c:v>40811.968749992331</c:v>
                </c:pt>
                <c:pt idx="3165">
                  <c:v>40811.979166658988</c:v>
                </c:pt>
                <c:pt idx="3166">
                  <c:v>40811.989583325652</c:v>
                </c:pt>
                <c:pt idx="3167">
                  <c:v>40811.999999992317</c:v>
                </c:pt>
                <c:pt idx="3168">
                  <c:v>40812.010416658995</c:v>
                </c:pt>
                <c:pt idx="3169">
                  <c:v>40812.020833325645</c:v>
                </c:pt>
                <c:pt idx="3170">
                  <c:v>40812.031249992309</c:v>
                </c:pt>
                <c:pt idx="3171">
                  <c:v>40812.041666658981</c:v>
                </c:pt>
                <c:pt idx="3172">
                  <c:v>40812.052083325638</c:v>
                </c:pt>
                <c:pt idx="3173">
                  <c:v>40812.062499992302</c:v>
                </c:pt>
                <c:pt idx="3174">
                  <c:v>40812.072916658988</c:v>
                </c:pt>
                <c:pt idx="3175">
                  <c:v>40812.083333325631</c:v>
                </c:pt>
                <c:pt idx="3176">
                  <c:v>40812.09374999228</c:v>
                </c:pt>
                <c:pt idx="3177">
                  <c:v>40812.104166658959</c:v>
                </c:pt>
                <c:pt idx="3178">
                  <c:v>40812.114583325623</c:v>
                </c:pt>
                <c:pt idx="3179">
                  <c:v>40812.124999992287</c:v>
                </c:pt>
                <c:pt idx="3180">
                  <c:v>40812.135416658952</c:v>
                </c:pt>
                <c:pt idx="3181">
                  <c:v>40812.145833325616</c:v>
                </c:pt>
                <c:pt idx="3182">
                  <c:v>40812.156249992295</c:v>
                </c:pt>
                <c:pt idx="3183">
                  <c:v>40812.166666658944</c:v>
                </c:pt>
                <c:pt idx="3184">
                  <c:v>40812.177083325594</c:v>
                </c:pt>
                <c:pt idx="3185">
                  <c:v>40812.187499992273</c:v>
                </c:pt>
                <c:pt idx="3186">
                  <c:v>40812.197916658937</c:v>
                </c:pt>
                <c:pt idx="3187">
                  <c:v>40812.208333325601</c:v>
                </c:pt>
                <c:pt idx="3188">
                  <c:v>40812.218749992266</c:v>
                </c:pt>
                <c:pt idx="3189">
                  <c:v>40812.229166658915</c:v>
                </c:pt>
                <c:pt idx="3190">
                  <c:v>40812.239583325594</c:v>
                </c:pt>
                <c:pt idx="3191">
                  <c:v>40812.249999992258</c:v>
                </c:pt>
                <c:pt idx="3192">
                  <c:v>40812.260416658923</c:v>
                </c:pt>
                <c:pt idx="3193">
                  <c:v>40812.270833325601</c:v>
                </c:pt>
                <c:pt idx="3194">
                  <c:v>40812.281249992251</c:v>
                </c:pt>
                <c:pt idx="3195">
                  <c:v>40812.291666658901</c:v>
                </c:pt>
                <c:pt idx="3196">
                  <c:v>40812.302083325594</c:v>
                </c:pt>
                <c:pt idx="3197">
                  <c:v>40812.312499992258</c:v>
                </c:pt>
                <c:pt idx="3198">
                  <c:v>40812.322916658923</c:v>
                </c:pt>
                <c:pt idx="3199">
                  <c:v>40812.333333325587</c:v>
                </c:pt>
                <c:pt idx="3200">
                  <c:v>40812.343749992237</c:v>
                </c:pt>
                <c:pt idx="3201">
                  <c:v>40812.354166658915</c:v>
                </c:pt>
                <c:pt idx="3202">
                  <c:v>40812.36458332558</c:v>
                </c:pt>
                <c:pt idx="3203">
                  <c:v>40812.374999992244</c:v>
                </c:pt>
                <c:pt idx="3204">
                  <c:v>40812.385416658908</c:v>
                </c:pt>
                <c:pt idx="3205">
                  <c:v>40812.395833325572</c:v>
                </c:pt>
                <c:pt idx="3206">
                  <c:v>40812.406249992237</c:v>
                </c:pt>
                <c:pt idx="3207">
                  <c:v>40812.416666658901</c:v>
                </c:pt>
                <c:pt idx="3208">
                  <c:v>40812.42708332555</c:v>
                </c:pt>
                <c:pt idx="3209">
                  <c:v>40812.437499992215</c:v>
                </c:pt>
                <c:pt idx="3210">
                  <c:v>40812.447916658894</c:v>
                </c:pt>
                <c:pt idx="3211">
                  <c:v>40812.458333325565</c:v>
                </c:pt>
                <c:pt idx="3212">
                  <c:v>40812.468749992207</c:v>
                </c:pt>
                <c:pt idx="3213">
                  <c:v>40812.479166658872</c:v>
                </c:pt>
                <c:pt idx="3214">
                  <c:v>40812.489583325543</c:v>
                </c:pt>
                <c:pt idx="3215">
                  <c:v>40812.4999999922</c:v>
                </c:pt>
                <c:pt idx="3216">
                  <c:v>40812.510416658879</c:v>
                </c:pt>
                <c:pt idx="3217">
                  <c:v>40812.520833325543</c:v>
                </c:pt>
                <c:pt idx="3218">
                  <c:v>40812.531249992193</c:v>
                </c:pt>
                <c:pt idx="3219">
                  <c:v>40812.541666658857</c:v>
                </c:pt>
                <c:pt idx="3220">
                  <c:v>40812.552083325536</c:v>
                </c:pt>
                <c:pt idx="3221">
                  <c:v>40812.562499992193</c:v>
                </c:pt>
                <c:pt idx="3222">
                  <c:v>40812.572916658864</c:v>
                </c:pt>
                <c:pt idx="3223">
                  <c:v>40812.583333325529</c:v>
                </c:pt>
                <c:pt idx="3224">
                  <c:v>40812.593749992178</c:v>
                </c:pt>
                <c:pt idx="3225">
                  <c:v>40812.604166658835</c:v>
                </c:pt>
                <c:pt idx="3226">
                  <c:v>40812.614583325521</c:v>
                </c:pt>
                <c:pt idx="3227">
                  <c:v>40812.624999992186</c:v>
                </c:pt>
                <c:pt idx="3228">
                  <c:v>40812.635416658835</c:v>
                </c:pt>
                <c:pt idx="3229">
                  <c:v>40812.645833325514</c:v>
                </c:pt>
                <c:pt idx="3230">
                  <c:v>40812.656249992193</c:v>
                </c:pt>
                <c:pt idx="3231">
                  <c:v>40812.666666658828</c:v>
                </c:pt>
                <c:pt idx="3232">
                  <c:v>40812.677083325485</c:v>
                </c:pt>
                <c:pt idx="3233">
                  <c:v>40812.687499992171</c:v>
                </c:pt>
                <c:pt idx="3234">
                  <c:v>40812.697916658821</c:v>
                </c:pt>
                <c:pt idx="3235">
                  <c:v>40812.708333325492</c:v>
                </c:pt>
                <c:pt idx="3236">
                  <c:v>40812.718749992149</c:v>
                </c:pt>
                <c:pt idx="3237">
                  <c:v>40812.729166658784</c:v>
                </c:pt>
                <c:pt idx="3238">
                  <c:v>40812.739583325478</c:v>
                </c:pt>
                <c:pt idx="3239">
                  <c:v>40812.749999992142</c:v>
                </c:pt>
                <c:pt idx="3240">
                  <c:v>40812.760416658806</c:v>
                </c:pt>
                <c:pt idx="3241">
                  <c:v>40812.770833325485</c:v>
                </c:pt>
                <c:pt idx="3242">
                  <c:v>40812.781249992142</c:v>
                </c:pt>
                <c:pt idx="3243">
                  <c:v>40812.791666658777</c:v>
                </c:pt>
                <c:pt idx="3244">
                  <c:v>40812.802083325463</c:v>
                </c:pt>
                <c:pt idx="3245">
                  <c:v>40812.812499992149</c:v>
                </c:pt>
                <c:pt idx="3246">
                  <c:v>40812.822916658792</c:v>
                </c:pt>
                <c:pt idx="3247">
                  <c:v>40812.833333325463</c:v>
                </c:pt>
                <c:pt idx="3248">
                  <c:v>40812.843749992135</c:v>
                </c:pt>
                <c:pt idx="3249">
                  <c:v>40812.854166658792</c:v>
                </c:pt>
                <c:pt idx="3250">
                  <c:v>40812.864583325449</c:v>
                </c:pt>
                <c:pt idx="3251">
                  <c:v>40812.874999992135</c:v>
                </c:pt>
                <c:pt idx="3252">
                  <c:v>40812.885416658792</c:v>
                </c:pt>
                <c:pt idx="3253">
                  <c:v>40812.895833325441</c:v>
                </c:pt>
                <c:pt idx="3254">
                  <c:v>40812.906249992135</c:v>
                </c:pt>
                <c:pt idx="3255">
                  <c:v>40812.916666658784</c:v>
                </c:pt>
                <c:pt idx="3256">
                  <c:v>40812.927083325434</c:v>
                </c:pt>
                <c:pt idx="3257">
                  <c:v>40812.937499992098</c:v>
                </c:pt>
                <c:pt idx="3258">
                  <c:v>40812.947916658763</c:v>
                </c:pt>
                <c:pt idx="3259">
                  <c:v>40812.958333325449</c:v>
                </c:pt>
                <c:pt idx="3260">
                  <c:v>40812.968749992091</c:v>
                </c:pt>
                <c:pt idx="3261">
                  <c:v>40812.979166658755</c:v>
                </c:pt>
                <c:pt idx="3262">
                  <c:v>40812.989583325434</c:v>
                </c:pt>
                <c:pt idx="3263">
                  <c:v>40812.999999992091</c:v>
                </c:pt>
                <c:pt idx="3264">
                  <c:v>40813.010416658748</c:v>
                </c:pt>
                <c:pt idx="3265">
                  <c:v>40813.020833325412</c:v>
                </c:pt>
                <c:pt idx="3266">
                  <c:v>40813.031249992091</c:v>
                </c:pt>
                <c:pt idx="3267">
                  <c:v>40813.041666658726</c:v>
                </c:pt>
                <c:pt idx="3268">
                  <c:v>40813.052083325412</c:v>
                </c:pt>
                <c:pt idx="3269">
                  <c:v>40813.062499992069</c:v>
                </c:pt>
                <c:pt idx="3270">
                  <c:v>40813.072916658733</c:v>
                </c:pt>
                <c:pt idx="3271">
                  <c:v>40813.083333325398</c:v>
                </c:pt>
                <c:pt idx="3272">
                  <c:v>40813.093749992055</c:v>
                </c:pt>
                <c:pt idx="3273">
                  <c:v>40813.104166658726</c:v>
                </c:pt>
                <c:pt idx="3274">
                  <c:v>40813.11458332539</c:v>
                </c:pt>
                <c:pt idx="3275">
                  <c:v>40813.124999992062</c:v>
                </c:pt>
                <c:pt idx="3276">
                  <c:v>40813.135416658704</c:v>
                </c:pt>
                <c:pt idx="3277">
                  <c:v>40813.145833325383</c:v>
                </c:pt>
                <c:pt idx="3278">
                  <c:v>40813.156249992069</c:v>
                </c:pt>
                <c:pt idx="3279">
                  <c:v>40813.166666658704</c:v>
                </c:pt>
                <c:pt idx="3280">
                  <c:v>40813.177083325376</c:v>
                </c:pt>
                <c:pt idx="3281">
                  <c:v>40813.18749999204</c:v>
                </c:pt>
                <c:pt idx="3282">
                  <c:v>40813.197916658704</c:v>
                </c:pt>
                <c:pt idx="3283">
                  <c:v>40813.208333325369</c:v>
                </c:pt>
                <c:pt idx="3284">
                  <c:v>40813.218749992033</c:v>
                </c:pt>
                <c:pt idx="3285">
                  <c:v>40813.229166658668</c:v>
                </c:pt>
                <c:pt idx="3286">
                  <c:v>40813.239583325354</c:v>
                </c:pt>
                <c:pt idx="3287">
                  <c:v>40813.249999992033</c:v>
                </c:pt>
                <c:pt idx="3288">
                  <c:v>40813.260416658675</c:v>
                </c:pt>
                <c:pt idx="3289">
                  <c:v>40813.270833325361</c:v>
                </c:pt>
                <c:pt idx="3290">
                  <c:v>40813.281249992018</c:v>
                </c:pt>
                <c:pt idx="3291">
                  <c:v>40813.291666658653</c:v>
                </c:pt>
                <c:pt idx="3292">
                  <c:v>40813.302083325347</c:v>
                </c:pt>
                <c:pt idx="3293">
                  <c:v>40813.312499992026</c:v>
                </c:pt>
                <c:pt idx="3294">
                  <c:v>40813.322916658683</c:v>
                </c:pt>
                <c:pt idx="3295">
                  <c:v>40813.333333325339</c:v>
                </c:pt>
                <c:pt idx="3296">
                  <c:v>40813.343749992011</c:v>
                </c:pt>
                <c:pt idx="3297">
                  <c:v>40813.354166658668</c:v>
                </c:pt>
                <c:pt idx="3298">
                  <c:v>40813.364583325332</c:v>
                </c:pt>
                <c:pt idx="3299">
                  <c:v>40813.374999992018</c:v>
                </c:pt>
                <c:pt idx="3300">
                  <c:v>40813.385416658661</c:v>
                </c:pt>
                <c:pt idx="3301">
                  <c:v>40813.395833325332</c:v>
                </c:pt>
                <c:pt idx="3302">
                  <c:v>40813.406249992004</c:v>
                </c:pt>
                <c:pt idx="3303">
                  <c:v>40813.416666658653</c:v>
                </c:pt>
                <c:pt idx="3304">
                  <c:v>40813.427083325303</c:v>
                </c:pt>
                <c:pt idx="3305">
                  <c:v>40813.437499991982</c:v>
                </c:pt>
                <c:pt idx="3306">
                  <c:v>40813.447916658646</c:v>
                </c:pt>
                <c:pt idx="3307">
                  <c:v>40813.458333325325</c:v>
                </c:pt>
                <c:pt idx="3308">
                  <c:v>40813.468749991982</c:v>
                </c:pt>
                <c:pt idx="3309">
                  <c:v>40813.479166658624</c:v>
                </c:pt>
                <c:pt idx="3310">
                  <c:v>40813.489583325303</c:v>
                </c:pt>
                <c:pt idx="3311">
                  <c:v>40813.499999991967</c:v>
                </c:pt>
                <c:pt idx="3312">
                  <c:v>40813.510416658632</c:v>
                </c:pt>
                <c:pt idx="3313">
                  <c:v>40813.520833325296</c:v>
                </c:pt>
                <c:pt idx="3314">
                  <c:v>40813.53124999196</c:v>
                </c:pt>
                <c:pt idx="3315">
                  <c:v>40813.541666658624</c:v>
                </c:pt>
                <c:pt idx="3316">
                  <c:v>40813.552083325289</c:v>
                </c:pt>
                <c:pt idx="3317">
                  <c:v>40813.562499991953</c:v>
                </c:pt>
                <c:pt idx="3318">
                  <c:v>40813.572916658617</c:v>
                </c:pt>
                <c:pt idx="3319">
                  <c:v>40813.583333325281</c:v>
                </c:pt>
                <c:pt idx="3320">
                  <c:v>40813.593749991931</c:v>
                </c:pt>
                <c:pt idx="3321">
                  <c:v>40813.604166658595</c:v>
                </c:pt>
                <c:pt idx="3322">
                  <c:v>40813.614583325281</c:v>
                </c:pt>
                <c:pt idx="3323">
                  <c:v>40813.624999991938</c:v>
                </c:pt>
                <c:pt idx="3324">
                  <c:v>40813.635416658595</c:v>
                </c:pt>
                <c:pt idx="3325">
                  <c:v>40813.645833325267</c:v>
                </c:pt>
                <c:pt idx="3326">
                  <c:v>40813.656249991946</c:v>
                </c:pt>
                <c:pt idx="3327">
                  <c:v>40813.666666658595</c:v>
                </c:pt>
                <c:pt idx="3328">
                  <c:v>40813.677083325245</c:v>
                </c:pt>
                <c:pt idx="3329">
                  <c:v>40813.687499991931</c:v>
                </c:pt>
                <c:pt idx="3330">
                  <c:v>40813.697916658588</c:v>
                </c:pt>
                <c:pt idx="3331">
                  <c:v>40813.708333325252</c:v>
                </c:pt>
                <c:pt idx="3332">
                  <c:v>40813.718749991916</c:v>
                </c:pt>
                <c:pt idx="3333">
                  <c:v>40813.729166658566</c:v>
                </c:pt>
                <c:pt idx="3334">
                  <c:v>40813.73958332523</c:v>
                </c:pt>
                <c:pt idx="3335">
                  <c:v>40813.749999991909</c:v>
                </c:pt>
                <c:pt idx="3336">
                  <c:v>40813.760416658573</c:v>
                </c:pt>
                <c:pt idx="3337">
                  <c:v>40813.770833325238</c:v>
                </c:pt>
                <c:pt idx="3338">
                  <c:v>40813.781249991902</c:v>
                </c:pt>
                <c:pt idx="3339">
                  <c:v>40813.791666658552</c:v>
                </c:pt>
                <c:pt idx="3340">
                  <c:v>40813.80208332523</c:v>
                </c:pt>
                <c:pt idx="3341">
                  <c:v>40813.812499991909</c:v>
                </c:pt>
                <c:pt idx="3342">
                  <c:v>40813.822916658573</c:v>
                </c:pt>
                <c:pt idx="3343">
                  <c:v>40813.833333325223</c:v>
                </c:pt>
                <c:pt idx="3344">
                  <c:v>40813.843749991887</c:v>
                </c:pt>
                <c:pt idx="3345">
                  <c:v>40813.854166658566</c:v>
                </c:pt>
                <c:pt idx="3346">
                  <c:v>40813.864583325216</c:v>
                </c:pt>
                <c:pt idx="3347">
                  <c:v>40813.874999991895</c:v>
                </c:pt>
                <c:pt idx="3348">
                  <c:v>40813.885416658559</c:v>
                </c:pt>
                <c:pt idx="3349">
                  <c:v>40813.895833325209</c:v>
                </c:pt>
                <c:pt idx="3350">
                  <c:v>40813.906249991887</c:v>
                </c:pt>
                <c:pt idx="3351">
                  <c:v>40813.916666658552</c:v>
                </c:pt>
                <c:pt idx="3352">
                  <c:v>40813.927083325194</c:v>
                </c:pt>
                <c:pt idx="3353">
                  <c:v>40813.937499991865</c:v>
                </c:pt>
                <c:pt idx="3354">
                  <c:v>40813.947916658544</c:v>
                </c:pt>
                <c:pt idx="3355">
                  <c:v>40813.958333325216</c:v>
                </c:pt>
                <c:pt idx="3356">
                  <c:v>40813.968749991858</c:v>
                </c:pt>
                <c:pt idx="3357">
                  <c:v>40813.979166658522</c:v>
                </c:pt>
                <c:pt idx="3358">
                  <c:v>40813.989583325201</c:v>
                </c:pt>
                <c:pt idx="3359">
                  <c:v>40813.999999991851</c:v>
                </c:pt>
                <c:pt idx="3360">
                  <c:v>40814.01041665853</c:v>
                </c:pt>
                <c:pt idx="3361">
                  <c:v>40814.020833325194</c:v>
                </c:pt>
                <c:pt idx="3362">
                  <c:v>40814.031249991844</c:v>
                </c:pt>
                <c:pt idx="3363">
                  <c:v>40814.041666658508</c:v>
                </c:pt>
                <c:pt idx="3364">
                  <c:v>40814.052083325187</c:v>
                </c:pt>
                <c:pt idx="3365">
                  <c:v>40814.062499991836</c:v>
                </c:pt>
                <c:pt idx="3366">
                  <c:v>40814.072916658515</c:v>
                </c:pt>
                <c:pt idx="3367">
                  <c:v>40814.083333325179</c:v>
                </c:pt>
                <c:pt idx="3368">
                  <c:v>40814.093749991815</c:v>
                </c:pt>
                <c:pt idx="3369">
                  <c:v>40814.104166658486</c:v>
                </c:pt>
                <c:pt idx="3370">
                  <c:v>40814.114583325172</c:v>
                </c:pt>
                <c:pt idx="3371">
                  <c:v>40814.124999991822</c:v>
                </c:pt>
                <c:pt idx="3372">
                  <c:v>40814.135416658486</c:v>
                </c:pt>
                <c:pt idx="3373">
                  <c:v>40814.145833325165</c:v>
                </c:pt>
                <c:pt idx="3374">
                  <c:v>40814.156249991829</c:v>
                </c:pt>
                <c:pt idx="3375">
                  <c:v>40814.166666658479</c:v>
                </c:pt>
                <c:pt idx="3376">
                  <c:v>40814.177083325136</c:v>
                </c:pt>
                <c:pt idx="3377">
                  <c:v>40814.187499991807</c:v>
                </c:pt>
                <c:pt idx="3378">
                  <c:v>40814.197916658472</c:v>
                </c:pt>
                <c:pt idx="3379">
                  <c:v>40814.208333325143</c:v>
                </c:pt>
                <c:pt idx="3380">
                  <c:v>40814.2187499918</c:v>
                </c:pt>
              </c:numCache>
            </c:numRef>
          </c:xVal>
          <c:yVal>
            <c:numRef>
              <c:f>Rating!$T$5:$T$3385</c:f>
              <c:numCache>
                <c:formatCode>General</c:formatCode>
                <c:ptCount val="3381"/>
                <c:pt idx="0">
                  <c:v>6.7928712036672945</c:v>
                </c:pt>
                <c:pt idx="1">
                  <c:v>7.0083418120280525</c:v>
                </c:pt>
                <c:pt idx="2">
                  <c:v>8.0951492126696092</c:v>
                </c:pt>
                <c:pt idx="3">
                  <c:v>9.6407287699236974</c:v>
                </c:pt>
                <c:pt idx="4">
                  <c:v>8.3143019263145028</c:v>
                </c:pt>
                <c:pt idx="5">
                  <c:v>7.8765757394873148</c:v>
                </c:pt>
                <c:pt idx="6">
                  <c:v>7.9857892792016854</c:v>
                </c:pt>
                <c:pt idx="7">
                  <c:v>7.5498299829102322</c:v>
                </c:pt>
                <c:pt idx="8">
                  <c:v>9.8636194375218817</c:v>
                </c:pt>
                <c:pt idx="9">
                  <c:v>8.204653947172373</c:v>
                </c:pt>
                <c:pt idx="10">
                  <c:v>8.3143019263145028</c:v>
                </c:pt>
                <c:pt idx="11">
                  <c:v>7.9857892792016854</c:v>
                </c:pt>
                <c:pt idx="12">
                  <c:v>9.1964668451403568</c:v>
                </c:pt>
                <c:pt idx="13">
                  <c:v>7.4412187191690524</c:v>
                </c:pt>
                <c:pt idx="14">
                  <c:v>8.5340215671003357</c:v>
                </c:pt>
                <c:pt idx="15">
                  <c:v>4.471138412688072</c:v>
                </c:pt>
                <c:pt idx="16">
                  <c:v>6.1505323064485742</c:v>
                </c:pt>
                <c:pt idx="17">
                  <c:v>8.0951492126696092</c:v>
                </c:pt>
                <c:pt idx="18">
                  <c:v>8.4240916287723788</c:v>
                </c:pt>
                <c:pt idx="19">
                  <c:v>9.6407287699236974</c:v>
                </c:pt>
                <c:pt idx="20">
                  <c:v>8.8646384074345033</c:v>
                </c:pt>
                <c:pt idx="21">
                  <c:v>8.5340215671003357</c:v>
                </c:pt>
                <c:pt idx="22">
                  <c:v>7.7675102238804445</c:v>
                </c:pt>
                <c:pt idx="23">
                  <c:v>7.1163220402454064</c:v>
                </c:pt>
                <c:pt idx="24">
                  <c:v>7.6585944017469956</c:v>
                </c:pt>
                <c:pt idx="25">
                  <c:v>7.9857892792016854</c:v>
                </c:pt>
                <c:pt idx="26">
                  <c:v>8.6440902865908029</c:v>
                </c:pt>
                <c:pt idx="27">
                  <c:v>7.9857892792016854</c:v>
                </c:pt>
                <c:pt idx="28">
                  <c:v>9.4183413935025317</c:v>
                </c:pt>
                <c:pt idx="29">
                  <c:v>7.7675102238804445</c:v>
                </c:pt>
                <c:pt idx="30">
                  <c:v>7.6585944017469956</c:v>
                </c:pt>
                <c:pt idx="31">
                  <c:v>8.6440902865908029</c:v>
                </c:pt>
                <c:pt idx="32">
                  <c:v>8.8646384074345033</c:v>
                </c:pt>
                <c:pt idx="33">
                  <c:v>7.7675102238804445</c:v>
                </c:pt>
                <c:pt idx="34">
                  <c:v>8.3143019263145028</c:v>
                </c:pt>
                <c:pt idx="35">
                  <c:v>7.3327624058941243</c:v>
                </c:pt>
                <c:pt idx="36">
                  <c:v>7.1163220402454064</c:v>
                </c:pt>
                <c:pt idx="37">
                  <c:v>7.4412187191690524</c:v>
                </c:pt>
                <c:pt idx="38">
                  <c:v>7.9857892792016854</c:v>
                </c:pt>
                <c:pt idx="39">
                  <c:v>7.1163220402454064</c:v>
                </c:pt>
                <c:pt idx="40">
                  <c:v>7.3327624058941243</c:v>
                </c:pt>
                <c:pt idx="41">
                  <c:v>7.4412187191690524</c:v>
                </c:pt>
                <c:pt idx="42">
                  <c:v>11.77730057047016</c:v>
                </c:pt>
                <c:pt idx="43">
                  <c:v>9.4183413935025317</c:v>
                </c:pt>
                <c:pt idx="44">
                  <c:v>7.4412187191690524</c:v>
                </c:pt>
                <c:pt idx="45">
                  <c:v>8.3143019263145028</c:v>
                </c:pt>
                <c:pt idx="46">
                  <c:v>7.1163220402454064</c:v>
                </c:pt>
                <c:pt idx="47">
                  <c:v>7.1163220402454064</c:v>
                </c:pt>
                <c:pt idx="48">
                  <c:v>7.7675102238804445</c:v>
                </c:pt>
                <c:pt idx="49">
                  <c:v>8.0951492126696092</c:v>
                </c:pt>
                <c:pt idx="50">
                  <c:v>7.2244628837066376</c:v>
                </c:pt>
                <c:pt idx="51">
                  <c:v>6.6853849591535504</c:v>
                </c:pt>
                <c:pt idx="52">
                  <c:v>6.470921355713207</c:v>
                </c:pt>
                <c:pt idx="53">
                  <c:v>7.2244628837066376</c:v>
                </c:pt>
                <c:pt idx="54">
                  <c:v>6.7928712036672945</c:v>
                </c:pt>
                <c:pt idx="55">
                  <c:v>7.3327624058941243</c:v>
                </c:pt>
                <c:pt idx="56">
                  <c:v>8.0951492126696092</c:v>
                </c:pt>
                <c:pt idx="57">
                  <c:v>7.3327624058941243</c:v>
                </c:pt>
                <c:pt idx="58">
                  <c:v>7.6585944017469956</c:v>
                </c:pt>
                <c:pt idx="59">
                  <c:v>7.1163220402454064</c:v>
                </c:pt>
                <c:pt idx="60">
                  <c:v>7.2244628837066376</c:v>
                </c:pt>
                <c:pt idx="61">
                  <c:v>7.4412187191690524</c:v>
                </c:pt>
                <c:pt idx="62">
                  <c:v>8.8646384074345033</c:v>
                </c:pt>
                <c:pt idx="63">
                  <c:v>12.574539086456296</c:v>
                </c:pt>
                <c:pt idx="64">
                  <c:v>11.437217523449684</c:v>
                </c:pt>
                <c:pt idx="65">
                  <c:v>12.688842855045914</c:v>
                </c:pt>
                <c:pt idx="66">
                  <c:v>10.535221221570657</c:v>
                </c:pt>
                <c:pt idx="67">
                  <c:v>13.491753843314148</c:v>
                </c:pt>
                <c:pt idx="68">
                  <c:v>19.94904287834256</c:v>
                </c:pt>
                <c:pt idx="69">
                  <c:v>26.375321355784159</c:v>
                </c:pt>
                <c:pt idx="70">
                  <c:v>14.183717828143926</c:v>
                </c:pt>
                <c:pt idx="71">
                  <c:v>9.0857249682118884</c:v>
                </c:pt>
                <c:pt idx="72">
                  <c:v>10.198879149836763</c:v>
                </c:pt>
                <c:pt idx="73">
                  <c:v>9.3073394047394178</c:v>
                </c:pt>
                <c:pt idx="74">
                  <c:v>12.346237131466296</c:v>
                </c:pt>
                <c:pt idx="75">
                  <c:v>11.098121519437417</c:v>
                </c:pt>
                <c:pt idx="76">
                  <c:v>10.198879149836763</c:v>
                </c:pt>
                <c:pt idx="77">
                  <c:v>13.952687643242111</c:v>
                </c:pt>
                <c:pt idx="78">
                  <c:v>11.437217523449684</c:v>
                </c:pt>
                <c:pt idx="79">
                  <c:v>10.985313005483837</c:v>
                </c:pt>
                <c:pt idx="80">
                  <c:v>11.77730057047016</c:v>
                </c:pt>
                <c:pt idx="81">
                  <c:v>9.8636194375218817</c:v>
                </c:pt>
                <c:pt idx="82">
                  <c:v>9.8636194375218817</c:v>
                </c:pt>
                <c:pt idx="83">
                  <c:v>10.087004228045986</c:v>
                </c:pt>
                <c:pt idx="84">
                  <c:v>9.6407287699236974</c:v>
                </c:pt>
                <c:pt idx="85">
                  <c:v>10.198879149836763</c:v>
                </c:pt>
                <c:pt idx="86">
                  <c:v>9.529471583162703</c:v>
                </c:pt>
                <c:pt idx="87">
                  <c:v>10.087004228045986</c:v>
                </c:pt>
                <c:pt idx="88">
                  <c:v>9.4183413935025317</c:v>
                </c:pt>
                <c:pt idx="89">
                  <c:v>8.8646384074345033</c:v>
                </c:pt>
                <c:pt idx="90">
                  <c:v>7.9857892792016854</c:v>
                </c:pt>
                <c:pt idx="91">
                  <c:v>6.7928712036672945</c:v>
                </c:pt>
                <c:pt idx="92">
                  <c:v>8.8646384074345033</c:v>
                </c:pt>
                <c:pt idx="93">
                  <c:v>8.0951492126696092</c:v>
                </c:pt>
                <c:pt idx="94">
                  <c:v>8.0951492126696092</c:v>
                </c:pt>
                <c:pt idx="95">
                  <c:v>8.8646384074345033</c:v>
                </c:pt>
                <c:pt idx="96">
                  <c:v>9.3073394047394178</c:v>
                </c:pt>
                <c:pt idx="97">
                  <c:v>8.3143019263145028</c:v>
                </c:pt>
                <c:pt idx="98">
                  <c:v>7.7675102238804445</c:v>
                </c:pt>
                <c:pt idx="99">
                  <c:v>7.9857892792016854</c:v>
                </c:pt>
                <c:pt idx="100">
                  <c:v>8.3143019263145028</c:v>
                </c:pt>
                <c:pt idx="101">
                  <c:v>7.9857892792016854</c:v>
                </c:pt>
                <c:pt idx="102">
                  <c:v>8.8646384074345033</c:v>
                </c:pt>
                <c:pt idx="103">
                  <c:v>9.1964668451403568</c:v>
                </c:pt>
                <c:pt idx="104">
                  <c:v>7.9857892792016854</c:v>
                </c:pt>
                <c:pt idx="105">
                  <c:v>8.3143019263145028</c:v>
                </c:pt>
                <c:pt idx="106">
                  <c:v>8.8646384074345033</c:v>
                </c:pt>
                <c:pt idx="107">
                  <c:v>9.4183413935025317</c:v>
                </c:pt>
                <c:pt idx="108">
                  <c:v>11.098121519437417</c:v>
                </c:pt>
                <c:pt idx="109">
                  <c:v>8.204653947172373</c:v>
                </c:pt>
                <c:pt idx="110">
                  <c:v>10.647570906166909</c:v>
                </c:pt>
                <c:pt idx="111">
                  <c:v>8.6440902865908029</c:v>
                </c:pt>
                <c:pt idx="112">
                  <c:v>8.9751150535016375</c:v>
                </c:pt>
                <c:pt idx="113">
                  <c:v>7.9857892792016854</c:v>
                </c:pt>
                <c:pt idx="114">
                  <c:v>7.9857892792016854</c:v>
                </c:pt>
                <c:pt idx="115">
                  <c:v>7.9857892792016854</c:v>
                </c:pt>
                <c:pt idx="116">
                  <c:v>8.6440902865908029</c:v>
                </c:pt>
                <c:pt idx="117">
                  <c:v>8.9751150535016375</c:v>
                </c:pt>
                <c:pt idx="118">
                  <c:v>9.0857249682118884</c:v>
                </c:pt>
                <c:pt idx="119">
                  <c:v>9.7521117737226177</c:v>
                </c:pt>
                <c:pt idx="120">
                  <c:v>8.204653947172373</c:v>
                </c:pt>
                <c:pt idx="121">
                  <c:v>8.6440902865908029</c:v>
                </c:pt>
                <c:pt idx="122">
                  <c:v>8.8646384074345033</c:v>
                </c:pt>
                <c:pt idx="123">
                  <c:v>9.1964668451403568</c:v>
                </c:pt>
                <c:pt idx="124">
                  <c:v>8.204653947172373</c:v>
                </c:pt>
                <c:pt idx="125">
                  <c:v>7.8765757394873148</c:v>
                </c:pt>
                <c:pt idx="126">
                  <c:v>7.8765757394873148</c:v>
                </c:pt>
                <c:pt idx="127">
                  <c:v>9.3073394047394178</c:v>
                </c:pt>
                <c:pt idx="128">
                  <c:v>8.8646384074345033</c:v>
                </c:pt>
                <c:pt idx="129">
                  <c:v>8.8646384074345033</c:v>
                </c:pt>
                <c:pt idx="130">
                  <c:v>11.66383132626957</c:v>
                </c:pt>
                <c:pt idx="131">
                  <c:v>8.5340215671003357</c:v>
                </c:pt>
                <c:pt idx="132">
                  <c:v>8.6440902865908029</c:v>
                </c:pt>
                <c:pt idx="133">
                  <c:v>9.1964668451403568</c:v>
                </c:pt>
                <c:pt idx="134">
                  <c:v>8.5340215671003357</c:v>
                </c:pt>
                <c:pt idx="135">
                  <c:v>7.9857892792016854</c:v>
                </c:pt>
                <c:pt idx="136">
                  <c:v>8.0951492126696092</c:v>
                </c:pt>
                <c:pt idx="137">
                  <c:v>8.3143019263145028</c:v>
                </c:pt>
                <c:pt idx="138">
                  <c:v>8.6440902865908029</c:v>
                </c:pt>
                <c:pt idx="139">
                  <c:v>7.5498299829102322</c:v>
                </c:pt>
                <c:pt idx="140">
                  <c:v>7.5498299829102322</c:v>
                </c:pt>
                <c:pt idx="141">
                  <c:v>7.6585944017469956</c:v>
                </c:pt>
                <c:pt idx="142">
                  <c:v>8.204653947172373</c:v>
                </c:pt>
                <c:pt idx="143">
                  <c:v>8.9751150535016375</c:v>
                </c:pt>
                <c:pt idx="144">
                  <c:v>9.1964668451403568</c:v>
                </c:pt>
                <c:pt idx="145">
                  <c:v>9.7521117737226177</c:v>
                </c:pt>
                <c:pt idx="146">
                  <c:v>8.204653947172373</c:v>
                </c:pt>
                <c:pt idx="147">
                  <c:v>7.4412187191690524</c:v>
                </c:pt>
                <c:pt idx="148">
                  <c:v>7.5498299829102322</c:v>
                </c:pt>
                <c:pt idx="149">
                  <c:v>7.1163220402454064</c:v>
                </c:pt>
                <c:pt idx="150">
                  <c:v>7.4412187191690524</c:v>
                </c:pt>
                <c:pt idx="151">
                  <c:v>7.7675102238804445</c:v>
                </c:pt>
                <c:pt idx="152">
                  <c:v>9.7521117737226177</c:v>
                </c:pt>
                <c:pt idx="153">
                  <c:v>8.204653947172373</c:v>
                </c:pt>
                <c:pt idx="154">
                  <c:v>7.6585944017469956</c:v>
                </c:pt>
                <c:pt idx="155">
                  <c:v>9.7521117737226177</c:v>
                </c:pt>
                <c:pt idx="156">
                  <c:v>8.204653947172373</c:v>
                </c:pt>
                <c:pt idx="157">
                  <c:v>9.6407287699236974</c:v>
                </c:pt>
                <c:pt idx="158">
                  <c:v>7.9857892792016854</c:v>
                </c:pt>
                <c:pt idx="159">
                  <c:v>8.0951492126696092</c:v>
                </c:pt>
                <c:pt idx="160">
                  <c:v>9.8636194375218817</c:v>
                </c:pt>
                <c:pt idx="161">
                  <c:v>8.3143019263145028</c:v>
                </c:pt>
                <c:pt idx="162">
                  <c:v>8.5340215671003357</c:v>
                </c:pt>
                <c:pt idx="163">
                  <c:v>9.1964668451403568</c:v>
                </c:pt>
                <c:pt idx="164">
                  <c:v>9.1964668451403568</c:v>
                </c:pt>
                <c:pt idx="165">
                  <c:v>8.3143019263145028</c:v>
                </c:pt>
                <c:pt idx="166">
                  <c:v>8.6440902865908029</c:v>
                </c:pt>
                <c:pt idx="167">
                  <c:v>9.529471583162703</c:v>
                </c:pt>
                <c:pt idx="168">
                  <c:v>6.6853849591535504</c:v>
                </c:pt>
                <c:pt idx="169">
                  <c:v>6.900524186412718</c:v>
                </c:pt>
                <c:pt idx="170">
                  <c:v>6.7928712036672945</c:v>
                </c:pt>
                <c:pt idx="171">
                  <c:v>6.5780676056344261</c:v>
                </c:pt>
                <c:pt idx="172">
                  <c:v>8.9751150535016375</c:v>
                </c:pt>
                <c:pt idx="173">
                  <c:v>10.760036747101751</c:v>
                </c:pt>
                <c:pt idx="174">
                  <c:v>9.529471583162703</c:v>
                </c:pt>
                <c:pt idx="175">
                  <c:v>9.7521117737226177</c:v>
                </c:pt>
                <c:pt idx="176">
                  <c:v>12.688842855045914</c:v>
                </c:pt>
                <c:pt idx="177">
                  <c:v>10.647570906166909</c:v>
                </c:pt>
                <c:pt idx="178">
                  <c:v>10.985313005483837</c:v>
                </c:pt>
                <c:pt idx="179">
                  <c:v>8.8646384074345033</c:v>
                </c:pt>
                <c:pt idx="180">
                  <c:v>8.6440902865908029</c:v>
                </c:pt>
                <c:pt idx="181">
                  <c:v>8.6440902865908029</c:v>
                </c:pt>
                <c:pt idx="182">
                  <c:v>8.204653947172373</c:v>
                </c:pt>
                <c:pt idx="183">
                  <c:v>8.204653947172373</c:v>
                </c:pt>
                <c:pt idx="184">
                  <c:v>8.5340215671003357</c:v>
                </c:pt>
                <c:pt idx="185">
                  <c:v>8.8646384074345033</c:v>
                </c:pt>
                <c:pt idx="186">
                  <c:v>9.4183413935025317</c:v>
                </c:pt>
                <c:pt idx="187">
                  <c:v>9.0857249682118884</c:v>
                </c:pt>
                <c:pt idx="188">
                  <c:v>10.760036747101751</c:v>
                </c:pt>
                <c:pt idx="189">
                  <c:v>7.3327624058941243</c:v>
                </c:pt>
                <c:pt idx="190">
                  <c:v>8.4240916287723788</c:v>
                </c:pt>
                <c:pt idx="191">
                  <c:v>8.3143019263145028</c:v>
                </c:pt>
                <c:pt idx="192">
                  <c:v>8.3143019263145028</c:v>
                </c:pt>
                <c:pt idx="193">
                  <c:v>8.9751150535016375</c:v>
                </c:pt>
                <c:pt idx="194">
                  <c:v>8.6440902865908029</c:v>
                </c:pt>
                <c:pt idx="195">
                  <c:v>7.3327624058941243</c:v>
                </c:pt>
                <c:pt idx="196">
                  <c:v>7.9857892792016854</c:v>
                </c:pt>
                <c:pt idx="197">
                  <c:v>7.4412187191690524</c:v>
                </c:pt>
                <c:pt idx="198">
                  <c:v>8.8646384074345033</c:v>
                </c:pt>
                <c:pt idx="199">
                  <c:v>7.9857892792016854</c:v>
                </c:pt>
                <c:pt idx="200">
                  <c:v>7.9857892792016854</c:v>
                </c:pt>
                <c:pt idx="201">
                  <c:v>8.5340215671003357</c:v>
                </c:pt>
                <c:pt idx="202">
                  <c:v>7.9857892792016854</c:v>
                </c:pt>
                <c:pt idx="203">
                  <c:v>8.7542963641854552</c:v>
                </c:pt>
                <c:pt idx="204">
                  <c:v>8.4240916287723788</c:v>
                </c:pt>
                <c:pt idx="205">
                  <c:v>9.6407287699236974</c:v>
                </c:pt>
                <c:pt idx="206">
                  <c:v>9.7521117737226177</c:v>
                </c:pt>
                <c:pt idx="207">
                  <c:v>9.7521117737226177</c:v>
                </c:pt>
                <c:pt idx="208">
                  <c:v>9.1964668451403568</c:v>
                </c:pt>
                <c:pt idx="209">
                  <c:v>8.8646384074345033</c:v>
                </c:pt>
                <c:pt idx="210">
                  <c:v>9.529471583162703</c:v>
                </c:pt>
                <c:pt idx="211">
                  <c:v>9.6407287699236974</c:v>
                </c:pt>
                <c:pt idx="212">
                  <c:v>10.198879149836763</c:v>
                </c:pt>
                <c:pt idx="213">
                  <c:v>8.8646384074345033</c:v>
                </c:pt>
                <c:pt idx="214">
                  <c:v>9.6407287699236974</c:v>
                </c:pt>
                <c:pt idx="215">
                  <c:v>9.1964668451403568</c:v>
                </c:pt>
                <c:pt idx="216">
                  <c:v>8.6440902865908029</c:v>
                </c:pt>
                <c:pt idx="217">
                  <c:v>11.437217523449684</c:v>
                </c:pt>
                <c:pt idx="218">
                  <c:v>10.760036747101751</c:v>
                </c:pt>
                <c:pt idx="219">
                  <c:v>14.068156315340214</c:v>
                </c:pt>
                <c:pt idx="220">
                  <c:v>12.917752290063071</c:v>
                </c:pt>
                <c:pt idx="221">
                  <c:v>12.688842855045914</c:v>
                </c:pt>
                <c:pt idx="222">
                  <c:v>11.098121519437417</c:v>
                </c:pt>
                <c:pt idx="223">
                  <c:v>10.647570906166909</c:v>
                </c:pt>
                <c:pt idx="224">
                  <c:v>10.535221221570657</c:v>
                </c:pt>
                <c:pt idx="225">
                  <c:v>14.183717828143926</c:v>
                </c:pt>
                <c:pt idx="226">
                  <c:v>10.985313005483837</c:v>
                </c:pt>
                <c:pt idx="227">
                  <c:v>11.77730057047016</c:v>
                </c:pt>
                <c:pt idx="228">
                  <c:v>11.437217523449684</c:v>
                </c:pt>
                <c:pt idx="229">
                  <c:v>11.890876922231435</c:v>
                </c:pt>
                <c:pt idx="230">
                  <c:v>10.647570906166909</c:v>
                </c:pt>
                <c:pt idx="231">
                  <c:v>10.087004228045986</c:v>
                </c:pt>
                <c:pt idx="232">
                  <c:v>10.422988688529822</c:v>
                </c:pt>
                <c:pt idx="233">
                  <c:v>11.324074681661672</c:v>
                </c:pt>
                <c:pt idx="234">
                  <c:v>10.535221221570657</c:v>
                </c:pt>
                <c:pt idx="235">
                  <c:v>10.310874320528722</c:v>
                </c:pt>
                <c:pt idx="236">
                  <c:v>10.535221221570657</c:v>
                </c:pt>
                <c:pt idx="237">
                  <c:v>12.232240453516233</c:v>
                </c:pt>
                <c:pt idx="238">
                  <c:v>12.346237131466296</c:v>
                </c:pt>
                <c:pt idx="239">
                  <c:v>11.66383132626957</c:v>
                </c:pt>
                <c:pt idx="240">
                  <c:v>12.004559557989266</c:v>
                </c:pt>
                <c:pt idx="241">
                  <c:v>11.77730057047016</c:v>
                </c:pt>
                <c:pt idx="242">
                  <c:v>12.917752290063071</c:v>
                </c:pt>
                <c:pt idx="243">
                  <c:v>13.722031299657363</c:v>
                </c:pt>
                <c:pt idx="244">
                  <c:v>13.261860466868244</c:v>
                </c:pt>
                <c:pt idx="245">
                  <c:v>13.376758814652938</c:v>
                </c:pt>
                <c:pt idx="246">
                  <c:v>12.232240453516233</c:v>
                </c:pt>
                <c:pt idx="247">
                  <c:v>13.261860466868244</c:v>
                </c:pt>
                <c:pt idx="248">
                  <c:v>13.261860466868244</c:v>
                </c:pt>
                <c:pt idx="249">
                  <c:v>13.83731242927886</c:v>
                </c:pt>
                <c:pt idx="250">
                  <c:v>14.995197852905822</c:v>
                </c:pt>
                <c:pt idx="251">
                  <c:v>21.990960369686487</c:v>
                </c:pt>
                <c:pt idx="252">
                  <c:v>19.829545478618019</c:v>
                </c:pt>
                <c:pt idx="253">
                  <c:v>20.188247655144796</c:v>
                </c:pt>
                <c:pt idx="254">
                  <c:v>21.629219004654342</c:v>
                </c:pt>
                <c:pt idx="255">
                  <c:v>22.474188370671929</c:v>
                </c:pt>
                <c:pt idx="256">
                  <c:v>21.508769540759804</c:v>
                </c:pt>
                <c:pt idx="257">
                  <c:v>25.516792534073733</c:v>
                </c:pt>
                <c:pt idx="258">
                  <c:v>23.20093592693193</c:v>
                </c:pt>
                <c:pt idx="259">
                  <c:v>25.88439274716848</c:v>
                </c:pt>
                <c:pt idx="260">
                  <c:v>23.565151473162192</c:v>
                </c:pt>
                <c:pt idx="261">
                  <c:v>27.606534423797985</c:v>
                </c:pt>
                <c:pt idx="262">
                  <c:v>30.458510528433056</c:v>
                </c:pt>
                <c:pt idx="263">
                  <c:v>26.007040153198531</c:v>
                </c:pt>
                <c:pt idx="264">
                  <c:v>25.394373862272964</c:v>
                </c:pt>
                <c:pt idx="265">
                  <c:v>27.48316691888299</c:v>
                </c:pt>
                <c:pt idx="266">
                  <c:v>20.547574772737502</c:v>
                </c:pt>
                <c:pt idx="267">
                  <c:v>23.686679624600036</c:v>
                </c:pt>
                <c:pt idx="268">
                  <c:v>20.188247655144796</c:v>
                </c:pt>
                <c:pt idx="269">
                  <c:v>21.870314710635814</c:v>
                </c:pt>
                <c:pt idx="270">
                  <c:v>19.11405253905896</c:v>
                </c:pt>
                <c:pt idx="271">
                  <c:v>24.417122106185339</c:v>
                </c:pt>
                <c:pt idx="272">
                  <c:v>30.832497272430899</c:v>
                </c:pt>
                <c:pt idx="274">
                  <c:v>36.874015732314355</c:v>
                </c:pt>
                <c:pt idx="276">
                  <c:v>18.401172062045362</c:v>
                </c:pt>
                <c:pt idx="277">
                  <c:v>19.233122056159143</c:v>
                </c:pt>
                <c:pt idx="278">
                  <c:v>21.629219004654342</c:v>
                </c:pt>
                <c:pt idx="279">
                  <c:v>21.870314710635814</c:v>
                </c:pt>
                <c:pt idx="280">
                  <c:v>16.161908880759388</c:v>
                </c:pt>
                <c:pt idx="281">
                  <c:v>16.865954142612797</c:v>
                </c:pt>
                <c:pt idx="282">
                  <c:v>20.667487824939109</c:v>
                </c:pt>
                <c:pt idx="283">
                  <c:v>24.051629442998728</c:v>
                </c:pt>
                <c:pt idx="284">
                  <c:v>22.353285129935031</c:v>
                </c:pt>
                <c:pt idx="285">
                  <c:v>20.667487824939109</c:v>
                </c:pt>
                <c:pt idx="286">
                  <c:v>22.837279177551963</c:v>
                </c:pt>
                <c:pt idx="287">
                  <c:v>29.836199133716775</c:v>
                </c:pt>
                <c:pt idx="288">
                  <c:v>33.714189762055767</c:v>
                </c:pt>
                <c:pt idx="289">
                  <c:v>27.72995591394313</c:v>
                </c:pt>
                <c:pt idx="292">
                  <c:v>79.782005497229349</c:v>
                </c:pt>
                <c:pt idx="293">
                  <c:v>43.272207574351604</c:v>
                </c:pt>
                <c:pt idx="294">
                  <c:v>24.29523130984327</c:v>
                </c:pt>
                <c:pt idx="295">
                  <c:v>21.147818262428149</c:v>
                </c:pt>
                <c:pt idx="296">
                  <c:v>21.629219004654342</c:v>
                </c:pt>
                <c:pt idx="297">
                  <c:v>23.322279367829964</c:v>
                </c:pt>
                <c:pt idx="298">
                  <c:v>18.519800676711096</c:v>
                </c:pt>
                <c:pt idx="299">
                  <c:v>27.72995591394313</c:v>
                </c:pt>
                <c:pt idx="300">
                  <c:v>24.661082223107929</c:v>
                </c:pt>
                <c:pt idx="301">
                  <c:v>25.027465164982019</c:v>
                </c:pt>
                <c:pt idx="302">
                  <c:v>24.173400341320896</c:v>
                </c:pt>
                <c:pt idx="303">
                  <c:v>21.870314710635814</c:v>
                </c:pt>
                <c:pt idx="304">
                  <c:v>28.22417788211763</c:v>
                </c:pt>
                <c:pt idx="305">
                  <c:v>24.417122106185339</c:v>
                </c:pt>
                <c:pt idx="306">
                  <c:v>28.347866427508809</c:v>
                </c:pt>
                <c:pt idx="307">
                  <c:v>26.744106594290137</c:v>
                </c:pt>
                <c:pt idx="308">
                  <c:v>26.375321355784159</c:v>
                </c:pt>
                <c:pt idx="309">
                  <c:v>29.587628411813505</c:v>
                </c:pt>
                <c:pt idx="310">
                  <c:v>23.808268836969656</c:v>
                </c:pt>
                <c:pt idx="311">
                  <c:v>24.417122106185339</c:v>
                </c:pt>
                <c:pt idx="312">
                  <c:v>25.027465164982019</c:v>
                </c:pt>
                <c:pt idx="313">
                  <c:v>22.958435568352723</c:v>
                </c:pt>
                <c:pt idx="314">
                  <c:v>27.236594645472259</c:v>
                </c:pt>
                <c:pt idx="315">
                  <c:v>21.388386062922294</c:v>
                </c:pt>
                <c:pt idx="316">
                  <c:v>25.88439274716848</c:v>
                </c:pt>
                <c:pt idx="317">
                  <c:v>30.583123112947259</c:v>
                </c:pt>
                <c:pt idx="318">
                  <c:v>25.394373862272964</c:v>
                </c:pt>
                <c:pt idx="319">
                  <c:v>19.829545478618019</c:v>
                </c:pt>
                <c:pt idx="320">
                  <c:v>20.307954363397588</c:v>
                </c:pt>
                <c:pt idx="321">
                  <c:v>20.547574772737502</c:v>
                </c:pt>
                <c:pt idx="322">
                  <c:v>29.960560654227582</c:v>
                </c:pt>
                <c:pt idx="324">
                  <c:v>19.590762354411893</c:v>
                </c:pt>
                <c:pt idx="325">
                  <c:v>19.471477319646645</c:v>
                </c:pt>
                <c:pt idx="326">
                  <c:v>19.471477319646645</c:v>
                </c:pt>
                <c:pt idx="327">
                  <c:v>20.068610382555782</c:v>
                </c:pt>
                <c:pt idx="328">
                  <c:v>19.71011852294917</c:v>
                </c:pt>
                <c:pt idx="329">
                  <c:v>17.219066230665362</c:v>
                </c:pt>
                <c:pt idx="330">
                  <c:v>19.352263768915225</c:v>
                </c:pt>
                <c:pt idx="331">
                  <c:v>17.690985170870213</c:v>
                </c:pt>
                <c:pt idx="332">
                  <c:v>27.48316691888299</c:v>
                </c:pt>
                <c:pt idx="333">
                  <c:v>21.749734158911906</c:v>
                </c:pt>
                <c:pt idx="334">
                  <c:v>18.164139650767989</c:v>
                </c:pt>
                <c:pt idx="335">
                  <c:v>22.595155308037956</c:v>
                </c:pt>
                <c:pt idx="336">
                  <c:v>23.686679624600036</c:v>
                </c:pt>
                <c:pt idx="337">
                  <c:v>30.583123112947259</c:v>
                </c:pt>
                <c:pt idx="338">
                  <c:v>84.312088555462196</c:v>
                </c:pt>
                <c:pt idx="339">
                  <c:v>24.905278793878956</c:v>
                </c:pt>
                <c:pt idx="340">
                  <c:v>17.80915899292296</c:v>
                </c:pt>
                <c:pt idx="341">
                  <c:v>24.29523130984327</c:v>
                </c:pt>
                <c:pt idx="342">
                  <c:v>23.079654573019713</c:v>
                </c:pt>
                <c:pt idx="343">
                  <c:v>20.907518026250589</c:v>
                </c:pt>
                <c:pt idx="344">
                  <c:v>22.232445862758787</c:v>
                </c:pt>
                <c:pt idx="345">
                  <c:v>25.027465164982019</c:v>
                </c:pt>
                <c:pt idx="346">
                  <c:v>20.667487824939109</c:v>
                </c:pt>
                <c:pt idx="347">
                  <c:v>21.147818262428149</c:v>
                </c:pt>
                <c:pt idx="348">
                  <c:v>23.322279367829964</c:v>
                </c:pt>
                <c:pt idx="349">
                  <c:v>21.268068869674217</c:v>
                </c:pt>
                <c:pt idx="350">
                  <c:v>25.639268719229456</c:v>
                </c:pt>
                <c:pt idx="351">
                  <c:v>23.808268836969656</c:v>
                </c:pt>
                <c:pt idx="352">
                  <c:v>27.72995591394313</c:v>
                </c:pt>
                <c:pt idx="353">
                  <c:v>29.339261925409634</c:v>
                </c:pt>
                <c:pt idx="354">
                  <c:v>28.59540187412448</c:v>
                </c:pt>
                <c:pt idx="355">
                  <c:v>29.215155703905911</c:v>
                </c:pt>
                <c:pt idx="356">
                  <c:v>27.606534423797985</c:v>
                </c:pt>
                <c:pt idx="357">
                  <c:v>27.359853594005958</c:v>
                </c:pt>
                <c:pt idx="358">
                  <c:v>34.091892765796892</c:v>
                </c:pt>
                <c:pt idx="359">
                  <c:v>30.583123112947259</c:v>
                </c:pt>
                <c:pt idx="360">
                  <c:v>32.709014668125775</c:v>
                </c:pt>
                <c:pt idx="361">
                  <c:v>30.957258523743132</c:v>
                </c:pt>
                <c:pt idx="362">
                  <c:v>33.085606004077384</c:v>
                </c:pt>
                <c:pt idx="363">
                  <c:v>37.127982155532194</c:v>
                </c:pt>
                <c:pt idx="364">
                  <c:v>26.498194043786029</c:v>
                </c:pt>
                <c:pt idx="365">
                  <c:v>25.88439274716848</c:v>
                </c:pt>
                <c:pt idx="366">
                  <c:v>24.051629442998728</c:v>
                </c:pt>
                <c:pt idx="367">
                  <c:v>18.995055579094881</c:v>
                </c:pt>
                <c:pt idx="368">
                  <c:v>17.572888564140491</c:v>
                </c:pt>
                <c:pt idx="369">
                  <c:v>14.879003043770147</c:v>
                </c:pt>
                <c:pt idx="370">
                  <c:v>16.279044933551038</c:v>
                </c:pt>
                <c:pt idx="371">
                  <c:v>22.837279177551963</c:v>
                </c:pt>
                <c:pt idx="372">
                  <c:v>21.388386062922294</c:v>
                </c:pt>
                <c:pt idx="373">
                  <c:v>21.027634545519579</c:v>
                </c:pt>
                <c:pt idx="374">
                  <c:v>23.079654573019713</c:v>
                </c:pt>
                <c:pt idx="375">
                  <c:v>18.401172062045362</c:v>
                </c:pt>
                <c:pt idx="376">
                  <c:v>20.427730177950572</c:v>
                </c:pt>
                <c:pt idx="377">
                  <c:v>17.690985170870213</c:v>
                </c:pt>
                <c:pt idx="378">
                  <c:v>16.865954142612797</c:v>
                </c:pt>
                <c:pt idx="379">
                  <c:v>21.508769540759804</c:v>
                </c:pt>
                <c:pt idx="380">
                  <c:v>20.307954363397588</c:v>
                </c:pt>
                <c:pt idx="381">
                  <c:v>20.907518026250589</c:v>
                </c:pt>
                <c:pt idx="382">
                  <c:v>22.232445862758787</c:v>
                </c:pt>
                <c:pt idx="383">
                  <c:v>24.905278793878956</c:v>
                </c:pt>
                <c:pt idx="384">
                  <c:v>22.353285129935031</c:v>
                </c:pt>
                <c:pt idx="385">
                  <c:v>25.88439274716848</c:v>
                </c:pt>
                <c:pt idx="386">
                  <c:v>23.079654573019713</c:v>
                </c:pt>
                <c:pt idx="387">
                  <c:v>42.370524792581364</c:v>
                </c:pt>
                <c:pt idx="388">
                  <c:v>34.974788112005015</c:v>
                </c:pt>
                <c:pt idx="389">
                  <c:v>43.014394513913757</c:v>
                </c:pt>
                <c:pt idx="390">
                  <c:v>36.239850301237809</c:v>
                </c:pt>
                <c:pt idx="391">
                  <c:v>31.082069008854432</c:v>
                </c:pt>
                <c:pt idx="392">
                  <c:v>37.255029232875899</c:v>
                </c:pt>
                <c:pt idx="393">
                  <c:v>30.957258523743132</c:v>
                </c:pt>
                <c:pt idx="394">
                  <c:v>28.59540187412448</c:v>
                </c:pt>
                <c:pt idx="395">
                  <c:v>31.831956997321004</c:v>
                </c:pt>
                <c:pt idx="396">
                  <c:v>31.082069008854432</c:v>
                </c:pt>
                <c:pt idx="397">
                  <c:v>22.353285129935031</c:v>
                </c:pt>
                <c:pt idx="398">
                  <c:v>24.173400341320896</c:v>
                </c:pt>
                <c:pt idx="399">
                  <c:v>24.417122106185339</c:v>
                </c:pt>
                <c:pt idx="400">
                  <c:v>32.583578233717155</c:v>
                </c:pt>
                <c:pt idx="401">
                  <c:v>27.236594645472259</c:v>
                </c:pt>
                <c:pt idx="402">
                  <c:v>25.394373862272964</c:v>
                </c:pt>
                <c:pt idx="403">
                  <c:v>27.359853594005958</c:v>
                </c:pt>
                <c:pt idx="404">
                  <c:v>27.359853594005958</c:v>
                </c:pt>
                <c:pt idx="405">
                  <c:v>27.853431195990826</c:v>
                </c:pt>
                <c:pt idx="406">
                  <c:v>29.091101063849298</c:v>
                </c:pt>
                <c:pt idx="407">
                  <c:v>34.470005806165112</c:v>
                </c:pt>
                <c:pt idx="408">
                  <c:v>38.145540120410637</c:v>
                </c:pt>
                <c:pt idx="409">
                  <c:v>37.7636405985455</c:v>
                </c:pt>
                <c:pt idx="410">
                  <c:v>33.588380515892958</c:v>
                </c:pt>
                <c:pt idx="411">
                  <c:v>37.127982155532194</c:v>
                </c:pt>
                <c:pt idx="412">
                  <c:v>29.463419552808507</c:v>
                </c:pt>
                <c:pt idx="413">
                  <c:v>37.509250535501913</c:v>
                </c:pt>
                <c:pt idx="414">
                  <c:v>45.599210117303201</c:v>
                </c:pt>
                <c:pt idx="415">
                  <c:v>44.951627633147439</c:v>
                </c:pt>
                <c:pt idx="416">
                  <c:v>28.59540187412448</c:v>
                </c:pt>
                <c:pt idx="417">
                  <c:v>30.957258523743132</c:v>
                </c:pt>
                <c:pt idx="418">
                  <c:v>26.12974419903291</c:v>
                </c:pt>
                <c:pt idx="419">
                  <c:v>21.990960369686487</c:v>
                </c:pt>
                <c:pt idx="420">
                  <c:v>24.417122106185339</c:v>
                </c:pt>
                <c:pt idx="421">
                  <c:v>28.719248407120528</c:v>
                </c:pt>
                <c:pt idx="422">
                  <c:v>27.48316691888299</c:v>
                </c:pt>
                <c:pt idx="423">
                  <c:v>25.2720129267027</c:v>
                </c:pt>
                <c:pt idx="424">
                  <c:v>27.72995591394313</c:v>
                </c:pt>
                <c:pt idx="425">
                  <c:v>28.59540187412448</c:v>
                </c:pt>
                <c:pt idx="426">
                  <c:v>25.149709952079082</c:v>
                </c:pt>
                <c:pt idx="427">
                  <c:v>24.905278793878956</c:v>
                </c:pt>
                <c:pt idx="428">
                  <c:v>29.339261925409634</c:v>
                </c:pt>
                <c:pt idx="429">
                  <c:v>27.236594645472259</c:v>
                </c:pt>
                <c:pt idx="430">
                  <c:v>31.957107725380556</c:v>
                </c:pt>
                <c:pt idx="431">
                  <c:v>33.085606004077384</c:v>
                </c:pt>
                <c:pt idx="432">
                  <c:v>25.639268719229456</c:v>
                </c:pt>
                <c:pt idx="433">
                  <c:v>31.206928568704104</c:v>
                </c:pt>
                <c:pt idx="434">
                  <c:v>33.085606004077384</c:v>
                </c:pt>
                <c:pt idx="435">
                  <c:v>36.493387197363994</c:v>
                </c:pt>
                <c:pt idx="436">
                  <c:v>34.848525261812945</c:v>
                </c:pt>
                <c:pt idx="437">
                  <c:v>36.874015732314355</c:v>
                </c:pt>
                <c:pt idx="438">
                  <c:v>36.239850301237809</c:v>
                </c:pt>
                <c:pt idx="439">
                  <c:v>36.366597122889111</c:v>
                </c:pt>
                <c:pt idx="440">
                  <c:v>45.599210117303201</c:v>
                </c:pt>
                <c:pt idx="441">
                  <c:v>34.848525261812945</c:v>
                </c:pt>
                <c:pt idx="442">
                  <c:v>38.91046000487907</c:v>
                </c:pt>
                <c:pt idx="443">
                  <c:v>32.709014668125775</c:v>
                </c:pt>
                <c:pt idx="444">
                  <c:v>29.215155703905911</c:v>
                </c:pt>
                <c:pt idx="445">
                  <c:v>31.957107725380556</c:v>
                </c:pt>
                <c:pt idx="446">
                  <c:v>34.596133977672331</c:v>
                </c:pt>
                <c:pt idx="447">
                  <c:v>28.471607819776789</c:v>
                </c:pt>
                <c:pt idx="448">
                  <c:v>39.29347443320124</c:v>
                </c:pt>
                <c:pt idx="449">
                  <c:v>40.188592347059334</c:v>
                </c:pt>
                <c:pt idx="450">
                  <c:v>40.316626811089122</c:v>
                </c:pt>
                <c:pt idx="451">
                  <c:v>45.728835117926209</c:v>
                </c:pt>
                <c:pt idx="452">
                  <c:v>45.210551790501107</c:v>
                </c:pt>
                <c:pt idx="453">
                  <c:v>40.829161762245725</c:v>
                </c:pt>
                <c:pt idx="454">
                  <c:v>46.117925643702449</c:v>
                </c:pt>
                <c:pt idx="455">
                  <c:v>44.951627633147439</c:v>
                </c:pt>
                <c:pt idx="456">
                  <c:v>46.767123403614114</c:v>
                </c:pt>
                <c:pt idx="457">
                  <c:v>54.359982799738638</c:v>
                </c:pt>
                <c:pt idx="458">
                  <c:v>65.540744629952897</c:v>
                </c:pt>
                <c:pt idx="459">
                  <c:v>68.231910944868716</c:v>
                </c:pt>
                <c:pt idx="460">
                  <c:v>86.655183244504897</c:v>
                </c:pt>
                <c:pt idx="461">
                  <c:v>85.413938092487854</c:v>
                </c:pt>
                <c:pt idx="462">
                  <c:v>85.138344543411606</c:v>
                </c:pt>
                <c:pt idx="463">
                  <c:v>93.999446813655155</c:v>
                </c:pt>
                <c:pt idx="464">
                  <c:v>83.486624381193309</c:v>
                </c:pt>
                <c:pt idx="465">
                  <c:v>90.666506716414844</c:v>
                </c:pt>
                <c:pt idx="466">
                  <c:v>86.517180686739223</c:v>
                </c:pt>
                <c:pt idx="467">
                  <c:v>76.23043370945085</c:v>
                </c:pt>
                <c:pt idx="468">
                  <c:v>85.413938092487854</c:v>
                </c:pt>
                <c:pt idx="469">
                  <c:v>72.559341125164437</c:v>
                </c:pt>
                <c:pt idx="470">
                  <c:v>80.740877361202266</c:v>
                </c:pt>
                <c:pt idx="471">
                  <c:v>85.827491591611405</c:v>
                </c:pt>
                <c:pt idx="472">
                  <c:v>138.71614067135539</c:v>
                </c:pt>
                <c:pt idx="473">
                  <c:v>96.088450663542687</c:v>
                </c:pt>
                <c:pt idx="474">
                  <c:v>78.687532210409572</c:v>
                </c:pt>
                <c:pt idx="475">
                  <c:v>86.793207317284541</c:v>
                </c:pt>
                <c:pt idx="476">
                  <c:v>88.451164418109386</c:v>
                </c:pt>
                <c:pt idx="477">
                  <c:v>83.624146490863708</c:v>
                </c:pt>
                <c:pt idx="478">
                  <c:v>95.252310130120705</c:v>
                </c:pt>
                <c:pt idx="479">
                  <c:v>115.50709187039713</c:v>
                </c:pt>
                <c:pt idx="480">
                  <c:v>126.05710405898762</c:v>
                </c:pt>
                <c:pt idx="481">
                  <c:v>130.93400302670153</c:v>
                </c:pt>
                <c:pt idx="482">
                  <c:v>157.03845344511888</c:v>
                </c:pt>
                <c:pt idx="483">
                  <c:v>156.89217681672221</c:v>
                </c:pt>
                <c:pt idx="484">
                  <c:v>151.63518658802201</c:v>
                </c:pt>
                <c:pt idx="485">
                  <c:v>152.07259676711857</c:v>
                </c:pt>
                <c:pt idx="486">
                  <c:v>153.23962535797065</c:v>
                </c:pt>
                <c:pt idx="487">
                  <c:v>165.39796679321259</c:v>
                </c:pt>
                <c:pt idx="488">
                  <c:v>178.82935271984033</c:v>
                </c:pt>
                <c:pt idx="489">
                  <c:v>193.85302971122749</c:v>
                </c:pt>
                <c:pt idx="490">
                  <c:v>188.48449537569786</c:v>
                </c:pt>
                <c:pt idx="491">
                  <c:v>185.95452188375967</c:v>
                </c:pt>
                <c:pt idx="492">
                  <c:v>175.57284887573357</c:v>
                </c:pt>
                <c:pt idx="493">
                  <c:v>174.24233873999208</c:v>
                </c:pt>
                <c:pt idx="494">
                  <c:v>176.90434665196545</c:v>
                </c:pt>
                <c:pt idx="495">
                  <c:v>201.3334684333314</c:v>
                </c:pt>
                <c:pt idx="496">
                  <c:v>189.37822370859629</c:v>
                </c:pt>
                <c:pt idx="497">
                  <c:v>204.33333585456049</c:v>
                </c:pt>
                <c:pt idx="498">
                  <c:v>198.78701403321361</c:v>
                </c:pt>
                <c:pt idx="499">
                  <c:v>198.48764017959337</c:v>
                </c:pt>
                <c:pt idx="500">
                  <c:v>213.81090183950832</c:v>
                </c:pt>
                <c:pt idx="501">
                  <c:v>202.83285930224423</c:v>
                </c:pt>
                <c:pt idx="502">
                  <c:v>192.95725174266914</c:v>
                </c:pt>
                <c:pt idx="503">
                  <c:v>212.75577182755134</c:v>
                </c:pt>
                <c:pt idx="504">
                  <c:v>213.35864070772857</c:v>
                </c:pt>
                <c:pt idx="505">
                  <c:v>219.09416037952565</c:v>
                </c:pt>
                <c:pt idx="506">
                  <c:v>286.5077218845725</c:v>
                </c:pt>
                <c:pt idx="507">
                  <c:v>246.45763081777486</c:v>
                </c:pt>
                <c:pt idx="508">
                  <c:v>337.50463829747531</c:v>
                </c:pt>
                <c:pt idx="509">
                  <c:v>338.13533039414398</c:v>
                </c:pt>
                <c:pt idx="510">
                  <c:v>350.61487933380232</c:v>
                </c:pt>
                <c:pt idx="511">
                  <c:v>352.83103247654105</c:v>
                </c:pt>
                <c:pt idx="512">
                  <c:v>404.48662844253914</c:v>
                </c:pt>
                <c:pt idx="513">
                  <c:v>390.708844503519</c:v>
                </c:pt>
                <c:pt idx="514">
                  <c:v>361.23304755110286</c:v>
                </c:pt>
                <c:pt idx="515">
                  <c:v>431.37172731919225</c:v>
                </c:pt>
                <c:pt idx="516">
                  <c:v>356.6333201462117</c:v>
                </c:pt>
                <c:pt idx="517">
                  <c:v>405.28909253336394</c:v>
                </c:pt>
                <c:pt idx="518">
                  <c:v>399.35455816867028</c:v>
                </c:pt>
                <c:pt idx="519">
                  <c:v>429.5956820926267</c:v>
                </c:pt>
                <c:pt idx="520">
                  <c:v>441.39548757017673</c:v>
                </c:pt>
                <c:pt idx="521">
                  <c:v>408.33987257550933</c:v>
                </c:pt>
                <c:pt idx="522">
                  <c:v>469.48185093518094</c:v>
                </c:pt>
                <c:pt idx="523">
                  <c:v>495.11410270508696</c:v>
                </c:pt>
                <c:pt idx="524">
                  <c:v>506.7489662235273</c:v>
                </c:pt>
                <c:pt idx="525">
                  <c:v>397.43169045306746</c:v>
                </c:pt>
                <c:pt idx="526">
                  <c:v>469.64468869010585</c:v>
                </c:pt>
                <c:pt idx="527">
                  <c:v>462.97289026186087</c:v>
                </c:pt>
                <c:pt idx="528">
                  <c:v>452.2527093530154</c:v>
                </c:pt>
                <c:pt idx="529">
                  <c:v>437.02753252164223</c:v>
                </c:pt>
                <c:pt idx="530">
                  <c:v>439.29186737545587</c:v>
                </c:pt>
                <c:pt idx="531">
                  <c:v>459.72175793678457</c:v>
                </c:pt>
                <c:pt idx="532">
                  <c:v>467.52822950453975</c:v>
                </c:pt>
                <c:pt idx="533">
                  <c:v>656.19079895265816</c:v>
                </c:pt>
                <c:pt idx="534">
                  <c:v>428.62723279574107</c:v>
                </c:pt>
                <c:pt idx="535">
                  <c:v>402.24055861956418</c:v>
                </c:pt>
                <c:pt idx="536">
                  <c:v>420.56518645075903</c:v>
                </c:pt>
                <c:pt idx="537">
                  <c:v>404.00522475433036</c:v>
                </c:pt>
                <c:pt idx="538">
                  <c:v>407.05506071441204</c:v>
                </c:pt>
                <c:pt idx="539">
                  <c:v>402.72175619615126</c:v>
                </c:pt>
                <c:pt idx="540">
                  <c:v>414.60898009853366</c:v>
                </c:pt>
                <c:pt idx="541">
                  <c:v>427.33630022102966</c:v>
                </c:pt>
                <c:pt idx="542">
                  <c:v>406.89448711206518</c:v>
                </c:pt>
                <c:pt idx="543">
                  <c:v>391.66856262393242</c:v>
                </c:pt>
                <c:pt idx="544">
                  <c:v>402.40095155461694</c:v>
                </c:pt>
                <c:pt idx="545">
                  <c:v>380.48629750493654</c:v>
                </c:pt>
                <c:pt idx="546">
                  <c:v>384.47632023238475</c:v>
                </c:pt>
                <c:pt idx="547">
                  <c:v>380.48629750493654</c:v>
                </c:pt>
                <c:pt idx="548">
                  <c:v>359.4876444608517</c:v>
                </c:pt>
                <c:pt idx="549">
                  <c:v>324.60112019067219</c:v>
                </c:pt>
                <c:pt idx="550">
                  <c:v>399.51483811863801</c:v>
                </c:pt>
                <c:pt idx="551">
                  <c:v>380.96488488822268</c:v>
                </c:pt>
                <c:pt idx="552">
                  <c:v>352.83103247654105</c:v>
                </c:pt>
                <c:pt idx="553">
                  <c:v>305.96469347991132</c:v>
                </c:pt>
                <c:pt idx="554">
                  <c:v>298.47844939980712</c:v>
                </c:pt>
                <c:pt idx="555">
                  <c:v>308.62039982480525</c:v>
                </c:pt>
                <c:pt idx="556">
                  <c:v>295.20896125757815</c:v>
                </c:pt>
                <c:pt idx="557">
                  <c:v>276.4404549639533</c:v>
                </c:pt>
                <c:pt idx="558">
                  <c:v>280.61795975809054</c:v>
                </c:pt>
                <c:pt idx="559">
                  <c:v>253.04003316695611</c:v>
                </c:pt>
                <c:pt idx="560">
                  <c:v>239.4350032389566</c:v>
                </c:pt>
                <c:pt idx="561">
                  <c:v>240.34986804941678</c:v>
                </c:pt>
                <c:pt idx="562">
                  <c:v>236.6924651858692</c:v>
                </c:pt>
                <c:pt idx="563">
                  <c:v>244.0127267013325</c:v>
                </c:pt>
                <c:pt idx="564">
                  <c:v>278.29636645105785</c:v>
                </c:pt>
                <c:pt idx="565">
                  <c:v>291.47674049977076</c:v>
                </c:pt>
                <c:pt idx="566">
                  <c:v>306.27701281744925</c:v>
                </c:pt>
                <c:pt idx="567">
                  <c:v>328.52989217582234</c:v>
                </c:pt>
                <c:pt idx="568">
                  <c:v>289.92302460300425</c:v>
                </c:pt>
                <c:pt idx="569">
                  <c:v>283.56134403736098</c:v>
                </c:pt>
                <c:pt idx="570">
                  <c:v>282.63152967371087</c:v>
                </c:pt>
                <c:pt idx="571">
                  <c:v>269.95440624193526</c:v>
                </c:pt>
                <c:pt idx="572">
                  <c:v>261.79138708608417</c:v>
                </c:pt>
                <c:pt idx="573">
                  <c:v>268.41234103393879</c:v>
                </c:pt>
                <c:pt idx="574">
                  <c:v>265.79282134611714</c:v>
                </c:pt>
                <c:pt idx="575">
                  <c:v>293.96437153193466</c:v>
                </c:pt>
                <c:pt idx="576">
                  <c:v>249.97633885540952</c:v>
                </c:pt>
                <c:pt idx="577">
                  <c:v>254.87999687535066</c:v>
                </c:pt>
                <c:pt idx="578">
                  <c:v>253.95985191952258</c:v>
                </c:pt>
                <c:pt idx="579">
                  <c:v>249.36403934480779</c:v>
                </c:pt>
                <c:pt idx="580">
                  <c:v>242.94383326506576</c:v>
                </c:pt>
                <c:pt idx="581">
                  <c:v>185.50840420584788</c:v>
                </c:pt>
                <c:pt idx="582">
                  <c:v>237.75864016363124</c:v>
                </c:pt>
                <c:pt idx="583">
                  <c:v>165.10393682357838</c:v>
                </c:pt>
                <c:pt idx="584">
                  <c:v>234.71367382617819</c:v>
                </c:pt>
                <c:pt idx="585">
                  <c:v>234.71367382617819</c:v>
                </c:pt>
                <c:pt idx="586">
                  <c:v>243.554573277419</c:v>
                </c:pt>
                <c:pt idx="587">
                  <c:v>236.38792999157877</c:v>
                </c:pt>
                <c:pt idx="588">
                  <c:v>251.50772940073679</c:v>
                </c:pt>
                <c:pt idx="589">
                  <c:v>236.84474716919578</c:v>
                </c:pt>
                <c:pt idx="590">
                  <c:v>236.6924651858692</c:v>
                </c:pt>
                <c:pt idx="591">
                  <c:v>254.87999687535066</c:v>
                </c:pt>
                <c:pt idx="592">
                  <c:v>236.84474716919578</c:v>
                </c:pt>
                <c:pt idx="593">
                  <c:v>226.20844295158665</c:v>
                </c:pt>
                <c:pt idx="594">
                  <c:v>226.96658425917775</c:v>
                </c:pt>
                <c:pt idx="595">
                  <c:v>221.6648398737326</c:v>
                </c:pt>
                <c:pt idx="596">
                  <c:v>227.42158810535858</c:v>
                </c:pt>
                <c:pt idx="597">
                  <c:v>210.94816969028903</c:v>
                </c:pt>
                <c:pt idx="598">
                  <c:v>186.69828409713693</c:v>
                </c:pt>
                <c:pt idx="599">
                  <c:v>192.65874942325823</c:v>
                </c:pt>
                <c:pt idx="600">
                  <c:v>150.90644413495804</c:v>
                </c:pt>
                <c:pt idx="601">
                  <c:v>207.93887093925295</c:v>
                </c:pt>
                <c:pt idx="602">
                  <c:v>209.89443399723604</c:v>
                </c:pt>
                <c:pt idx="603">
                  <c:v>193.10651985806842</c:v>
                </c:pt>
                <c:pt idx="604">
                  <c:v>211.09874548744986</c:v>
                </c:pt>
                <c:pt idx="605">
                  <c:v>202.83285930224423</c:v>
                </c:pt>
                <c:pt idx="606">
                  <c:v>217.43234920024585</c:v>
                </c:pt>
                <c:pt idx="607">
                  <c:v>224.99593427763216</c:v>
                </c:pt>
                <c:pt idx="608">
                  <c:v>190.5705036999621</c:v>
                </c:pt>
                <c:pt idx="609">
                  <c:v>208.99164381563452</c:v>
                </c:pt>
                <c:pt idx="610">
                  <c:v>201.93309408486087</c:v>
                </c:pt>
                <c:pt idx="611">
                  <c:v>229.09069692980901</c:v>
                </c:pt>
                <c:pt idx="612">
                  <c:v>229.54611545063369</c:v>
                </c:pt>
                <c:pt idx="613">
                  <c:v>254.87999687535066</c:v>
                </c:pt>
                <c:pt idx="614">
                  <c:v>235.47455494572421</c:v>
                </c:pt>
                <c:pt idx="615">
                  <c:v>230.91290118929015</c:v>
                </c:pt>
                <c:pt idx="616">
                  <c:v>263.7913615760462</c:v>
                </c:pt>
                <c:pt idx="617">
                  <c:v>229.24249326619216</c:v>
                </c:pt>
                <c:pt idx="618">
                  <c:v>262.09897843023185</c:v>
                </c:pt>
                <c:pt idx="619">
                  <c:v>250.58878520029538</c:v>
                </c:pt>
                <c:pt idx="620">
                  <c:v>238.36809331651386</c:v>
                </c:pt>
                <c:pt idx="621">
                  <c:v>222.57283742310585</c:v>
                </c:pt>
                <c:pt idx="622">
                  <c:v>241.11251590524355</c:v>
                </c:pt>
                <c:pt idx="623">
                  <c:v>232.88854506010347</c:v>
                </c:pt>
                <c:pt idx="624">
                  <c:v>234.10514267424355</c:v>
                </c:pt>
                <c:pt idx="625">
                  <c:v>253.34660311428019</c:v>
                </c:pt>
                <c:pt idx="626">
                  <c:v>258.41022412453515</c:v>
                </c:pt>
                <c:pt idx="627">
                  <c:v>246.15188745945701</c:v>
                </c:pt>
                <c:pt idx="628">
                  <c:v>247.68097517599529</c:v>
                </c:pt>
                <c:pt idx="629">
                  <c:v>224.99593427763216</c:v>
                </c:pt>
                <c:pt idx="630">
                  <c:v>192.95725174266914</c:v>
                </c:pt>
                <c:pt idx="631">
                  <c:v>214.5648784370689</c:v>
                </c:pt>
                <c:pt idx="632">
                  <c:v>191.4651933323974</c:v>
                </c:pt>
                <c:pt idx="633">
                  <c:v>203.88307927544903</c:v>
                </c:pt>
                <c:pt idx="634">
                  <c:v>196.24374855445018</c:v>
                </c:pt>
                <c:pt idx="635">
                  <c:v>142.04392111969898</c:v>
                </c:pt>
                <c:pt idx="636">
                  <c:v>195.19745620804608</c:v>
                </c:pt>
                <c:pt idx="637">
                  <c:v>183.57644338053058</c:v>
                </c:pt>
                <c:pt idx="638">
                  <c:v>188.48449537569786</c:v>
                </c:pt>
                <c:pt idx="639">
                  <c:v>194.898616207684</c:v>
                </c:pt>
                <c:pt idx="640">
                  <c:v>202.83285930224423</c:v>
                </c:pt>
                <c:pt idx="641">
                  <c:v>228.78713379493303</c:v>
                </c:pt>
                <c:pt idx="642">
                  <c:v>242.33324349578325</c:v>
                </c:pt>
                <c:pt idx="643">
                  <c:v>225.90525600584681</c:v>
                </c:pt>
                <c:pt idx="644">
                  <c:v>244.47096433908672</c:v>
                </c:pt>
                <c:pt idx="645">
                  <c:v>250.74191969551669</c:v>
                </c:pt>
                <c:pt idx="646">
                  <c:v>286.81804004646011</c:v>
                </c:pt>
                <c:pt idx="647">
                  <c:v>279.3795417192253</c:v>
                </c:pt>
                <c:pt idx="648">
                  <c:v>273.34998081100372</c:v>
                </c:pt>
                <c:pt idx="649">
                  <c:v>323.34489283974278</c:v>
                </c:pt>
                <c:pt idx="650">
                  <c:v>313.78197152489145</c:v>
                </c:pt>
                <c:pt idx="651">
                  <c:v>298.01116409141696</c:v>
                </c:pt>
                <c:pt idx="652">
                  <c:v>320.049571901452</c:v>
                </c:pt>
                <c:pt idx="653">
                  <c:v>383.67799002814166</c:v>
                </c:pt>
                <c:pt idx="654">
                  <c:v>321.30454254033123</c:v>
                </c:pt>
                <c:pt idx="655">
                  <c:v>303.77933320126391</c:v>
                </c:pt>
                <c:pt idx="656">
                  <c:v>352.03939235014116</c:v>
                </c:pt>
                <c:pt idx="657">
                  <c:v>325.5436031878927</c:v>
                </c:pt>
                <c:pt idx="658">
                  <c:v>267.641633181553</c:v>
                </c:pt>
                <c:pt idx="659">
                  <c:v>281.08250460139766</c:v>
                </c:pt>
                <c:pt idx="660">
                  <c:v>227.57327586572976</c:v>
                </c:pt>
                <c:pt idx="661">
                  <c:v>317.38435985473495</c:v>
                </c:pt>
                <c:pt idx="662">
                  <c:v>322.87393061608128</c:v>
                </c:pt>
                <c:pt idx="663">
                  <c:v>291.63215675602419</c:v>
                </c:pt>
                <c:pt idx="664">
                  <c:v>305.49627298465191</c:v>
                </c:pt>
                <c:pt idx="665">
                  <c:v>477.63047864631955</c:v>
                </c:pt>
                <c:pt idx="666">
                  <c:v>406.89448711206518</c:v>
                </c:pt>
                <c:pt idx="667">
                  <c:v>334.35291135427696</c:v>
                </c:pt>
                <c:pt idx="668">
                  <c:v>306.27701281744925</c:v>
                </c:pt>
                <c:pt idx="669">
                  <c:v>332.77813599171685</c:v>
                </c:pt>
                <c:pt idx="670">
                  <c:v>382.24140548573376</c:v>
                </c:pt>
                <c:pt idx="671">
                  <c:v>380.64582008955637</c:v>
                </c:pt>
                <c:pt idx="672">
                  <c:v>390.22907192265001</c:v>
                </c:pt>
                <c:pt idx="673">
                  <c:v>377.45661467788665</c:v>
                </c:pt>
                <c:pt idx="674">
                  <c:v>362.82049437031242</c:v>
                </c:pt>
                <c:pt idx="675">
                  <c:v>375.06643908237663</c:v>
                </c:pt>
                <c:pt idx="676">
                  <c:v>408.17924942651808</c:v>
                </c:pt>
                <c:pt idx="677">
                  <c:v>391.02872493420119</c:v>
                </c:pt>
                <c:pt idx="678">
                  <c:v>355.04854893466705</c:v>
                </c:pt>
                <c:pt idx="679">
                  <c:v>403.6843201479677</c:v>
                </c:pt>
                <c:pt idx="680">
                  <c:v>358.69455330128864</c:v>
                </c:pt>
                <c:pt idx="681">
                  <c:v>400.31633224003645</c:v>
                </c:pt>
                <c:pt idx="682">
                  <c:v>355.84084818659034</c:v>
                </c:pt>
                <c:pt idx="683">
                  <c:v>365.0440619899839</c:v>
                </c:pt>
                <c:pt idx="684">
                  <c:v>332.30584542776347</c:v>
                </c:pt>
                <c:pt idx="685">
                  <c:v>318.48153586233121</c:v>
                </c:pt>
                <c:pt idx="686">
                  <c:v>325.85782358438991</c:v>
                </c:pt>
                <c:pt idx="687">
                  <c:v>339.71256410233218</c:v>
                </c:pt>
                <c:pt idx="688">
                  <c:v>345.39652386881244</c:v>
                </c:pt>
                <c:pt idx="689">
                  <c:v>338.13533039414398</c:v>
                </c:pt>
                <c:pt idx="690">
                  <c:v>338.45071963987493</c:v>
                </c:pt>
                <c:pt idx="691">
                  <c:v>344.60653385923803</c:v>
                </c:pt>
                <c:pt idx="692">
                  <c:v>331.99102154286709</c:v>
                </c:pt>
                <c:pt idx="693">
                  <c:v>359.4876444608517</c:v>
                </c:pt>
                <c:pt idx="694">
                  <c:v>332.46326832031292</c:v>
                </c:pt>
                <c:pt idx="695">
                  <c:v>351.24792642974217</c:v>
                </c:pt>
                <c:pt idx="696">
                  <c:v>376.50036613121216</c:v>
                </c:pt>
                <c:pt idx="697">
                  <c:v>444.63374206032944</c:v>
                </c:pt>
                <c:pt idx="698">
                  <c:v>427.49764594335676</c:v>
                </c:pt>
                <c:pt idx="699">
                  <c:v>478.93552885780559</c:v>
                </c:pt>
                <c:pt idx="700">
                  <c:v>489.71540815452727</c:v>
                </c:pt>
                <c:pt idx="701">
                  <c:v>471.11047699190283</c:v>
                </c:pt>
                <c:pt idx="702">
                  <c:v>505.10865620373636</c:v>
                </c:pt>
                <c:pt idx="703">
                  <c:v>522.35765091658345</c:v>
                </c:pt>
                <c:pt idx="704">
                  <c:v>460.37180489842217</c:v>
                </c:pt>
                <c:pt idx="705">
                  <c:v>573.43815492721114</c:v>
                </c:pt>
                <c:pt idx="706">
                  <c:v>456.3104896081523</c:v>
                </c:pt>
                <c:pt idx="707">
                  <c:v>478.44609418666084</c:v>
                </c:pt>
                <c:pt idx="708">
                  <c:v>436.86583818023576</c:v>
                </c:pt>
                <c:pt idx="709">
                  <c:v>521.20596108082339</c:v>
                </c:pt>
                <c:pt idx="710">
                  <c:v>373.31459017145278</c:v>
                </c:pt>
                <c:pt idx="711">
                  <c:v>426.2070472142139</c:v>
                </c:pt>
                <c:pt idx="712">
                  <c:v>406.73391971189011</c:v>
                </c:pt>
                <c:pt idx="713">
                  <c:v>325.85782358438991</c:v>
                </c:pt>
                <c:pt idx="714">
                  <c:v>459.23428174335902</c:v>
                </c:pt>
                <c:pt idx="715">
                  <c:v>458.90932574687355</c:v>
                </c:pt>
                <c:pt idx="716">
                  <c:v>445.11967980867109</c:v>
                </c:pt>
                <c:pt idx="717">
                  <c:v>421.37071544629998</c:v>
                </c:pt>
                <c:pt idx="718">
                  <c:v>465.73811144099153</c:v>
                </c:pt>
                <c:pt idx="719">
                  <c:v>479.09868463038856</c:v>
                </c:pt>
                <c:pt idx="720">
                  <c:v>480.893756750303</c:v>
                </c:pt>
                <c:pt idx="721">
                  <c:v>534.05304930079376</c:v>
                </c:pt>
                <c:pt idx="722">
                  <c:v>522.8513084007609</c:v>
                </c:pt>
                <c:pt idx="723">
                  <c:v>510.52364994116954</c:v>
                </c:pt>
                <c:pt idx="724">
                  <c:v>534.21795368807409</c:v>
                </c:pt>
                <c:pt idx="725">
                  <c:v>513.97248820279299</c:v>
                </c:pt>
                <c:pt idx="726">
                  <c:v>512.49413639651868</c:v>
                </c:pt>
                <c:pt idx="727">
                  <c:v>492.33223346954429</c:v>
                </c:pt>
                <c:pt idx="728">
                  <c:v>506.09277975586366</c:v>
                </c:pt>
                <c:pt idx="729">
                  <c:v>499.0440518722429</c:v>
                </c:pt>
                <c:pt idx="730">
                  <c:v>491.02365018354817</c:v>
                </c:pt>
                <c:pt idx="731">
                  <c:v>470.78470763015525</c:v>
                </c:pt>
                <c:pt idx="732">
                  <c:v>436.21911940807934</c:v>
                </c:pt>
                <c:pt idx="733">
                  <c:v>375.86299910544227</c:v>
                </c:pt>
                <c:pt idx="734">
                  <c:v>423.94942017052955</c:v>
                </c:pt>
                <c:pt idx="735">
                  <c:v>411.87514308192397</c:v>
                </c:pt>
                <c:pt idx="736">
                  <c:v>391.1886747562462</c:v>
                </c:pt>
                <c:pt idx="737">
                  <c:v>406.73391971189011</c:v>
                </c:pt>
                <c:pt idx="738">
                  <c:v>380.48629750493654</c:v>
                </c:pt>
                <c:pt idx="739">
                  <c:v>367.58690604763319</c:v>
                </c:pt>
                <c:pt idx="740">
                  <c:v>424.11064029999721</c:v>
                </c:pt>
                <c:pt idx="741">
                  <c:v>416.05702095063754</c:v>
                </c:pt>
                <c:pt idx="742">
                  <c:v>422.17639519747325</c:v>
                </c:pt>
                <c:pt idx="743">
                  <c:v>443.01432520825455</c:v>
                </c:pt>
                <c:pt idx="744">
                  <c:v>435.57249446931161</c:v>
                </c:pt>
                <c:pt idx="745">
                  <c:v>459.55926024795036</c:v>
                </c:pt>
                <c:pt idx="746">
                  <c:v>481.87316366012317</c:v>
                </c:pt>
                <c:pt idx="747">
                  <c:v>467.03994884084204</c:v>
                </c:pt>
                <c:pt idx="748">
                  <c:v>473.71742468119027</c:v>
                </c:pt>
                <c:pt idx="749">
                  <c:v>484.15920377908185</c:v>
                </c:pt>
                <c:pt idx="750">
                  <c:v>519.23221528347119</c:v>
                </c:pt>
                <c:pt idx="751">
                  <c:v>501.01016449345695</c:v>
                </c:pt>
                <c:pt idx="752">
                  <c:v>490.20595887790364</c:v>
                </c:pt>
                <c:pt idx="753">
                  <c:v>510.52364994116954</c:v>
                </c:pt>
                <c:pt idx="754">
                  <c:v>521.04145428057541</c:v>
                </c:pt>
                <c:pt idx="755">
                  <c:v>509.70283341383015</c:v>
                </c:pt>
                <c:pt idx="756">
                  <c:v>482.03641710066898</c:v>
                </c:pt>
                <c:pt idx="757">
                  <c:v>527.6256778547754</c:v>
                </c:pt>
                <c:pt idx="758">
                  <c:v>439.1300912101384</c:v>
                </c:pt>
                <c:pt idx="759">
                  <c:v>421.37071544629998</c:v>
                </c:pt>
                <c:pt idx="760">
                  <c:v>512.82262299205115</c:v>
                </c:pt>
                <c:pt idx="761">
                  <c:v>430.88728023802008</c:v>
                </c:pt>
                <c:pt idx="762">
                  <c:v>489.87891972064324</c:v>
                </c:pt>
                <c:pt idx="763">
                  <c:v>466.87719972006994</c:v>
                </c:pt>
                <c:pt idx="764">
                  <c:v>458.5843922713122</c:v>
                </c:pt>
                <c:pt idx="765">
                  <c:v>479.09868463038856</c:v>
                </c:pt>
                <c:pt idx="766">
                  <c:v>471.11047699190283</c:v>
                </c:pt>
                <c:pt idx="767">
                  <c:v>456.3104896081523</c:v>
                </c:pt>
                <c:pt idx="768">
                  <c:v>453.22625286184928</c:v>
                </c:pt>
                <c:pt idx="769">
                  <c:v>481.709915632996</c:v>
                </c:pt>
                <c:pt idx="770">
                  <c:v>482.03641710066898</c:v>
                </c:pt>
                <c:pt idx="771">
                  <c:v>501.17404134702434</c:v>
                </c:pt>
                <c:pt idx="772">
                  <c:v>486.93653027338189</c:v>
                </c:pt>
                <c:pt idx="773">
                  <c:v>473.39147925669516</c:v>
                </c:pt>
                <c:pt idx="774">
                  <c:v>489.55190193200133</c:v>
                </c:pt>
                <c:pt idx="775">
                  <c:v>483.17934263644952</c:v>
                </c:pt>
                <c:pt idx="776">
                  <c:v>496.42374773125215</c:v>
                </c:pt>
                <c:pt idx="777">
                  <c:v>494.78674438720049</c:v>
                </c:pt>
                <c:pt idx="778">
                  <c:v>490.20595887790364</c:v>
                </c:pt>
                <c:pt idx="779">
                  <c:v>481.05697768819061</c:v>
                </c:pt>
                <c:pt idx="780">
                  <c:v>461.83473893367278</c:v>
                </c:pt>
                <c:pt idx="781">
                  <c:v>433.79476063161155</c:v>
                </c:pt>
                <c:pt idx="782">
                  <c:v>413.80472669140192</c:v>
                </c:pt>
                <c:pt idx="783">
                  <c:v>412.1966790221457</c:v>
                </c:pt>
                <c:pt idx="784">
                  <c:v>405.93117581254972</c:v>
                </c:pt>
                <c:pt idx="785">
                  <c:v>267.48751765527317</c:v>
                </c:pt>
                <c:pt idx="786">
                  <c:v>378.73198160219528</c:v>
                </c:pt>
                <c:pt idx="787">
                  <c:v>356.95035721902451</c:v>
                </c:pt>
                <c:pt idx="788">
                  <c:v>380.48629750493654</c:v>
                </c:pt>
                <c:pt idx="789">
                  <c:v>388.47040013031403</c:v>
                </c:pt>
                <c:pt idx="790">
                  <c:v>403.84476933124296</c:v>
                </c:pt>
                <c:pt idx="791">
                  <c:v>367.90488289575597</c:v>
                </c:pt>
                <c:pt idx="792">
                  <c:v>378.09424550506156</c:v>
                </c:pt>
                <c:pt idx="793">
                  <c:v>387.35165074787199</c:v>
                </c:pt>
                <c:pt idx="794">
                  <c:v>385.91372337612438</c:v>
                </c:pt>
                <c:pt idx="795">
                  <c:v>403.36344050883122</c:v>
                </c:pt>
                <c:pt idx="796">
                  <c:v>411.71438432352136</c:v>
                </c:pt>
                <c:pt idx="797">
                  <c:v>434.60273324387026</c:v>
                </c:pt>
                <c:pt idx="798">
                  <c:v>460.85939909157935</c:v>
                </c:pt>
                <c:pt idx="799">
                  <c:v>443.66202253868624</c:v>
                </c:pt>
                <c:pt idx="800">
                  <c:v>443.17624085691915</c:v>
                </c:pt>
                <c:pt idx="801">
                  <c:v>437.1892327189077</c:v>
                </c:pt>
                <c:pt idx="802">
                  <c:v>464.59929578551265</c:v>
                </c:pt>
                <c:pt idx="803">
                  <c:v>428.62723279574107</c:v>
                </c:pt>
                <c:pt idx="804">
                  <c:v>432.17925744798026</c:v>
                </c:pt>
                <c:pt idx="805">
                  <c:v>402.56135074748067</c:v>
                </c:pt>
                <c:pt idx="806">
                  <c:v>428.62723279574107</c:v>
                </c:pt>
                <c:pt idx="807">
                  <c:v>422.01524719790751</c:v>
                </c:pt>
                <c:pt idx="808">
                  <c:v>395.82999581418267</c:v>
                </c:pt>
                <c:pt idx="809">
                  <c:v>386.55273758180073</c:v>
                </c:pt>
                <c:pt idx="810">
                  <c:v>354.73167766142893</c:v>
                </c:pt>
                <c:pt idx="811">
                  <c:v>328.05819556406061</c:v>
                </c:pt>
                <c:pt idx="812">
                  <c:v>416.05702095063754</c:v>
                </c:pt>
                <c:pt idx="813">
                  <c:v>383.03944289229764</c:v>
                </c:pt>
                <c:pt idx="814">
                  <c:v>366.6331371031801</c:v>
                </c:pt>
                <c:pt idx="815">
                  <c:v>352.67269052989076</c:v>
                </c:pt>
                <c:pt idx="816">
                  <c:v>337.03169490560714</c:v>
                </c:pt>
                <c:pt idx="817">
                  <c:v>353.14773723431176</c:v>
                </c:pt>
                <c:pt idx="818">
                  <c:v>362.34418880260034</c:v>
                </c:pt>
                <c:pt idx="819">
                  <c:v>373.9515332398517</c:v>
                </c:pt>
                <c:pt idx="820">
                  <c:v>379.52929954231399</c:v>
                </c:pt>
                <c:pt idx="821">
                  <c:v>482.03641710066898</c:v>
                </c:pt>
                <c:pt idx="822">
                  <c:v>520.38347792904801</c:v>
                </c:pt>
                <c:pt idx="823">
                  <c:v>482.52620988807473</c:v>
                </c:pt>
                <c:pt idx="824">
                  <c:v>495.44148220968867</c:v>
                </c:pt>
                <c:pt idx="825">
                  <c:v>481.05697768819061</c:v>
                </c:pt>
                <c:pt idx="826">
                  <c:v>500.35470955789697</c:v>
                </c:pt>
                <c:pt idx="827">
                  <c:v>483.83256181117503</c:v>
                </c:pt>
                <c:pt idx="828">
                  <c:v>455.49864994432238</c:v>
                </c:pt>
                <c:pt idx="829">
                  <c:v>459.39676818294157</c:v>
                </c:pt>
                <c:pt idx="830">
                  <c:v>486.1195081771628</c:v>
                </c:pt>
                <c:pt idx="831">
                  <c:v>485.62935941208661</c:v>
                </c:pt>
                <c:pt idx="832">
                  <c:v>464.92464383705646</c:v>
                </c:pt>
                <c:pt idx="833">
                  <c:v>452.57720108634379</c:v>
                </c:pt>
                <c:pt idx="834">
                  <c:v>330.26001306128228</c:v>
                </c:pt>
                <c:pt idx="835">
                  <c:v>400.95764066144534</c:v>
                </c:pt>
                <c:pt idx="836">
                  <c:v>386.39297433000473</c:v>
                </c:pt>
                <c:pt idx="837">
                  <c:v>416.05702095063754</c:v>
                </c:pt>
                <c:pt idx="838">
                  <c:v>410.58924514674072</c:v>
                </c:pt>
                <c:pt idx="839">
                  <c:v>419.43769956867874</c:v>
                </c:pt>
                <c:pt idx="840">
                  <c:v>394.38901275585596</c:v>
                </c:pt>
                <c:pt idx="841">
                  <c:v>389.58946495850375</c:v>
                </c:pt>
                <c:pt idx="842">
                  <c:v>397.75210529447224</c:v>
                </c:pt>
                <c:pt idx="843">
                  <c:v>425.23934907208519</c:v>
                </c:pt>
                <c:pt idx="844">
                  <c:v>433.47161281087944</c:v>
                </c:pt>
                <c:pt idx="845">
                  <c:v>445.11967980867109</c:v>
                </c:pt>
                <c:pt idx="846">
                  <c:v>480.07773342474064</c:v>
                </c:pt>
                <c:pt idx="847">
                  <c:v>501.50181078810954</c:v>
                </c:pt>
                <c:pt idx="848">
                  <c:v>507.7334018575811</c:v>
                </c:pt>
                <c:pt idx="849">
                  <c:v>547.42634374563602</c:v>
                </c:pt>
                <c:pt idx="850">
                  <c:v>508.06158860769369</c:v>
                </c:pt>
                <c:pt idx="851">
                  <c:v>468.99337084478293</c:v>
                </c:pt>
                <c:pt idx="852">
                  <c:v>446.25373642918362</c:v>
                </c:pt>
                <c:pt idx="853">
                  <c:v>461.3470437843074</c:v>
                </c:pt>
                <c:pt idx="854">
                  <c:v>440.58628648966766</c:v>
                </c:pt>
                <c:pt idx="855">
                  <c:v>449.65759693035272</c:v>
                </c:pt>
                <c:pt idx="856">
                  <c:v>337.03169490560714</c:v>
                </c:pt>
                <c:pt idx="857">
                  <c:v>400.79730413716175</c:v>
                </c:pt>
                <c:pt idx="858">
                  <c:v>432.17925744798026</c:v>
                </c:pt>
                <c:pt idx="859">
                  <c:v>354.89010983645585</c:v>
                </c:pt>
                <c:pt idx="860">
                  <c:v>472.41377482279484</c:v>
                </c:pt>
                <c:pt idx="861">
                  <c:v>423.94942017052955</c:v>
                </c:pt>
                <c:pt idx="862">
                  <c:v>433.31004774132373</c:v>
                </c:pt>
                <c:pt idx="863">
                  <c:v>411.07141074631323</c:v>
                </c:pt>
                <c:pt idx="864">
                  <c:v>398.87375610394622</c:v>
                </c:pt>
                <c:pt idx="865">
                  <c:v>392.78852472131405</c:v>
                </c:pt>
                <c:pt idx="866">
                  <c:v>365.36182294521961</c:v>
                </c:pt>
                <c:pt idx="867">
                  <c:v>388.47040013031403</c:v>
                </c:pt>
                <c:pt idx="868">
                  <c:v>400.47664992443617</c:v>
                </c:pt>
                <c:pt idx="869">
                  <c:v>412.51823951408193</c:v>
                </c:pt>
                <c:pt idx="870">
                  <c:v>421.85410522115632</c:v>
                </c:pt>
                <c:pt idx="871">
                  <c:v>406.09171217230522</c:v>
                </c:pt>
                <c:pt idx="872">
                  <c:v>418.3105092624391</c:v>
                </c:pt>
                <c:pt idx="873">
                  <c:v>428.14308842076343</c:v>
                </c:pt>
                <c:pt idx="874">
                  <c:v>426.69097697411354</c:v>
                </c:pt>
                <c:pt idx="875">
                  <c:v>424.43309855371234</c:v>
                </c:pt>
                <c:pt idx="876">
                  <c:v>441.557345220765</c:v>
                </c:pt>
                <c:pt idx="877">
                  <c:v>416.21794486437665</c:v>
                </c:pt>
                <c:pt idx="878">
                  <c:v>419.92087195438063</c:v>
                </c:pt>
                <c:pt idx="879">
                  <c:v>400.79730413716175</c:v>
                </c:pt>
                <c:pt idx="880">
                  <c:v>417.82751865027262</c:v>
                </c:pt>
                <c:pt idx="881">
                  <c:v>408.50050190901015</c:v>
                </c:pt>
                <c:pt idx="882">
                  <c:v>369.01801359570584</c:v>
                </c:pt>
                <c:pt idx="883">
                  <c:v>327.42937001240176</c:v>
                </c:pt>
                <c:pt idx="884">
                  <c:v>291.63215675602419</c:v>
                </c:pt>
                <c:pt idx="885">
                  <c:v>367.90488289575597</c:v>
                </c:pt>
                <c:pt idx="886">
                  <c:v>368.38189860354771</c:v>
                </c:pt>
                <c:pt idx="887">
                  <c:v>373.79228751017479</c:v>
                </c:pt>
                <c:pt idx="888">
                  <c:v>362.02668579551477</c:v>
                </c:pt>
                <c:pt idx="889">
                  <c:v>386.39297433000473</c:v>
                </c:pt>
                <c:pt idx="890">
                  <c:v>350.77313062763199</c:v>
                </c:pt>
                <c:pt idx="891">
                  <c:v>374.27004461071198</c:v>
                </c:pt>
                <c:pt idx="892">
                  <c:v>368.69994267190646</c:v>
                </c:pt>
                <c:pt idx="893">
                  <c:v>362.66171904332703</c:v>
                </c:pt>
                <c:pt idx="894">
                  <c:v>389.10982716724766</c:v>
                </c:pt>
                <c:pt idx="895">
                  <c:v>365.83851509578164</c:v>
                </c:pt>
                <c:pt idx="896">
                  <c:v>383.99730261829586</c:v>
                </c:pt>
                <c:pt idx="897">
                  <c:v>381.28397584476886</c:v>
                </c:pt>
                <c:pt idx="898">
                  <c:v>407.05506071441204</c:v>
                </c:pt>
                <c:pt idx="899">
                  <c:v>367.10999125784218</c:v>
                </c:pt>
                <c:pt idx="900">
                  <c:v>423.30459967808775</c:v>
                </c:pt>
                <c:pt idx="901">
                  <c:v>376.02233095136938</c:v>
                </c:pt>
                <c:pt idx="902">
                  <c:v>378.41310040380415</c:v>
                </c:pt>
                <c:pt idx="903">
                  <c:v>363.93211195951659</c:v>
                </c:pt>
                <c:pt idx="904">
                  <c:v>340.18587416899999</c:v>
                </c:pt>
                <c:pt idx="905">
                  <c:v>494.13209135667904</c:v>
                </c:pt>
                <c:pt idx="906">
                  <c:v>363.77328907417274</c:v>
                </c:pt>
                <c:pt idx="907">
                  <c:v>345.55454310860205</c:v>
                </c:pt>
                <c:pt idx="908">
                  <c:v>327.27218208346488</c:v>
                </c:pt>
                <c:pt idx="909">
                  <c:v>326.32920978503205</c:v>
                </c:pt>
                <c:pt idx="910">
                  <c:v>328.05819556406061</c:v>
                </c:pt>
                <c:pt idx="911">
                  <c:v>360.28090691766164</c:v>
                </c:pt>
                <c:pt idx="912">
                  <c:v>329.78807372716653</c:v>
                </c:pt>
                <c:pt idx="913">
                  <c:v>282.16673468504791</c:v>
                </c:pt>
                <c:pt idx="914">
                  <c:v>300.81594838904931</c:v>
                </c:pt>
                <c:pt idx="915">
                  <c:v>324.91525146795493</c:v>
                </c:pt>
                <c:pt idx="916">
                  <c:v>331.83362055608615</c:v>
                </c:pt>
                <c:pt idx="917">
                  <c:v>357.26742185595828</c:v>
                </c:pt>
                <c:pt idx="918">
                  <c:v>366.31526805089925</c:v>
                </c:pt>
                <c:pt idx="919">
                  <c:v>357.58451403733494</c:v>
                </c:pt>
                <c:pt idx="920">
                  <c:v>365.9974259945721</c:v>
                </c:pt>
                <c:pt idx="921">
                  <c:v>367.42792771770854</c:v>
                </c:pt>
                <c:pt idx="922">
                  <c:v>368.69994267190646</c:v>
                </c:pt>
                <c:pt idx="923">
                  <c:v>352.98938137885108</c:v>
                </c:pt>
                <c:pt idx="924">
                  <c:v>357.42596450481926</c:v>
                </c:pt>
                <c:pt idx="925">
                  <c:v>342.86918011914634</c:v>
                </c:pt>
                <c:pt idx="926">
                  <c:v>325.85782358438991</c:v>
                </c:pt>
                <c:pt idx="927">
                  <c:v>318.0112721961471</c:v>
                </c:pt>
                <c:pt idx="928">
                  <c:v>310.33999196929778</c:v>
                </c:pt>
                <c:pt idx="929">
                  <c:v>304.2474955408303</c:v>
                </c:pt>
                <c:pt idx="930">
                  <c:v>288.21487808076176</c:v>
                </c:pt>
                <c:pt idx="931">
                  <c:v>286.5077218845725</c:v>
                </c:pt>
                <c:pt idx="932">
                  <c:v>270.10866027599974</c:v>
                </c:pt>
                <c:pt idx="933">
                  <c:v>297.69968038391897</c:v>
                </c:pt>
                <c:pt idx="934">
                  <c:v>248.75188695838403</c:v>
                </c:pt>
                <c:pt idx="935">
                  <c:v>247.98690381233629</c:v>
                </c:pt>
                <c:pt idx="936">
                  <c:v>272.42350332406716</c:v>
                </c:pt>
                <c:pt idx="937">
                  <c:v>275.97666726902162</c:v>
                </c:pt>
                <c:pt idx="938">
                  <c:v>264.71492822536339</c:v>
                </c:pt>
                <c:pt idx="939">
                  <c:v>267.641633181553</c:v>
                </c:pt>
                <c:pt idx="940">
                  <c:v>279.68909595152644</c:v>
                </c:pt>
                <c:pt idx="941">
                  <c:v>285.57696488196962</c:v>
                </c:pt>
                <c:pt idx="942">
                  <c:v>284.49145692524684</c:v>
                </c:pt>
                <c:pt idx="943">
                  <c:v>290.54441340964422</c:v>
                </c:pt>
                <c:pt idx="944">
                  <c:v>289.92302460300425</c:v>
                </c:pt>
                <c:pt idx="945">
                  <c:v>306.4331841788271</c:v>
                </c:pt>
                <c:pt idx="946">
                  <c:v>328.21542039671732</c:v>
                </c:pt>
                <c:pt idx="947">
                  <c:v>332.77813599171685</c:v>
                </c:pt>
                <c:pt idx="948">
                  <c:v>314.09506269974423</c:v>
                </c:pt>
                <c:pt idx="949">
                  <c:v>305.49627298465191</c:v>
                </c:pt>
                <c:pt idx="950">
                  <c:v>304.40356532991694</c:v>
                </c:pt>
                <c:pt idx="951">
                  <c:v>307.99532576150227</c:v>
                </c:pt>
                <c:pt idx="952">
                  <c:v>307.6828352713037</c:v>
                </c:pt>
                <c:pt idx="953">
                  <c:v>314.09506269974423</c:v>
                </c:pt>
                <c:pt idx="954">
                  <c:v>307.21415778409698</c:v>
                </c:pt>
                <c:pt idx="955">
                  <c:v>291.94301358684316</c:v>
                </c:pt>
                <c:pt idx="956">
                  <c:v>267.79575739458869</c:v>
                </c:pt>
                <c:pt idx="957">
                  <c:v>265.02285393024346</c:v>
                </c:pt>
                <c:pt idx="958">
                  <c:v>193.85302971122749</c:v>
                </c:pt>
                <c:pt idx="959">
                  <c:v>243.70728172044196</c:v>
                </c:pt>
                <c:pt idx="960">
                  <c:v>272.57789485150602</c:v>
                </c:pt>
                <c:pt idx="961">
                  <c:v>323.81592221591046</c:v>
                </c:pt>
                <c:pt idx="962">
                  <c:v>274.12228028475943</c:v>
                </c:pt>
                <c:pt idx="963">
                  <c:v>281.54712460456147</c:v>
                </c:pt>
                <c:pt idx="964">
                  <c:v>270.26292293295506</c:v>
                </c:pt>
                <c:pt idx="965">
                  <c:v>278.14166077004091</c:v>
                </c:pt>
                <c:pt idx="966">
                  <c:v>260.10026783349076</c:v>
                </c:pt>
                <c:pt idx="967">
                  <c:v>243.40187420563939</c:v>
                </c:pt>
                <c:pt idx="968">
                  <c:v>240.04487517453524</c:v>
                </c:pt>
                <c:pt idx="969">
                  <c:v>326.32920978503205</c:v>
                </c:pt>
                <c:pt idx="970">
                  <c:v>349.82372778039741</c:v>
                </c:pt>
                <c:pt idx="971">
                  <c:v>359.4876444608517</c:v>
                </c:pt>
                <c:pt idx="972">
                  <c:v>377.93482792363034</c:v>
                </c:pt>
                <c:pt idx="973">
                  <c:v>367.26895612033047</c:v>
                </c:pt>
                <c:pt idx="974">
                  <c:v>361.39176155912793</c:v>
                </c:pt>
                <c:pt idx="975">
                  <c:v>358.69455330128864</c:v>
                </c:pt>
                <c:pt idx="976">
                  <c:v>365.5207135687433</c:v>
                </c:pt>
                <c:pt idx="977">
                  <c:v>370.76788288699498</c:v>
                </c:pt>
                <c:pt idx="978">
                  <c:v>369.17705912257713</c:v>
                </c:pt>
                <c:pt idx="979">
                  <c:v>364.56747132218175</c:v>
                </c:pt>
                <c:pt idx="980">
                  <c:v>348.40009643253609</c:v>
                </c:pt>
                <c:pt idx="981">
                  <c:v>373.63304842069886</c:v>
                </c:pt>
                <c:pt idx="982">
                  <c:v>340.65924870133972</c:v>
                </c:pt>
                <c:pt idx="983">
                  <c:v>335.613254726349</c:v>
                </c:pt>
                <c:pt idx="984">
                  <c:v>290.85515661694876</c:v>
                </c:pt>
                <c:pt idx="985">
                  <c:v>283.09639949076029</c:v>
                </c:pt>
                <c:pt idx="986">
                  <c:v>347.1351241048917</c:v>
                </c:pt>
                <c:pt idx="987">
                  <c:v>352.83103247654105</c:v>
                </c:pt>
                <c:pt idx="988">
                  <c:v>367.10999125784218</c:v>
                </c:pt>
                <c:pt idx="989">
                  <c:v>339.08158441823548</c:v>
                </c:pt>
                <c:pt idx="990">
                  <c:v>346.66087569165012</c:v>
                </c:pt>
                <c:pt idx="991">
                  <c:v>339.55480841829325</c:v>
                </c:pt>
                <c:pt idx="992">
                  <c:v>315.1911222357017</c:v>
                </c:pt>
                <c:pt idx="993">
                  <c:v>340.18587416899999</c:v>
                </c:pt>
                <c:pt idx="994">
                  <c:v>352.83103247654105</c:v>
                </c:pt>
                <c:pt idx="995">
                  <c:v>353.14773723431176</c:v>
                </c:pt>
                <c:pt idx="996">
                  <c:v>350.61487933380232</c:v>
                </c:pt>
                <c:pt idx="997">
                  <c:v>339.71256410233218</c:v>
                </c:pt>
                <c:pt idx="998">
                  <c:v>333.88040235665994</c:v>
                </c:pt>
                <c:pt idx="999">
                  <c:v>332.77813599171685</c:v>
                </c:pt>
                <c:pt idx="1000">
                  <c:v>323.18789796657984</c:v>
                </c:pt>
                <c:pt idx="1001">
                  <c:v>337.03169490560714</c:v>
                </c:pt>
                <c:pt idx="1002">
                  <c:v>335.45568643176614</c:v>
                </c:pt>
                <c:pt idx="1003">
                  <c:v>341.60619087499015</c:v>
                </c:pt>
                <c:pt idx="1004">
                  <c:v>294.74217980542898</c:v>
                </c:pt>
                <c:pt idx="1005">
                  <c:v>330.10269261067901</c:v>
                </c:pt>
                <c:pt idx="1006">
                  <c:v>320.67699713069703</c:v>
                </c:pt>
                <c:pt idx="1007">
                  <c:v>291.47674049977076</c:v>
                </c:pt>
                <c:pt idx="1008">
                  <c:v>274.43125974977721</c:v>
                </c:pt>
                <c:pt idx="1009">
                  <c:v>320.67699713069703</c:v>
                </c:pt>
                <c:pt idx="1010">
                  <c:v>300.97184503925672</c:v>
                </c:pt>
                <c:pt idx="1011">
                  <c:v>300.81594838904931</c:v>
                </c:pt>
                <c:pt idx="1012">
                  <c:v>297.38822857283986</c:v>
                </c:pt>
                <c:pt idx="1013">
                  <c:v>295.20896125757815</c:v>
                </c:pt>
                <c:pt idx="1014">
                  <c:v>288.37012327656657</c:v>
                </c:pt>
                <c:pt idx="1015">
                  <c:v>297.54395048964915</c:v>
                </c:pt>
                <c:pt idx="1016">
                  <c:v>301.59551065025164</c:v>
                </c:pt>
                <c:pt idx="1017">
                  <c:v>295.52018903886335</c:v>
                </c:pt>
                <c:pt idx="1018">
                  <c:v>300.3483058972239</c:v>
                </c:pt>
                <c:pt idx="1019">
                  <c:v>292.09845415446506</c:v>
                </c:pt>
                <c:pt idx="1020">
                  <c:v>297.23251463685068</c:v>
                </c:pt>
                <c:pt idx="1021">
                  <c:v>304.71572840254629</c:v>
                </c:pt>
                <c:pt idx="1022">
                  <c:v>319.42226704204006</c:v>
                </c:pt>
                <c:pt idx="1023">
                  <c:v>310.18362678887451</c:v>
                </c:pt>
                <c:pt idx="1024">
                  <c:v>312.06051724929625</c:v>
                </c:pt>
                <c:pt idx="1025">
                  <c:v>312.37343995760381</c:v>
                </c:pt>
                <c:pt idx="1026">
                  <c:v>309.24559783017344</c:v>
                </c:pt>
                <c:pt idx="1027">
                  <c:v>319.26545965723415</c:v>
                </c:pt>
                <c:pt idx="1028">
                  <c:v>304.2474955408303</c:v>
                </c:pt>
                <c:pt idx="1029">
                  <c:v>333.88040235665994</c:v>
                </c:pt>
                <c:pt idx="1030">
                  <c:v>326.48635333532866</c:v>
                </c:pt>
                <c:pt idx="1031">
                  <c:v>308.776687714464</c:v>
                </c:pt>
                <c:pt idx="1032">
                  <c:v>309.08928672029725</c:v>
                </c:pt>
                <c:pt idx="1033">
                  <c:v>252.42700235980664</c:v>
                </c:pt>
                <c:pt idx="1034">
                  <c:v>266.5630071451626</c:v>
                </c:pt>
                <c:pt idx="1035">
                  <c:v>271.65167422374935</c:v>
                </c:pt>
                <c:pt idx="1036">
                  <c:v>313.31239209826219</c:v>
                </c:pt>
                <c:pt idx="1037">
                  <c:v>303.31124147124126</c:v>
                </c:pt>
                <c:pt idx="1038">
                  <c:v>292.87577837611695</c:v>
                </c:pt>
                <c:pt idx="1039">
                  <c:v>301.9073908158403</c:v>
                </c:pt>
                <c:pt idx="1040">
                  <c:v>292.56482442458702</c:v>
                </c:pt>
                <c:pt idx="1041">
                  <c:v>298.47844939980712</c:v>
                </c:pt>
                <c:pt idx="1042">
                  <c:v>300.19244089721536</c:v>
                </c:pt>
                <c:pt idx="1043">
                  <c:v>292.56482442458702</c:v>
                </c:pt>
                <c:pt idx="1044">
                  <c:v>307.21415778409698</c:v>
                </c:pt>
                <c:pt idx="1045">
                  <c:v>320.36326948170068</c:v>
                </c:pt>
                <c:pt idx="1046">
                  <c:v>330.10269261067901</c:v>
                </c:pt>
                <c:pt idx="1047">
                  <c:v>289.92302460300425</c:v>
                </c:pt>
                <c:pt idx="1048">
                  <c:v>307.99532576150227</c:v>
                </c:pt>
                <c:pt idx="1049">
                  <c:v>312.842881548126</c:v>
                </c:pt>
                <c:pt idx="1050">
                  <c:v>309.71457754990234</c:v>
                </c:pt>
                <c:pt idx="1051">
                  <c:v>312.21697476618556</c:v>
                </c:pt>
                <c:pt idx="1052">
                  <c:v>319.26545965723415</c:v>
                </c:pt>
                <c:pt idx="1053">
                  <c:v>314.25161974510377</c:v>
                </c:pt>
                <c:pt idx="1054">
                  <c:v>302.68722915309655</c:v>
                </c:pt>
                <c:pt idx="1055">
                  <c:v>276.13125469729141</c:v>
                </c:pt>
                <c:pt idx="1056">
                  <c:v>270.72576260159974</c:v>
                </c:pt>
                <c:pt idx="1057">
                  <c:v>265.94684105155221</c:v>
                </c:pt>
                <c:pt idx="1058">
                  <c:v>274.58576225444881</c:v>
                </c:pt>
                <c:pt idx="1059">
                  <c:v>239.4350032389566</c:v>
                </c:pt>
                <c:pt idx="1060">
                  <c:v>250.43565986416772</c:v>
                </c:pt>
                <c:pt idx="1061">
                  <c:v>252.88676182258575</c:v>
                </c:pt>
                <c:pt idx="1062">
                  <c:v>217.28133694155599</c:v>
                </c:pt>
                <c:pt idx="1063">
                  <c:v>280.77279968192784</c:v>
                </c:pt>
                <c:pt idx="1064">
                  <c:v>249.51710044091107</c:v>
                </c:pt>
                <c:pt idx="1065">
                  <c:v>248.13988198724988</c:v>
                </c:pt>
                <c:pt idx="1066">
                  <c:v>248.59887188401865</c:v>
                </c:pt>
                <c:pt idx="1067">
                  <c:v>239.73992022478433</c:v>
                </c:pt>
                <c:pt idx="1068">
                  <c:v>248.90491124619871</c:v>
                </c:pt>
                <c:pt idx="1069">
                  <c:v>244.77650282033733</c:v>
                </c:pt>
                <c:pt idx="1070">
                  <c:v>253.80652611541822</c:v>
                </c:pt>
                <c:pt idx="1071">
                  <c:v>265.63881037600135</c:v>
                </c:pt>
                <c:pt idx="1072">
                  <c:v>261.48383111209824</c:v>
                </c:pt>
                <c:pt idx="1073">
                  <c:v>246.76341130555596</c:v>
                </c:pt>
                <c:pt idx="1074">
                  <c:v>253.1933135989957</c:v>
                </c:pt>
                <c:pt idx="1075">
                  <c:v>255.49360760182799</c:v>
                </c:pt>
                <c:pt idx="1076">
                  <c:v>255.95391034484155</c:v>
                </c:pt>
                <c:pt idx="1077">
                  <c:v>251.20137809077997</c:v>
                </c:pt>
                <c:pt idx="1078">
                  <c:v>263.17582619334797</c:v>
                </c:pt>
                <c:pt idx="1079">
                  <c:v>258.25663731499753</c:v>
                </c:pt>
                <c:pt idx="1080">
                  <c:v>263.17582619334797</c:v>
                </c:pt>
                <c:pt idx="1081">
                  <c:v>263.94526740349625</c:v>
                </c:pt>
                <c:pt idx="1082">
                  <c:v>258.41022412453515</c:v>
                </c:pt>
                <c:pt idx="1083">
                  <c:v>208.84121584512184</c:v>
                </c:pt>
                <c:pt idx="1084">
                  <c:v>176.16450409166643</c:v>
                </c:pt>
                <c:pt idx="1085">
                  <c:v>207.93887093925295</c:v>
                </c:pt>
                <c:pt idx="1086">
                  <c:v>244.16546322976913</c:v>
                </c:pt>
                <c:pt idx="1087">
                  <c:v>235.01799734688657</c:v>
                </c:pt>
                <c:pt idx="1088">
                  <c:v>228.18012582391017</c:v>
                </c:pt>
                <c:pt idx="1089">
                  <c:v>236.08343319356078</c:v>
                </c:pt>
                <c:pt idx="1090">
                  <c:v>258.25663731499753</c:v>
                </c:pt>
                <c:pt idx="1091">
                  <c:v>266.71707046623885</c:v>
                </c:pt>
                <c:pt idx="1092">
                  <c:v>257.48883744910654</c:v>
                </c:pt>
                <c:pt idx="1093">
                  <c:v>245.99902971543287</c:v>
                </c:pt>
                <c:pt idx="1094">
                  <c:v>253.65320937690478</c:v>
                </c:pt>
                <c:pt idx="1095">
                  <c:v>232.88854506010347</c:v>
                </c:pt>
                <c:pt idx="1096">
                  <c:v>244.92928606370901</c:v>
                </c:pt>
                <c:pt idx="1097">
                  <c:v>223.78406484061202</c:v>
                </c:pt>
                <c:pt idx="1098">
                  <c:v>246.6105164227971</c:v>
                </c:pt>
                <c:pt idx="1099">
                  <c:v>262.86811131612035</c:v>
                </c:pt>
                <c:pt idx="1100">
                  <c:v>267.02522323724475</c:v>
                </c:pt>
                <c:pt idx="1101">
                  <c:v>254.41988368138053</c:v>
                </c:pt>
                <c:pt idx="1102">
                  <c:v>275.82208831587837</c:v>
                </c:pt>
                <c:pt idx="1103">
                  <c:v>253.34660311428019</c:v>
                </c:pt>
                <c:pt idx="1104">
                  <c:v>236.6924651858692</c:v>
                </c:pt>
                <c:pt idx="1105">
                  <c:v>240.04487517453524</c:v>
                </c:pt>
                <c:pt idx="1106">
                  <c:v>249.21098744395934</c:v>
                </c:pt>
                <c:pt idx="1107">
                  <c:v>229.24249326619216</c:v>
                </c:pt>
                <c:pt idx="1108">
                  <c:v>234.71367382617819</c:v>
                </c:pt>
                <c:pt idx="1109">
                  <c:v>233.04058581316792</c:v>
                </c:pt>
                <c:pt idx="1110">
                  <c:v>235.62676007668256</c:v>
                </c:pt>
                <c:pt idx="1111">
                  <c:v>243.85999952998608</c:v>
                </c:pt>
                <c:pt idx="1112">
                  <c:v>236.08343319356078</c:v>
                </c:pt>
                <c:pt idx="1113">
                  <c:v>241.72280427394674</c:v>
                </c:pt>
                <c:pt idx="1114">
                  <c:v>249.05794474290761</c:v>
                </c:pt>
                <c:pt idx="1115">
                  <c:v>257.48883744910654</c:v>
                </c:pt>
                <c:pt idx="1116">
                  <c:v>247.98690381233629</c:v>
                </c:pt>
                <c:pt idx="1117">
                  <c:v>265.48480814527699</c:v>
                </c:pt>
                <c:pt idx="1118">
                  <c:v>268.8748697777595</c:v>
                </c:pt>
                <c:pt idx="1119">
                  <c:v>260.40766422677825</c:v>
                </c:pt>
                <c:pt idx="1120">
                  <c:v>275.0493208108897</c:v>
                </c:pt>
                <c:pt idx="1121">
                  <c:v>307.6828352713037</c:v>
                </c:pt>
                <c:pt idx="1122">
                  <c:v>280.15349017468947</c:v>
                </c:pt>
                <c:pt idx="1123">
                  <c:v>287.74919161441971</c:v>
                </c:pt>
                <c:pt idx="1124">
                  <c:v>292.56482442458702</c:v>
                </c:pt>
                <c:pt idx="1125">
                  <c:v>300.66005964644273</c:v>
                </c:pt>
                <c:pt idx="1126">
                  <c:v>288.8359079354413</c:v>
                </c:pt>
                <c:pt idx="1127">
                  <c:v>279.68909595152644</c:v>
                </c:pt>
                <c:pt idx="1128">
                  <c:v>286.5077218845725</c:v>
                </c:pt>
                <c:pt idx="1129">
                  <c:v>282.16673468504791</c:v>
                </c:pt>
                <c:pt idx="1130">
                  <c:v>284.49145692524684</c:v>
                </c:pt>
                <c:pt idx="1131">
                  <c:v>265.33081465802127</c:v>
                </c:pt>
                <c:pt idx="1132">
                  <c:v>257.48883744910654</c:v>
                </c:pt>
                <c:pt idx="1133">
                  <c:v>228.18012582391017</c:v>
                </c:pt>
                <c:pt idx="1134">
                  <c:v>239.58745698395219</c:v>
                </c:pt>
                <c:pt idx="1135">
                  <c:v>214.5648784370689</c:v>
                </c:pt>
                <c:pt idx="1136">
                  <c:v>243.24918450983097</c:v>
                </c:pt>
                <c:pt idx="1137">
                  <c:v>232.12848712039491</c:v>
                </c:pt>
                <c:pt idx="1138">
                  <c:v>241.41764121379677</c:v>
                </c:pt>
                <c:pt idx="1139">
                  <c:v>248.44586602766347</c:v>
                </c:pt>
                <c:pt idx="1140">
                  <c:v>239.4350032389566</c:v>
                </c:pt>
                <c:pt idx="1141">
                  <c:v>254.26653070689918</c:v>
                </c:pt>
                <c:pt idx="1142">
                  <c:v>261.02256354337328</c:v>
                </c:pt>
                <c:pt idx="1143">
                  <c:v>265.63881037600135</c:v>
                </c:pt>
                <c:pt idx="1144">
                  <c:v>280.46312819646312</c:v>
                </c:pt>
                <c:pt idx="1145">
                  <c:v>275.3584023454282</c:v>
                </c:pt>
                <c:pt idx="1146">
                  <c:v>285.26677847122824</c:v>
                </c:pt>
                <c:pt idx="1147">
                  <c:v>284.64650470788729</c:v>
                </c:pt>
                <c:pt idx="1148">
                  <c:v>275.51295585025662</c:v>
                </c:pt>
                <c:pt idx="1149">
                  <c:v>281.70201462388775</c:v>
                </c:pt>
                <c:pt idx="1150">
                  <c:v>282.94143457691843</c:v>
                </c:pt>
                <c:pt idx="1151">
                  <c:v>257.94949051943587</c:v>
                </c:pt>
                <c:pt idx="1152">
                  <c:v>267.94989029036077</c:v>
                </c:pt>
                <c:pt idx="1153">
                  <c:v>278.60580306413038</c:v>
                </c:pt>
                <c:pt idx="1154">
                  <c:v>271.96038014086156</c:v>
                </c:pt>
                <c:pt idx="1155">
                  <c:v>277.67759427426245</c:v>
                </c:pt>
                <c:pt idx="1156">
                  <c:v>231.06481524898615</c:v>
                </c:pt>
                <c:pt idx="1157">
                  <c:v>263.02196435010831</c:v>
                </c:pt>
                <c:pt idx="1158">
                  <c:v>281.85691297953349</c:v>
                </c:pt>
                <c:pt idx="1159">
                  <c:v>280.61795975809054</c:v>
                </c:pt>
                <c:pt idx="1160">
                  <c:v>289.14647189887648</c:v>
                </c:pt>
                <c:pt idx="1161">
                  <c:v>279.22477718921766</c:v>
                </c:pt>
                <c:pt idx="1162">
                  <c:v>272.73229493895781</c:v>
                </c:pt>
                <c:pt idx="1163">
                  <c:v>241.87539994888797</c:v>
                </c:pt>
                <c:pt idx="1164">
                  <c:v>232.58449270376985</c:v>
                </c:pt>
                <c:pt idx="1165">
                  <c:v>220.00112372154672</c:v>
                </c:pt>
                <c:pt idx="1166">
                  <c:v>236.6924651858692</c:v>
                </c:pt>
                <c:pt idx="1167">
                  <c:v>238.36809331651386</c:v>
                </c:pt>
                <c:pt idx="1168">
                  <c:v>229.54611545063369</c:v>
                </c:pt>
                <c:pt idx="1169">
                  <c:v>241.41764121379677</c:v>
                </c:pt>
                <c:pt idx="1170">
                  <c:v>224.23844079284729</c:v>
                </c:pt>
                <c:pt idx="1171">
                  <c:v>230.00162242802105</c:v>
                </c:pt>
                <c:pt idx="1172">
                  <c:v>231.06481524898615</c:v>
                </c:pt>
                <c:pt idx="1173">
                  <c:v>218.94303550307075</c:v>
                </c:pt>
                <c:pt idx="1174">
                  <c:v>226.66329794405522</c:v>
                </c:pt>
                <c:pt idx="1175">
                  <c:v>228.48361007893035</c:v>
                </c:pt>
                <c:pt idx="1176">
                  <c:v>234.40938892186063</c:v>
                </c:pt>
                <c:pt idx="1177">
                  <c:v>231.36867269276101</c:v>
                </c:pt>
                <c:pt idx="1178">
                  <c:v>235.01799734688657</c:v>
                </c:pt>
                <c:pt idx="1179">
                  <c:v>231.824532091968</c:v>
                </c:pt>
                <c:pt idx="1180">
                  <c:v>226.81493613983</c:v>
                </c:pt>
                <c:pt idx="1181">
                  <c:v>221.96746534827861</c:v>
                </c:pt>
                <c:pt idx="1182">
                  <c:v>221.36225483351961</c:v>
                </c:pt>
                <c:pt idx="1183">
                  <c:v>188.33558091918309</c:v>
                </c:pt>
                <c:pt idx="1184">
                  <c:v>222.87558393501328</c:v>
                </c:pt>
                <c:pt idx="1185">
                  <c:v>157.47736331596704</c:v>
                </c:pt>
                <c:pt idx="1186">
                  <c:v>155.43014630844243</c:v>
                </c:pt>
                <c:pt idx="1187">
                  <c:v>194.74921302028889</c:v>
                </c:pt>
                <c:pt idx="1188">
                  <c:v>186.25199189397421</c:v>
                </c:pt>
                <c:pt idx="1189">
                  <c:v>192.95725174266914</c:v>
                </c:pt>
                <c:pt idx="1190">
                  <c:v>182.83390997435652</c:v>
                </c:pt>
                <c:pt idx="1191">
                  <c:v>212.60508071174198</c:v>
                </c:pt>
                <c:pt idx="1192">
                  <c:v>199.68540019966261</c:v>
                </c:pt>
                <c:pt idx="1193">
                  <c:v>210.49650544045062</c:v>
                </c:pt>
                <c:pt idx="1194">
                  <c:v>220.30352625575506</c:v>
                </c:pt>
                <c:pt idx="1195">
                  <c:v>213.66013771488602</c:v>
                </c:pt>
                <c:pt idx="1196">
                  <c:v>219.5475962094294</c:v>
                </c:pt>
                <c:pt idx="1197">
                  <c:v>203.43292000229434</c:v>
                </c:pt>
                <c:pt idx="1198">
                  <c:v>209.59346162348774</c:v>
                </c:pt>
                <c:pt idx="1199">
                  <c:v>233.95303405931861</c:v>
                </c:pt>
                <c:pt idx="1200">
                  <c:v>205.23414024137915</c:v>
                </c:pt>
                <c:pt idx="1201">
                  <c:v>207.93887093925295</c:v>
                </c:pt>
                <c:pt idx="1202">
                  <c:v>227.87668107207628</c:v>
                </c:pt>
                <c:pt idx="1203">
                  <c:v>220.00112372154672</c:v>
                </c:pt>
                <c:pt idx="1204">
                  <c:v>206.88661951465809</c:v>
                </c:pt>
                <c:pt idx="1205">
                  <c:v>194.898616207684</c:v>
                </c:pt>
                <c:pt idx="1206">
                  <c:v>202.83285930224423</c:v>
                </c:pt>
                <c:pt idx="1207">
                  <c:v>165.25094540746147</c:v>
                </c:pt>
                <c:pt idx="1208">
                  <c:v>181.64647063336525</c:v>
                </c:pt>
                <c:pt idx="1209">
                  <c:v>191.01779724475739</c:v>
                </c:pt>
                <c:pt idx="1210">
                  <c:v>201.3334684333314</c:v>
                </c:pt>
                <c:pt idx="1211">
                  <c:v>185.95452188375967</c:v>
                </c:pt>
                <c:pt idx="1212">
                  <c:v>191.76351426385426</c:v>
                </c:pt>
                <c:pt idx="1213">
                  <c:v>178.68120302009658</c:v>
                </c:pt>
                <c:pt idx="1214">
                  <c:v>187.14468074689714</c:v>
                </c:pt>
                <c:pt idx="1215">
                  <c:v>200.43435773973835</c:v>
                </c:pt>
                <c:pt idx="1216">
                  <c:v>199.53564164770904</c:v>
                </c:pt>
                <c:pt idx="1217">
                  <c:v>205.23414024137915</c:v>
                </c:pt>
                <c:pt idx="1218">
                  <c:v>198.63732158599828</c:v>
                </c:pt>
                <c:pt idx="1219">
                  <c:v>215.01738896347598</c:v>
                </c:pt>
                <c:pt idx="1220">
                  <c:v>207.63817437282918</c:v>
                </c:pt>
                <c:pt idx="1221">
                  <c:v>202.53289406703757</c:v>
                </c:pt>
                <c:pt idx="1222">
                  <c:v>214.71570491028419</c:v>
                </c:pt>
                <c:pt idx="1223">
                  <c:v>211.85178205595045</c:v>
                </c:pt>
                <c:pt idx="1224">
                  <c:v>209.44299129490287</c:v>
                </c:pt>
                <c:pt idx="1225">
                  <c:v>208.69079847945696</c:v>
                </c:pt>
                <c:pt idx="1226">
                  <c:v>223.17837070450378</c:v>
                </c:pt>
                <c:pt idx="1227">
                  <c:v>215.6208813331892</c:v>
                </c:pt>
                <c:pt idx="1228">
                  <c:v>215.92268955641367</c:v>
                </c:pt>
                <c:pt idx="1229">
                  <c:v>193.85302971122749</c:v>
                </c:pt>
                <c:pt idx="1230">
                  <c:v>198.93671751455278</c:v>
                </c:pt>
                <c:pt idx="1231">
                  <c:v>186.99587027085423</c:v>
                </c:pt>
                <c:pt idx="1232">
                  <c:v>201.18358930848481</c:v>
                </c:pt>
                <c:pt idx="1233">
                  <c:v>191.01779724475739</c:v>
                </c:pt>
                <c:pt idx="1234">
                  <c:v>197.14100546606446</c:v>
                </c:pt>
                <c:pt idx="1235">
                  <c:v>204.18323952707726</c:v>
                </c:pt>
                <c:pt idx="1236">
                  <c:v>199.38589409657257</c:v>
                </c:pt>
                <c:pt idx="1237">
                  <c:v>180.311509177837</c:v>
                </c:pt>
                <c:pt idx="1238">
                  <c:v>201.18358930848481</c:v>
                </c:pt>
                <c:pt idx="1239">
                  <c:v>193.70370519378415</c:v>
                </c:pt>
                <c:pt idx="1240">
                  <c:v>185.06239151298669</c:v>
                </c:pt>
                <c:pt idx="1241">
                  <c:v>192.50951523332677</c:v>
                </c:pt>
                <c:pt idx="1242">
                  <c:v>190.12331289153317</c:v>
                </c:pt>
                <c:pt idx="1243">
                  <c:v>194.15171251743811</c:v>
                </c:pt>
                <c:pt idx="1244">
                  <c:v>187.59118164284158</c:v>
                </c:pt>
                <c:pt idx="1245">
                  <c:v>189.82524285759027</c:v>
                </c:pt>
                <c:pt idx="1246">
                  <c:v>170.10935638856816</c:v>
                </c:pt>
                <c:pt idx="1247">
                  <c:v>201.48335847992291</c:v>
                </c:pt>
                <c:pt idx="1248">
                  <c:v>185.21105073306035</c:v>
                </c:pt>
                <c:pt idx="1249">
                  <c:v>188.78235883133189</c:v>
                </c:pt>
                <c:pt idx="1250">
                  <c:v>171.58430571274306</c:v>
                </c:pt>
                <c:pt idx="1251">
                  <c:v>190.12331289153317</c:v>
                </c:pt>
                <c:pt idx="1252">
                  <c:v>164.66298797487201</c:v>
                </c:pt>
                <c:pt idx="1253">
                  <c:v>173.35588366174039</c:v>
                </c:pt>
                <c:pt idx="1254">
                  <c:v>162.01973015202685</c:v>
                </c:pt>
                <c:pt idx="1255">
                  <c:v>147.26792330915598</c:v>
                </c:pt>
                <c:pt idx="1256">
                  <c:v>150.61504348138416</c:v>
                </c:pt>
                <c:pt idx="1257">
                  <c:v>162.60675852016152</c:v>
                </c:pt>
                <c:pt idx="1258">
                  <c:v>141.89907491352321</c:v>
                </c:pt>
                <c:pt idx="1259">
                  <c:v>149.59557624434035</c:v>
                </c:pt>
                <c:pt idx="1260">
                  <c:v>136.40575216029097</c:v>
                </c:pt>
                <c:pt idx="1261">
                  <c:v>144.94386593314201</c:v>
                </c:pt>
                <c:pt idx="1262">
                  <c:v>137.70487847592571</c:v>
                </c:pt>
                <c:pt idx="1263">
                  <c:v>130.93400302670153</c:v>
                </c:pt>
                <c:pt idx="1264">
                  <c:v>104.066654332429</c:v>
                </c:pt>
                <c:pt idx="1265">
                  <c:v>131.07771405241161</c:v>
                </c:pt>
                <c:pt idx="1266">
                  <c:v>131.36518236171341</c:v>
                </c:pt>
                <c:pt idx="1267">
                  <c:v>134.09918775367944</c:v>
                </c:pt>
                <c:pt idx="1268">
                  <c:v>123.9113470054116</c:v>
                </c:pt>
                <c:pt idx="1269">
                  <c:v>122.768424695528</c:v>
                </c:pt>
                <c:pt idx="1270">
                  <c:v>123.9113470054116</c:v>
                </c:pt>
                <c:pt idx="1271">
                  <c:v>127.20297524777381</c:v>
                </c:pt>
                <c:pt idx="1272">
                  <c:v>124.34020955004723</c:v>
                </c:pt>
                <c:pt idx="1273">
                  <c:v>125.48454998536535</c:v>
                </c:pt>
                <c:pt idx="1274">
                  <c:v>127.20297524777381</c:v>
                </c:pt>
                <c:pt idx="1275">
                  <c:v>127.48960133808347</c:v>
                </c:pt>
                <c:pt idx="1276">
                  <c:v>124.76921692719466</c:v>
                </c:pt>
                <c:pt idx="1277">
                  <c:v>123.62551930374585</c:v>
                </c:pt>
                <c:pt idx="1278">
                  <c:v>133.37917892383462</c:v>
                </c:pt>
                <c:pt idx="1279">
                  <c:v>129.35420362802822</c:v>
                </c:pt>
                <c:pt idx="1280">
                  <c:v>123.76842507845599</c:v>
                </c:pt>
                <c:pt idx="1281">
                  <c:v>119.3459324128156</c:v>
                </c:pt>
                <c:pt idx="1282">
                  <c:v>127.34628039979762</c:v>
                </c:pt>
                <c:pt idx="1283">
                  <c:v>123.9113470054116</c:v>
                </c:pt>
                <c:pt idx="1284">
                  <c:v>113.94666999920429</c:v>
                </c:pt>
                <c:pt idx="1285">
                  <c:v>115.36514962209375</c:v>
                </c:pt>
                <c:pt idx="1286">
                  <c:v>113.52146195604688</c:v>
                </c:pt>
                <c:pt idx="1287">
                  <c:v>107.30323242746346</c:v>
                </c:pt>
                <c:pt idx="1288">
                  <c:v>111.39776870460368</c:v>
                </c:pt>
                <c:pt idx="1289">
                  <c:v>113.37976054812688</c:v>
                </c:pt>
                <c:pt idx="1290">
                  <c:v>113.80491669893179</c:v>
                </c:pt>
                <c:pt idx="1291">
                  <c:v>118.77644253378035</c:v>
                </c:pt>
                <c:pt idx="1292">
                  <c:v>77.321535146050763</c:v>
                </c:pt>
                <c:pt idx="1293">
                  <c:v>48.459147180719896</c:v>
                </c:pt>
                <c:pt idx="1294">
                  <c:v>29.215155703905911</c:v>
                </c:pt>
                <c:pt idx="1295">
                  <c:v>33.336900485444374</c:v>
                </c:pt>
                <c:pt idx="1296">
                  <c:v>32.709014668125775</c:v>
                </c:pt>
                <c:pt idx="1297">
                  <c:v>32.709014668125775</c:v>
                </c:pt>
                <c:pt idx="1298">
                  <c:v>33.714189762055767</c:v>
                </c:pt>
                <c:pt idx="1299">
                  <c:v>33.588380515892958</c:v>
                </c:pt>
                <c:pt idx="1300">
                  <c:v>33.965946024119773</c:v>
                </c:pt>
                <c:pt idx="1301">
                  <c:v>32.709014668125775</c:v>
                </c:pt>
                <c:pt idx="1302">
                  <c:v>32.834498204381902</c:v>
                </c:pt>
                <c:pt idx="1303">
                  <c:v>37.509250535501913</c:v>
                </c:pt>
                <c:pt idx="1304">
                  <c:v>305.65240534399391</c:v>
                </c:pt>
                <c:pt idx="1305">
                  <c:v>255.34019138318661</c:v>
                </c:pt>
                <c:pt idx="1306">
                  <c:v>291.01054040935986</c:v>
                </c:pt>
                <c:pt idx="1307">
                  <c:v>274.8947927888521</c:v>
                </c:pt>
                <c:pt idx="1308">
                  <c:v>288.37012327656657</c:v>
                </c:pt>
                <c:pt idx="1309">
                  <c:v>280.61795975809054</c:v>
                </c:pt>
                <c:pt idx="1310">
                  <c:v>234.40938892186063</c:v>
                </c:pt>
                <c:pt idx="1311">
                  <c:v>365.20293908484405</c:v>
                </c:pt>
                <c:pt idx="1312">
                  <c:v>361.70921004127922</c:v>
                </c:pt>
                <c:pt idx="1313">
                  <c:v>344.29058745914989</c:v>
                </c:pt>
                <c:pt idx="1314">
                  <c:v>337.66230051553771</c:v>
                </c:pt>
                <c:pt idx="1315">
                  <c:v>342.86918011914634</c:v>
                </c:pt>
                <c:pt idx="1316">
                  <c:v>256.56777337652721</c:v>
                </c:pt>
                <c:pt idx="1317">
                  <c:v>274.43125974977721</c:v>
                </c:pt>
                <c:pt idx="1318">
                  <c:v>263.63746453717874</c:v>
                </c:pt>
                <c:pt idx="1319">
                  <c:v>318.16801919366901</c:v>
                </c:pt>
                <c:pt idx="1320">
                  <c:v>391.66856262393242</c:v>
                </c:pt>
                <c:pt idx="1321">
                  <c:v>303.31124147124126</c:v>
                </c:pt>
                <c:pt idx="1322">
                  <c:v>300.19244089721536</c:v>
                </c:pt>
                <c:pt idx="1323">
                  <c:v>366.47419920372295</c:v>
                </c:pt>
                <c:pt idx="1324">
                  <c:v>332.93558076501756</c:v>
                </c:pt>
                <c:pt idx="1325">
                  <c:v>285.57696488196962</c:v>
                </c:pt>
                <c:pt idx="1326">
                  <c:v>376.02233095136938</c:v>
                </c:pt>
                <c:pt idx="1327">
                  <c:v>363.29686114902233</c:v>
                </c:pt>
                <c:pt idx="1328">
                  <c:v>288.05964106943685</c:v>
                </c:pt>
                <c:pt idx="1329">
                  <c:v>301.28366204929893</c:v>
                </c:pt>
                <c:pt idx="1330">
                  <c:v>320.67699713069703</c:v>
                </c:pt>
                <c:pt idx="1331">
                  <c:v>322.24608558015615</c:v>
                </c:pt>
                <c:pt idx="1332">
                  <c:v>354.09801824292799</c:v>
                </c:pt>
                <c:pt idx="1333">
                  <c:v>335.14057157724397</c:v>
                </c:pt>
                <c:pt idx="1334">
                  <c:v>246.45763081777486</c:v>
                </c:pt>
                <c:pt idx="1335">
                  <c:v>252.42700235980664</c:v>
                </c:pt>
                <c:pt idx="1336">
                  <c:v>235.62676007668256</c:v>
                </c:pt>
                <c:pt idx="1337">
                  <c:v>333.88040235665994</c:v>
                </c:pt>
                <c:pt idx="1338">
                  <c:v>306.4331841788271</c:v>
                </c:pt>
                <c:pt idx="1339">
                  <c:v>310.80913376909706</c:v>
                </c:pt>
                <c:pt idx="1340">
                  <c:v>229.24249326619216</c:v>
                </c:pt>
                <c:pt idx="1341">
                  <c:v>291.01054040935986</c:v>
                </c:pt>
                <c:pt idx="1342">
                  <c:v>311.74762525148395</c:v>
                </c:pt>
                <c:pt idx="1343">
                  <c:v>272.73229493895781</c:v>
                </c:pt>
                <c:pt idx="1344">
                  <c:v>252.12054157096173</c:v>
                </c:pt>
                <c:pt idx="1345">
                  <c:v>278.76053398866497</c:v>
                </c:pt>
                <c:pt idx="1346">
                  <c:v>250.12943668721439</c:v>
                </c:pt>
                <c:pt idx="1347">
                  <c:v>256.26082386928726</c:v>
                </c:pt>
                <c:pt idx="1348">
                  <c:v>231.21673908519855</c:v>
                </c:pt>
                <c:pt idx="1349">
                  <c:v>237.45397089473548</c:v>
                </c:pt>
                <c:pt idx="1350">
                  <c:v>277.21360367865697</c:v>
                </c:pt>
                <c:pt idx="1351">
                  <c:v>252.27376741045316</c:v>
                </c:pt>
                <c:pt idx="1352">
                  <c:v>246.9163154614271</c:v>
                </c:pt>
                <c:pt idx="1353">
                  <c:v>244.31820911058801</c:v>
                </c:pt>
                <c:pt idx="1354">
                  <c:v>242.48587683619306</c:v>
                </c:pt>
                <c:pt idx="1355">
                  <c:v>198.48764017959337</c:v>
                </c:pt>
                <c:pt idx="1356">
                  <c:v>267.641633181553</c:v>
                </c:pt>
                <c:pt idx="1357">
                  <c:v>261.48383111209824</c:v>
                </c:pt>
                <c:pt idx="1358">
                  <c:v>187.44233644028856</c:v>
                </c:pt>
                <c:pt idx="1359">
                  <c:v>217.28133694155599</c:v>
                </c:pt>
                <c:pt idx="1360">
                  <c:v>229.09069692980901</c:v>
                </c:pt>
                <c:pt idx="1361">
                  <c:v>172.46987204223737</c:v>
                </c:pt>
                <c:pt idx="1362">
                  <c:v>196.24374855445018</c:v>
                </c:pt>
                <c:pt idx="1363">
                  <c:v>185.65709844350201</c:v>
                </c:pt>
                <c:pt idx="1364">
                  <c:v>265.94684105155221</c:v>
                </c:pt>
                <c:pt idx="1365">
                  <c:v>240.6548988107198</c:v>
                </c:pt>
                <c:pt idx="1366">
                  <c:v>185.35972163319263</c:v>
                </c:pt>
                <c:pt idx="1367">
                  <c:v>235.77897483163881</c:v>
                </c:pt>
                <c:pt idx="1368">
                  <c:v>231.21673908519855</c:v>
                </c:pt>
                <c:pt idx="1369">
                  <c:v>174.53792199824582</c:v>
                </c:pt>
                <c:pt idx="1370">
                  <c:v>190.42142867242185</c:v>
                </c:pt>
                <c:pt idx="1371">
                  <c:v>214.4140623405878</c:v>
                </c:pt>
                <c:pt idx="1372">
                  <c:v>186.84707138512678</c:v>
                </c:pt>
                <c:pt idx="1373">
                  <c:v>212.45440004952624</c:v>
                </c:pt>
                <c:pt idx="1374">
                  <c:v>206.1353317906518</c:v>
                </c:pt>
                <c:pt idx="1375">
                  <c:v>202.98285820822829</c:v>
                </c:pt>
                <c:pt idx="1376">
                  <c:v>205.83489167378517</c:v>
                </c:pt>
                <c:pt idx="1377">
                  <c:v>236.08343319356078</c:v>
                </c:pt>
                <c:pt idx="1378">
                  <c:v>213.66013771488602</c:v>
                </c:pt>
                <c:pt idx="1379">
                  <c:v>195.64580016904597</c:v>
                </c:pt>
                <c:pt idx="1380">
                  <c:v>204.93382902684277</c:v>
                </c:pt>
                <c:pt idx="1381">
                  <c:v>233.80093512372588</c:v>
                </c:pt>
                <c:pt idx="1382">
                  <c:v>220.75720623397521</c:v>
                </c:pt>
                <c:pt idx="1383">
                  <c:v>180.60808393855203</c:v>
                </c:pt>
                <c:pt idx="1384">
                  <c:v>185.8058043386406</c:v>
                </c:pt>
                <c:pt idx="1385">
                  <c:v>211.85178205595045</c:v>
                </c:pt>
                <c:pt idx="1386">
                  <c:v>191.01779724475739</c:v>
                </c:pt>
                <c:pt idx="1387">
                  <c:v>195.04803060590518</c:v>
                </c:pt>
                <c:pt idx="1388">
                  <c:v>172.32224668138088</c:v>
                </c:pt>
                <c:pt idx="1389">
                  <c:v>170.40424647544813</c:v>
                </c:pt>
                <c:pt idx="1390">
                  <c:v>181.05303545152074</c:v>
                </c:pt>
                <c:pt idx="1391">
                  <c:v>154.99179894063857</c:v>
                </c:pt>
                <c:pt idx="1392">
                  <c:v>163.34083571332656</c:v>
                </c:pt>
                <c:pt idx="1393">
                  <c:v>165.10393682357838</c:v>
                </c:pt>
                <c:pt idx="1394">
                  <c:v>174.53792199824582</c:v>
                </c:pt>
                <c:pt idx="1395">
                  <c:v>187.59118164284158</c:v>
                </c:pt>
                <c:pt idx="1396">
                  <c:v>206.28556792721858</c:v>
                </c:pt>
                <c:pt idx="1397">
                  <c:v>183.87353914209237</c:v>
                </c:pt>
                <c:pt idx="1398">
                  <c:v>209.14208238485537</c:v>
                </c:pt>
                <c:pt idx="1399">
                  <c:v>198.78701403321361</c:v>
                </c:pt>
                <c:pt idx="1400">
                  <c:v>170.40424647544813</c:v>
                </c:pt>
                <c:pt idx="1401">
                  <c:v>260.56137574599234</c:v>
                </c:pt>
                <c:pt idx="1402">
                  <c:v>189.08026829506738</c:v>
                </c:pt>
                <c:pt idx="1403">
                  <c:v>197.88902509612439</c:v>
                </c:pt>
                <c:pt idx="1404">
                  <c:v>179.86673656629947</c:v>
                </c:pt>
                <c:pt idx="1405">
                  <c:v>154.26148971220312</c:v>
                </c:pt>
                <c:pt idx="1406">
                  <c:v>136.11722141035028</c:v>
                </c:pt>
                <c:pt idx="1407">
                  <c:v>158.64837445015618</c:v>
                </c:pt>
                <c:pt idx="1408">
                  <c:v>154.69963474040532</c:v>
                </c:pt>
                <c:pt idx="1409">
                  <c:v>132.94735603377981</c:v>
                </c:pt>
                <c:pt idx="1410">
                  <c:v>150.17804597681123</c:v>
                </c:pt>
                <c:pt idx="1411">
                  <c:v>161.57959541434812</c:v>
                </c:pt>
                <c:pt idx="1412">
                  <c:v>128.49328872583098</c:v>
                </c:pt>
                <c:pt idx="1413">
                  <c:v>131.36518236171341</c:v>
                </c:pt>
                <c:pt idx="1414">
                  <c:v>145.8149631832533</c:v>
                </c:pt>
                <c:pt idx="1415">
                  <c:v>142.04392111969898</c:v>
                </c:pt>
                <c:pt idx="1416">
                  <c:v>186.40074434411298</c:v>
                </c:pt>
                <c:pt idx="1417">
                  <c:v>135.68453753900855</c:v>
                </c:pt>
                <c:pt idx="1418">
                  <c:v>128.49328872583098</c:v>
                </c:pt>
                <c:pt idx="1419">
                  <c:v>165.25094540746147</c:v>
                </c:pt>
                <c:pt idx="1420">
                  <c:v>142.91330157535734</c:v>
                </c:pt>
                <c:pt idx="1421">
                  <c:v>150.46936383901598</c:v>
                </c:pt>
                <c:pt idx="1422">
                  <c:v>151.7809762766725</c:v>
                </c:pt>
                <c:pt idx="1423">
                  <c:v>150.32369800057288</c:v>
                </c:pt>
                <c:pt idx="1424">
                  <c:v>114.79755171743928</c:v>
                </c:pt>
                <c:pt idx="1425">
                  <c:v>115.50709187039713</c:v>
                </c:pt>
                <c:pt idx="1426">
                  <c:v>161.28623741651523</c:v>
                </c:pt>
                <c:pt idx="1427">
                  <c:v>130.64662730123138</c:v>
                </c:pt>
                <c:pt idx="1428">
                  <c:v>143.78319999803048</c:v>
                </c:pt>
                <c:pt idx="1429">
                  <c:v>125.34145136628028</c:v>
                </c:pt>
                <c:pt idx="1430">
                  <c:v>154.69963474040532</c:v>
                </c:pt>
                <c:pt idx="1431">
                  <c:v>132.22795637752546</c:v>
                </c:pt>
                <c:pt idx="1432">
                  <c:v>141.03030197512521</c:v>
                </c:pt>
                <c:pt idx="1433">
                  <c:v>127.48960133808347</c:v>
                </c:pt>
                <c:pt idx="1434">
                  <c:v>102.80282787269408</c:v>
                </c:pt>
                <c:pt idx="1435">
                  <c:v>126.05710405898762</c:v>
                </c:pt>
                <c:pt idx="1436">
                  <c:v>117.35388882324044</c:v>
                </c:pt>
                <c:pt idx="1437">
                  <c:v>101.96111984541344</c:v>
                </c:pt>
                <c:pt idx="1438">
                  <c:v>112.95476038738693</c:v>
                </c:pt>
                <c:pt idx="1439">
                  <c:v>140.16205255849545</c:v>
                </c:pt>
                <c:pt idx="1440">
                  <c:v>101.96111984541344</c:v>
                </c:pt>
                <c:pt idx="1441">
                  <c:v>130.79030743842844</c:v>
                </c:pt>
                <c:pt idx="1442">
                  <c:v>112.52991668856747</c:v>
                </c:pt>
                <c:pt idx="1443">
                  <c:v>108.99570153750977</c:v>
                </c:pt>
                <c:pt idx="1444">
                  <c:v>129.06716948958285</c:v>
                </c:pt>
                <c:pt idx="1445">
                  <c:v>121.76922095916923</c:v>
                </c:pt>
                <c:pt idx="1446">
                  <c:v>134.67546748352331</c:v>
                </c:pt>
                <c:pt idx="1447">
                  <c:v>132.515670386111</c:v>
                </c:pt>
                <c:pt idx="1448">
                  <c:v>133.81113869881321</c:v>
                </c:pt>
                <c:pt idx="1449">
                  <c:v>129.21067875740053</c:v>
                </c:pt>
                <c:pt idx="1450">
                  <c:v>108.29019112617465</c:v>
                </c:pt>
                <c:pt idx="1451">
                  <c:v>118.77644253378035</c:v>
                </c:pt>
                <c:pt idx="1452">
                  <c:v>134.53137488117864</c:v>
                </c:pt>
                <c:pt idx="1453">
                  <c:v>142.47854644301583</c:v>
                </c:pt>
                <c:pt idx="1454">
                  <c:v>125.05530210985511</c:v>
                </c:pt>
                <c:pt idx="1455">
                  <c:v>147.70408572932303</c:v>
                </c:pt>
                <c:pt idx="1456">
                  <c:v>116.92745070916146</c:v>
                </c:pt>
                <c:pt idx="1457">
                  <c:v>126.20028240374101</c:v>
                </c:pt>
                <c:pt idx="1458">
                  <c:v>143.63818106499699</c:v>
                </c:pt>
                <c:pt idx="1459">
                  <c:v>155.57628900824091</c:v>
                </c:pt>
                <c:pt idx="1460">
                  <c:v>160.55307104058699</c:v>
                </c:pt>
                <c:pt idx="1461">
                  <c:v>161.72629397096074</c:v>
                </c:pt>
                <c:pt idx="1462">
                  <c:v>165.10393682357838</c:v>
                </c:pt>
                <c:pt idx="1463">
                  <c:v>135.54033956730663</c:v>
                </c:pt>
                <c:pt idx="1464">
                  <c:v>141.1750611791731</c:v>
                </c:pt>
                <c:pt idx="1465">
                  <c:v>151.05216512473879</c:v>
                </c:pt>
                <c:pt idx="1466">
                  <c:v>131.36518236171341</c:v>
                </c:pt>
                <c:pt idx="1467">
                  <c:v>106.88052150667194</c:v>
                </c:pt>
                <c:pt idx="1468">
                  <c:v>112.24677471369991</c:v>
                </c:pt>
                <c:pt idx="1469">
                  <c:v>139.29432927024379</c:v>
                </c:pt>
                <c:pt idx="1470">
                  <c:v>155.28401705712184</c:v>
                </c:pt>
                <c:pt idx="1471">
                  <c:v>127.20297524777381</c:v>
                </c:pt>
                <c:pt idx="1472">
                  <c:v>108.00811272087117</c:v>
                </c:pt>
                <c:pt idx="1473">
                  <c:v>139.72812498433319</c:v>
                </c:pt>
                <c:pt idx="1474">
                  <c:v>124.91225150193213</c:v>
                </c:pt>
                <c:pt idx="1475">
                  <c:v>136.40575216029097</c:v>
                </c:pt>
                <c:pt idx="1476">
                  <c:v>147.41329675263839</c:v>
                </c:pt>
                <c:pt idx="1477">
                  <c:v>146.97721856761194</c:v>
                </c:pt>
                <c:pt idx="1478">
                  <c:v>122.6256324086072</c:v>
                </c:pt>
                <c:pt idx="1479">
                  <c:v>132.22795637752546</c:v>
                </c:pt>
                <c:pt idx="1480">
                  <c:v>145.37935069727894</c:v>
                </c:pt>
                <c:pt idx="1481">
                  <c:v>111.25632912794678</c:v>
                </c:pt>
                <c:pt idx="1482">
                  <c:v>97.064848479745592</c:v>
                </c:pt>
                <c:pt idx="1483">
                  <c:v>92.609291744732573</c:v>
                </c:pt>
                <c:pt idx="1484">
                  <c:v>134.81957517743939</c:v>
                </c:pt>
                <c:pt idx="1485">
                  <c:v>105.47266941319016</c:v>
                </c:pt>
                <c:pt idx="1486">
                  <c:v>113.23807647241142</c:v>
                </c:pt>
                <c:pt idx="1487">
                  <c:v>113.37976054812688</c:v>
                </c:pt>
                <c:pt idx="1488">
                  <c:v>140.59611166431984</c:v>
                </c:pt>
                <c:pt idx="1489">
                  <c:v>120.77081912262308</c:v>
                </c:pt>
                <c:pt idx="1490">
                  <c:v>129.35420362802822</c:v>
                </c:pt>
                <c:pt idx="1491">
                  <c:v>146.10544231216468</c:v>
                </c:pt>
                <c:pt idx="1492">
                  <c:v>165.69204793372171</c:v>
                </c:pt>
                <c:pt idx="1493">
                  <c:v>174.53792199824582</c:v>
                </c:pt>
                <c:pt idx="1494">
                  <c:v>159.3806866608702</c:v>
                </c:pt>
                <c:pt idx="1495">
                  <c:v>194.59982105063716</c:v>
                </c:pt>
                <c:pt idx="1496">
                  <c:v>148.28583173082581</c:v>
                </c:pt>
                <c:pt idx="1497">
                  <c:v>199.98495027948763</c:v>
                </c:pt>
                <c:pt idx="1498">
                  <c:v>157.77003645160363</c:v>
                </c:pt>
                <c:pt idx="1499">
                  <c:v>194.30107079227258</c:v>
                </c:pt>
                <c:pt idx="1500">
                  <c:v>242.18061956458251</c:v>
                </c:pt>
                <c:pt idx="1501">
                  <c:v>215.31911445334561</c:v>
                </c:pt>
                <c:pt idx="1502">
                  <c:v>210.94816969028903</c:v>
                </c:pt>
                <c:pt idx="1503">
                  <c:v>152.80188732733882</c:v>
                </c:pt>
                <c:pt idx="1504">
                  <c:v>176.60837321320153</c:v>
                </c:pt>
                <c:pt idx="1505">
                  <c:v>105.75409350080567</c:v>
                </c:pt>
                <c:pt idx="1506">
                  <c:v>216.37547930844002</c:v>
                </c:pt>
                <c:pt idx="1507">
                  <c:v>167.89928022124965</c:v>
                </c:pt>
                <c:pt idx="1508">
                  <c:v>148.72228792594368</c:v>
                </c:pt>
                <c:pt idx="1509">
                  <c:v>220.00112372154672</c:v>
                </c:pt>
                <c:pt idx="1510">
                  <c:v>214.11246130131519</c:v>
                </c:pt>
                <c:pt idx="1511">
                  <c:v>231.36867269276101</c:v>
                </c:pt>
                <c:pt idx="1512">
                  <c:v>219.69876186740808</c:v>
                </c:pt>
                <c:pt idx="1513">
                  <c:v>244.31820911058801</c:v>
                </c:pt>
                <c:pt idx="1514">
                  <c:v>198.48764017959337</c:v>
                </c:pt>
                <c:pt idx="1515">
                  <c:v>229.69794128822457</c:v>
                </c:pt>
                <c:pt idx="1516">
                  <c:v>266.87114249828113</c:v>
                </c:pt>
                <c:pt idx="1517">
                  <c:v>293.80883403001701</c:v>
                </c:pt>
                <c:pt idx="1518">
                  <c:v>208.23961007305439</c:v>
                </c:pt>
                <c:pt idx="1519">
                  <c:v>221.21097749017272</c:v>
                </c:pt>
                <c:pt idx="1520">
                  <c:v>209.74394252629958</c:v>
                </c:pt>
                <c:pt idx="1521">
                  <c:v>229.69794128822457</c:v>
                </c:pt>
                <c:pt idx="1522">
                  <c:v>255.34019138318661</c:v>
                </c:pt>
                <c:pt idx="1523">
                  <c:v>218.79192083614092</c:v>
                </c:pt>
                <c:pt idx="1524">
                  <c:v>245.99902971543287</c:v>
                </c:pt>
                <c:pt idx="1525">
                  <c:v>264.86888669789539</c:v>
                </c:pt>
                <c:pt idx="1526">
                  <c:v>235.62676007668256</c:v>
                </c:pt>
                <c:pt idx="1527">
                  <c:v>229.54611545063369</c:v>
                </c:pt>
                <c:pt idx="1528">
                  <c:v>307.99532576150227</c:v>
                </c:pt>
                <c:pt idx="1529">
                  <c:v>192.95725174266914</c:v>
                </c:pt>
                <c:pt idx="1530">
                  <c:v>230.00162242802105</c:v>
                </c:pt>
                <c:pt idx="1531">
                  <c:v>254.87999687535066</c:v>
                </c:pt>
                <c:pt idx="1532">
                  <c:v>292.56482442458702</c:v>
                </c:pt>
                <c:pt idx="1533">
                  <c:v>179.57028127057652</c:v>
                </c:pt>
                <c:pt idx="1534">
                  <c:v>204.33333585456049</c:v>
                </c:pt>
                <c:pt idx="1535">
                  <c:v>175.42496553366362</c:v>
                </c:pt>
                <c:pt idx="1536">
                  <c:v>186.40074434411298</c:v>
                </c:pt>
                <c:pt idx="1537">
                  <c:v>143.78319999803048</c:v>
                </c:pt>
                <c:pt idx="1538">
                  <c:v>191.16691788985588</c:v>
                </c:pt>
                <c:pt idx="1539">
                  <c:v>213.66013771488602</c:v>
                </c:pt>
                <c:pt idx="1540">
                  <c:v>173.50359542825717</c:v>
                </c:pt>
                <c:pt idx="1541">
                  <c:v>165.83910767021587</c:v>
                </c:pt>
                <c:pt idx="1542">
                  <c:v>194.74921302028889</c:v>
                </c:pt>
                <c:pt idx="1543">
                  <c:v>208.23961007305439</c:v>
                </c:pt>
                <c:pt idx="1544">
                  <c:v>196.54278966843231</c:v>
                </c:pt>
                <c:pt idx="1545">
                  <c:v>207.93887093925295</c:v>
                </c:pt>
                <c:pt idx="1546">
                  <c:v>187.14468074689714</c:v>
                </c:pt>
                <c:pt idx="1547">
                  <c:v>176.46040469295832</c:v>
                </c:pt>
                <c:pt idx="1548">
                  <c:v>211.70115375127995</c:v>
                </c:pt>
                <c:pt idx="1549">
                  <c:v>198.63732158599828</c:v>
                </c:pt>
                <c:pt idx="1550">
                  <c:v>202.23297231062611</c:v>
                </c:pt>
                <c:pt idx="1551">
                  <c:v>219.39644073835916</c:v>
                </c:pt>
                <c:pt idx="1552">
                  <c:v>201.48335847992291</c:v>
                </c:pt>
                <c:pt idx="1553">
                  <c:v>198.18831051600776</c:v>
                </c:pt>
                <c:pt idx="1554">
                  <c:v>196.09424471752243</c:v>
                </c:pt>
                <c:pt idx="1555">
                  <c:v>176.01657202701983</c:v>
                </c:pt>
                <c:pt idx="1556">
                  <c:v>187.44233644028856</c:v>
                </c:pt>
                <c:pt idx="1557">
                  <c:v>140.45141070128386</c:v>
                </c:pt>
                <c:pt idx="1558">
                  <c:v>166.42747417869268</c:v>
                </c:pt>
                <c:pt idx="1559">
                  <c:v>188.03778658537186</c:v>
                </c:pt>
                <c:pt idx="1560">
                  <c:v>201.78317131221021</c:v>
                </c:pt>
                <c:pt idx="1561">
                  <c:v>163.48768995579314</c:v>
                </c:pt>
                <c:pt idx="1562">
                  <c:v>195.04803060590518</c:v>
                </c:pt>
                <c:pt idx="1563">
                  <c:v>188.03778658537186</c:v>
                </c:pt>
                <c:pt idx="1564">
                  <c:v>199.08643202333758</c:v>
                </c:pt>
                <c:pt idx="1565">
                  <c:v>130.50296262877458</c:v>
                </c:pt>
                <c:pt idx="1566">
                  <c:v>212.9064733909992</c:v>
                </c:pt>
                <c:pt idx="1567">
                  <c:v>146.83188729188672</c:v>
                </c:pt>
                <c:pt idx="1568">
                  <c:v>214.5648784370689</c:v>
                </c:pt>
                <c:pt idx="1569">
                  <c:v>171.87944489887178</c:v>
                </c:pt>
                <c:pt idx="1570">
                  <c:v>178.38493969502989</c:v>
                </c:pt>
                <c:pt idx="1571">
                  <c:v>207.63817437282918</c:v>
                </c:pt>
                <c:pt idx="1572">
                  <c:v>181.34972928312976</c:v>
                </c:pt>
                <c:pt idx="1573">
                  <c:v>179.86673656629947</c:v>
                </c:pt>
                <c:pt idx="1574">
                  <c:v>181.20137642358756</c:v>
                </c:pt>
                <c:pt idx="1575">
                  <c:v>145.8149631832533</c:v>
                </c:pt>
                <c:pt idx="1576">
                  <c:v>131.6527122577312</c:v>
                </c:pt>
                <c:pt idx="1577">
                  <c:v>153.82346645730124</c:v>
                </c:pt>
                <c:pt idx="1578">
                  <c:v>153.82346645730124</c:v>
                </c:pt>
                <c:pt idx="1579">
                  <c:v>145.37935069727894</c:v>
                </c:pt>
                <c:pt idx="1580">
                  <c:v>128.92367583852618</c:v>
                </c:pt>
                <c:pt idx="1581">
                  <c:v>146.10544231216468</c:v>
                </c:pt>
                <c:pt idx="1582">
                  <c:v>177.05235155415485</c:v>
                </c:pt>
                <c:pt idx="1583">
                  <c:v>149.88678341644962</c:v>
                </c:pt>
                <c:pt idx="1584">
                  <c:v>167.31040563233967</c:v>
                </c:pt>
                <c:pt idx="1585">
                  <c:v>128.63673544263301</c:v>
                </c:pt>
                <c:pt idx="1586">
                  <c:v>183.1308879845752</c:v>
                </c:pt>
                <c:pt idx="1587">
                  <c:v>189.22924026174562</c:v>
                </c:pt>
                <c:pt idx="1588">
                  <c:v>180.60808393855203</c:v>
                </c:pt>
                <c:pt idx="1589">
                  <c:v>186.40074434411298</c:v>
                </c:pt>
                <c:pt idx="1590">
                  <c:v>228.93891043763981</c:v>
                </c:pt>
                <c:pt idx="1591">
                  <c:v>138.71614067135539</c:v>
                </c:pt>
                <c:pt idx="1592">
                  <c:v>202.23297231062611</c:v>
                </c:pt>
                <c:pt idx="1593">
                  <c:v>195.79527051797149</c:v>
                </c:pt>
                <c:pt idx="1594">
                  <c:v>193.85302971122749</c:v>
                </c:pt>
                <c:pt idx="1595">
                  <c:v>179.42207158010149</c:v>
                </c:pt>
                <c:pt idx="1596">
                  <c:v>269.64592405833235</c:v>
                </c:pt>
                <c:pt idx="1597">
                  <c:v>186.10325107136515</c:v>
                </c:pt>
                <c:pt idx="1598">
                  <c:v>186.25199189397421</c:v>
                </c:pt>
                <c:pt idx="1599">
                  <c:v>193.85302971122749</c:v>
                </c:pt>
                <c:pt idx="1600">
                  <c:v>205.53449447388118</c:v>
                </c:pt>
                <c:pt idx="1601">
                  <c:v>220.9084531848255</c:v>
                </c:pt>
                <c:pt idx="1602">
                  <c:v>208.23961007305439</c:v>
                </c:pt>
                <c:pt idx="1603">
                  <c:v>187.59118164284158</c:v>
                </c:pt>
                <c:pt idx="1604">
                  <c:v>230.91290118929015</c:v>
                </c:pt>
                <c:pt idx="1605">
                  <c:v>194.30107079227258</c:v>
                </c:pt>
                <c:pt idx="1606">
                  <c:v>195.64580016904597</c:v>
                </c:pt>
                <c:pt idx="1607">
                  <c:v>181.05303545152074</c:v>
                </c:pt>
                <c:pt idx="1608">
                  <c:v>193.85302971122749</c:v>
                </c:pt>
                <c:pt idx="1609">
                  <c:v>213.50938400232195</c:v>
                </c:pt>
                <c:pt idx="1610">
                  <c:v>203.43292000229434</c:v>
                </c:pt>
                <c:pt idx="1611">
                  <c:v>237.60630074945271</c:v>
                </c:pt>
                <c:pt idx="1612">
                  <c:v>245.69334212086923</c:v>
                </c:pt>
                <c:pt idx="1613">
                  <c:v>220.15231990645205</c:v>
                </c:pt>
                <c:pt idx="1614">
                  <c:v>192.36029236598051</c:v>
                </c:pt>
                <c:pt idx="1615">
                  <c:v>227.11824229676532</c:v>
                </c:pt>
                <c:pt idx="1616">
                  <c:v>328.37265260158415</c:v>
                </c:pt>
                <c:pt idx="1617">
                  <c:v>256.10736260704834</c:v>
                </c:pt>
                <c:pt idx="1618">
                  <c:v>233.80093512372588</c:v>
                </c:pt>
                <c:pt idx="1619">
                  <c:v>259.94658296785769</c:v>
                </c:pt>
                <c:pt idx="1620">
                  <c:v>168.48835703789373</c:v>
                </c:pt>
                <c:pt idx="1621">
                  <c:v>248.75188695838403</c:v>
                </c:pt>
                <c:pt idx="1622">
                  <c:v>249.51710044091107</c:v>
                </c:pt>
                <c:pt idx="1623">
                  <c:v>209.59346162348774</c:v>
                </c:pt>
                <c:pt idx="1624">
                  <c:v>240.50237869668157</c:v>
                </c:pt>
                <c:pt idx="1625">
                  <c:v>243.85999952998608</c:v>
                </c:pt>
                <c:pt idx="1626">
                  <c:v>276.74968908537915</c:v>
                </c:pt>
                <c:pt idx="1627">
                  <c:v>222.57283742310585</c:v>
                </c:pt>
                <c:pt idx="1628">
                  <c:v>206.1353317906518</c:v>
                </c:pt>
                <c:pt idx="1629">
                  <c:v>261.48383111209824</c:v>
                </c:pt>
                <c:pt idx="1630">
                  <c:v>290.69978094921254</c:v>
                </c:pt>
                <c:pt idx="1631">
                  <c:v>258.71742454575502</c:v>
                </c:pt>
                <c:pt idx="1632">
                  <c:v>248.44586602766347</c:v>
                </c:pt>
                <c:pt idx="1633">
                  <c:v>247.83393487372354</c:v>
                </c:pt>
                <c:pt idx="1634">
                  <c:v>243.554573277419</c:v>
                </c:pt>
                <c:pt idx="1635">
                  <c:v>231.36867269276101</c:v>
                </c:pt>
                <c:pt idx="1636">
                  <c:v>210.94816969028903</c:v>
                </c:pt>
                <c:pt idx="1637">
                  <c:v>202.38292775074487</c:v>
                </c:pt>
                <c:pt idx="1638">
                  <c:v>255.03338601558417</c:v>
                </c:pt>
                <c:pt idx="1639">
                  <c:v>251.9673248457855</c:v>
                </c:pt>
                <c:pt idx="1640">
                  <c:v>199.23615755289796</c:v>
                </c:pt>
                <c:pt idx="1641">
                  <c:v>240.6548988107198</c:v>
                </c:pt>
                <c:pt idx="1642">
                  <c:v>266.87114249828113</c:v>
                </c:pt>
                <c:pt idx="1643">
                  <c:v>350.29839772166946</c:v>
                </c:pt>
                <c:pt idx="1644">
                  <c:v>370.76788288699498</c:v>
                </c:pt>
                <c:pt idx="1645">
                  <c:v>400.47664992443617</c:v>
                </c:pt>
                <c:pt idx="1646">
                  <c:v>343.3429186009393</c:v>
                </c:pt>
                <c:pt idx="1647">
                  <c:v>383.67799002814166</c:v>
                </c:pt>
                <c:pt idx="1648">
                  <c:v>357.90163374351056</c:v>
                </c:pt>
                <c:pt idx="1649">
                  <c:v>425.07808698897657</c:v>
                </c:pt>
                <c:pt idx="1650">
                  <c:v>371.40439966661279</c:v>
                </c:pt>
                <c:pt idx="1651">
                  <c:v>373.63304842069886</c:v>
                </c:pt>
                <c:pt idx="1652">
                  <c:v>398.39301075972469</c:v>
                </c:pt>
                <c:pt idx="1653">
                  <c:v>294.58660206028213</c:v>
                </c:pt>
                <c:pt idx="1654">
                  <c:v>378.89143205819164</c:v>
                </c:pt>
                <c:pt idx="1655">
                  <c:v>296.7654207474402</c:v>
                </c:pt>
                <c:pt idx="1656">
                  <c:v>341.29051489988007</c:v>
                </c:pt>
                <c:pt idx="1657">
                  <c:v>352.83103247654105</c:v>
                </c:pt>
                <c:pt idx="1658">
                  <c:v>346.34474535378695</c:v>
                </c:pt>
                <c:pt idx="1659">
                  <c:v>353.78123013752764</c:v>
                </c:pt>
                <c:pt idx="1660">
                  <c:v>305.02792277960839</c:v>
                </c:pt>
                <c:pt idx="1661">
                  <c:v>329.63077529988766</c:v>
                </c:pt>
                <c:pt idx="1662">
                  <c:v>354.57325241207366</c:v>
                </c:pt>
                <c:pt idx="1663">
                  <c:v>396.15028407808211</c:v>
                </c:pt>
                <c:pt idx="1664">
                  <c:v>345.08050661928911</c:v>
                </c:pt>
                <c:pt idx="1665">
                  <c:v>391.66856262393242</c:v>
                </c:pt>
                <c:pt idx="1666">
                  <c:v>454.6869518833181</c:v>
                </c:pt>
                <c:pt idx="1667">
                  <c:v>341.76403957220663</c:v>
                </c:pt>
                <c:pt idx="1668">
                  <c:v>316.44421861926656</c:v>
                </c:pt>
                <c:pt idx="1669">
                  <c:v>309.55824324811664</c:v>
                </c:pt>
                <c:pt idx="1670">
                  <c:v>355.52390774356957</c:v>
                </c:pt>
                <c:pt idx="1671">
                  <c:v>337.34698328799328</c:v>
                </c:pt>
                <c:pt idx="1672">
                  <c:v>343.65877980902576</c:v>
                </c:pt>
                <c:pt idx="1673">
                  <c:v>400.79730413716175</c:v>
                </c:pt>
                <c:pt idx="1674">
                  <c:v>338.45071963987493</c:v>
                </c:pt>
                <c:pt idx="1675">
                  <c:v>372.20019580050729</c:v>
                </c:pt>
                <c:pt idx="1676">
                  <c:v>351.88108521949812</c:v>
                </c:pt>
                <c:pt idx="1677">
                  <c:v>332.46326832031292</c:v>
                </c:pt>
                <c:pt idx="1678">
                  <c:v>333.40795880205025</c:v>
                </c:pt>
                <c:pt idx="1679">
                  <c:v>399.35455816867028</c:v>
                </c:pt>
                <c:pt idx="1680">
                  <c:v>372.35937502556362</c:v>
                </c:pt>
                <c:pt idx="1681">
                  <c:v>393.26860422945248</c:v>
                </c:pt>
                <c:pt idx="1682">
                  <c:v>502.81309813647573</c:v>
                </c:pt>
                <c:pt idx="1683">
                  <c:v>351.56449187300876</c:v>
                </c:pt>
                <c:pt idx="1684">
                  <c:v>318.48153586233121</c:v>
                </c:pt>
                <c:pt idx="1685">
                  <c:v>292.25390281893834</c:v>
                </c:pt>
                <c:pt idx="1686">
                  <c:v>296.29839880663326</c:v>
                </c:pt>
                <c:pt idx="1687">
                  <c:v>338.60842505264304</c:v>
                </c:pt>
                <c:pt idx="1688">
                  <c:v>347.1351241048917</c:v>
                </c:pt>
                <c:pt idx="1689">
                  <c:v>369.01801359570584</c:v>
                </c:pt>
                <c:pt idx="1690">
                  <c:v>336.24360028970182</c:v>
                </c:pt>
                <c:pt idx="1691">
                  <c:v>349.19093258920822</c:v>
                </c:pt>
                <c:pt idx="1692">
                  <c:v>458.5843922713122</c:v>
                </c:pt>
                <c:pt idx="1693">
                  <c:v>330.26001306128228</c:v>
                </c:pt>
                <c:pt idx="1694">
                  <c:v>384.47632023238475</c:v>
                </c:pt>
                <c:pt idx="1695">
                  <c:v>440.58628648966766</c:v>
                </c:pt>
                <c:pt idx="1696">
                  <c:v>429.27284189239271</c:v>
                </c:pt>
                <c:pt idx="1697">
                  <c:v>313.46891092496026</c:v>
                </c:pt>
                <c:pt idx="1698">
                  <c:v>393.90879947243536</c:v>
                </c:pt>
                <c:pt idx="1699">
                  <c:v>392.14850804979761</c:v>
                </c:pt>
                <c:pt idx="1700">
                  <c:v>365.67961095305208</c:v>
                </c:pt>
                <c:pt idx="1701">
                  <c:v>395.99013677655199</c:v>
                </c:pt>
                <c:pt idx="1702">
                  <c:v>373.9515332398517</c:v>
                </c:pt>
                <c:pt idx="1703">
                  <c:v>389.74935707065691</c:v>
                </c:pt>
                <c:pt idx="1704">
                  <c:v>326.17207364119668</c:v>
                </c:pt>
                <c:pt idx="1705">
                  <c:v>403.6843201479677</c:v>
                </c:pt>
                <c:pt idx="1706">
                  <c:v>420.56518645075903</c:v>
                </c:pt>
                <c:pt idx="1707">
                  <c:v>382.08181756136815</c:v>
                </c:pt>
                <c:pt idx="1708">
                  <c:v>405.77064566680036</c:v>
                </c:pt>
                <c:pt idx="1709">
                  <c:v>355.9993287717939</c:v>
                </c:pt>
                <c:pt idx="1710">
                  <c:v>445.60566948781207</c:v>
                </c:pt>
                <c:pt idx="1711">
                  <c:v>322.87393061608128</c:v>
                </c:pt>
                <c:pt idx="1712">
                  <c:v>323.18789796657984</c:v>
                </c:pt>
                <c:pt idx="1713">
                  <c:v>321.14764493134783</c:v>
                </c:pt>
                <c:pt idx="1714">
                  <c:v>301.12774959377066</c:v>
                </c:pt>
                <c:pt idx="1715">
                  <c:v>360.9156400132095</c:v>
                </c:pt>
                <c:pt idx="1716">
                  <c:v>348.40009643253609</c:v>
                </c:pt>
                <c:pt idx="1717">
                  <c:v>334.35291135427696</c:v>
                </c:pt>
                <c:pt idx="1718">
                  <c:v>372.99615851034116</c:v>
                </c:pt>
                <c:pt idx="1719">
                  <c:v>373.31459017145278</c:v>
                </c:pt>
                <c:pt idx="1720">
                  <c:v>336.55881646417862</c:v>
                </c:pt>
                <c:pt idx="1721">
                  <c:v>330.26001306128228</c:v>
                </c:pt>
                <c:pt idx="1722">
                  <c:v>375.54435524813329</c:v>
                </c:pt>
                <c:pt idx="1723">
                  <c:v>331.20408971179216</c:v>
                </c:pt>
                <c:pt idx="1724">
                  <c:v>413.64389435854486</c:v>
                </c:pt>
                <c:pt idx="1725">
                  <c:v>295.987090862564</c:v>
                </c:pt>
                <c:pt idx="1726">
                  <c:v>310.33999196929778</c:v>
                </c:pt>
                <c:pt idx="1727">
                  <c:v>345.71256942160505</c:v>
                </c:pt>
                <c:pt idx="1728">
                  <c:v>393.4286434837839</c:v>
                </c:pt>
                <c:pt idx="1729">
                  <c:v>358.21878095486954</c:v>
                </c:pt>
                <c:pt idx="1730">
                  <c:v>374.27004461071198</c:v>
                </c:pt>
                <c:pt idx="1731">
                  <c:v>396.15028407808211</c:v>
                </c:pt>
                <c:pt idx="1732">
                  <c:v>416.86170140230962</c:v>
                </c:pt>
                <c:pt idx="1733">
                  <c:v>363.29686114902233</c:v>
                </c:pt>
                <c:pt idx="1734">
                  <c:v>323.81592221591046</c:v>
                </c:pt>
                <c:pt idx="1735">
                  <c:v>428.95002545530383</c:v>
                </c:pt>
                <c:pt idx="1736">
                  <c:v>360.28090691766164</c:v>
                </c:pt>
                <c:pt idx="1737">
                  <c:v>307.05794750055156</c:v>
                </c:pt>
                <c:pt idx="1738">
                  <c:v>319.7359044136515</c:v>
                </c:pt>
                <c:pt idx="1739">
                  <c:v>331.83362055608615</c:v>
                </c:pt>
                <c:pt idx="1740">
                  <c:v>453.22625286184928</c:v>
                </c:pt>
                <c:pt idx="1741">
                  <c:v>376.9784607269209</c:v>
                </c:pt>
                <c:pt idx="1742">
                  <c:v>351.88108521949812</c:v>
                </c:pt>
                <c:pt idx="1743">
                  <c:v>305.96469347991132</c:v>
                </c:pt>
                <c:pt idx="1744">
                  <c:v>296.92111072078364</c:v>
                </c:pt>
                <c:pt idx="1745">
                  <c:v>312.37343995760381</c:v>
                </c:pt>
                <c:pt idx="1746">
                  <c:v>355.9993287717939</c:v>
                </c:pt>
                <c:pt idx="1747">
                  <c:v>328.05819556406061</c:v>
                </c:pt>
                <c:pt idx="1748">
                  <c:v>395.82999581418267</c:v>
                </c:pt>
                <c:pt idx="1749">
                  <c:v>329.47348421935033</c:v>
                </c:pt>
                <c:pt idx="1750">
                  <c:v>384.63600575609325</c:v>
                </c:pt>
                <c:pt idx="1751">
                  <c:v>437.02753252164223</c:v>
                </c:pt>
                <c:pt idx="1752">
                  <c:v>386.07346722501495</c:v>
                </c:pt>
                <c:pt idx="1753">
                  <c:v>375.22573785192384</c:v>
                </c:pt>
                <c:pt idx="1754">
                  <c:v>335.14057157724397</c:v>
                </c:pt>
                <c:pt idx="1755">
                  <c:v>363.77328907417274</c:v>
                </c:pt>
                <c:pt idx="1756">
                  <c:v>311.12193348653369</c:v>
                </c:pt>
                <c:pt idx="1757">
                  <c:v>307.99532576150227</c:v>
                </c:pt>
                <c:pt idx="1758">
                  <c:v>314.25161974510377</c:v>
                </c:pt>
                <c:pt idx="1759">
                  <c:v>392.4685036158217</c:v>
                </c:pt>
                <c:pt idx="1760">
                  <c:v>304.71572840254629</c:v>
                </c:pt>
                <c:pt idx="1761">
                  <c:v>310.33999196929778</c:v>
                </c:pt>
                <c:pt idx="1762">
                  <c:v>331.51884050779262</c:v>
                </c:pt>
                <c:pt idx="1763">
                  <c:v>268.72068486979458</c:v>
                </c:pt>
                <c:pt idx="1764">
                  <c:v>319.7359044136515</c:v>
                </c:pt>
                <c:pt idx="1765">
                  <c:v>278.91527332019166</c:v>
                </c:pt>
                <c:pt idx="1766">
                  <c:v>375.86299910544227</c:v>
                </c:pt>
                <c:pt idx="1767">
                  <c:v>291.32133235425516</c:v>
                </c:pt>
                <c:pt idx="1768">
                  <c:v>289.14647189887648</c:v>
                </c:pt>
                <c:pt idx="1769">
                  <c:v>297.69968038391897</c:v>
                </c:pt>
                <c:pt idx="1770">
                  <c:v>339.71256410233218</c:v>
                </c:pt>
                <c:pt idx="1771">
                  <c:v>365.36182294521961</c:v>
                </c:pt>
                <c:pt idx="1772">
                  <c:v>391.34863097995242</c:v>
                </c:pt>
                <c:pt idx="1773">
                  <c:v>331.20408971179216</c:v>
                </c:pt>
                <c:pt idx="1774">
                  <c:v>327.42937001240176</c:v>
                </c:pt>
                <c:pt idx="1775">
                  <c:v>307.52660167265026</c:v>
                </c:pt>
                <c:pt idx="1776">
                  <c:v>347.1351241048917</c:v>
                </c:pt>
                <c:pt idx="1777">
                  <c:v>322.40303562369343</c:v>
                </c:pt>
                <c:pt idx="1778">
                  <c:v>286.19743661740034</c:v>
                </c:pt>
                <c:pt idx="1779">
                  <c:v>302.99921958867901</c:v>
                </c:pt>
                <c:pt idx="1780">
                  <c:v>371.88185734178899</c:v>
                </c:pt>
                <c:pt idx="1781">
                  <c:v>339.08158441823548</c:v>
                </c:pt>
                <c:pt idx="1782">
                  <c:v>340.65924870133972</c:v>
                </c:pt>
                <c:pt idx="1783">
                  <c:v>292.25390281893834</c:v>
                </c:pt>
                <c:pt idx="1784">
                  <c:v>292.56482442458702</c:v>
                </c:pt>
                <c:pt idx="1785">
                  <c:v>266.40895253910077</c:v>
                </c:pt>
                <c:pt idx="1786">
                  <c:v>257.02826502940133</c:v>
                </c:pt>
                <c:pt idx="1787">
                  <c:v>244.0127267013325</c:v>
                </c:pt>
                <c:pt idx="1788">
                  <c:v>241.72280427394674</c:v>
                </c:pt>
                <c:pt idx="1789">
                  <c:v>278.76053398866497</c:v>
                </c:pt>
                <c:pt idx="1790">
                  <c:v>268.10403186485132</c:v>
                </c:pt>
                <c:pt idx="1791">
                  <c:v>277.05895703114152</c:v>
                </c:pt>
                <c:pt idx="1792">
                  <c:v>280.46312819646312</c:v>
                </c:pt>
                <c:pt idx="1793">
                  <c:v>289.61237905972308</c:v>
                </c:pt>
                <c:pt idx="1794">
                  <c:v>333.72291389666628</c:v>
                </c:pt>
                <c:pt idx="1795">
                  <c:v>271.65167422374935</c:v>
                </c:pt>
                <c:pt idx="1796">
                  <c:v>344.29058745914989</c:v>
                </c:pt>
                <c:pt idx="1797">
                  <c:v>315.81760959481022</c:v>
                </c:pt>
                <c:pt idx="1798">
                  <c:v>281.08250460139766</c:v>
                </c:pt>
                <c:pt idx="1799">
                  <c:v>331.51884050779262</c:v>
                </c:pt>
                <c:pt idx="1800">
                  <c:v>273.65887500594675</c:v>
                </c:pt>
                <c:pt idx="1801">
                  <c:v>321.14764493134783</c:v>
                </c:pt>
                <c:pt idx="1802">
                  <c:v>291.16593232295747</c:v>
                </c:pt>
                <c:pt idx="1803">
                  <c:v>292.09845415446506</c:v>
                </c:pt>
                <c:pt idx="1804">
                  <c:v>286.66287685546757</c:v>
                </c:pt>
                <c:pt idx="1805">
                  <c:v>251.9673248457855</c:v>
                </c:pt>
                <c:pt idx="1806">
                  <c:v>256.10736260704834</c:v>
                </c:pt>
                <c:pt idx="1807">
                  <c:v>298.16691789794214</c:v>
                </c:pt>
                <c:pt idx="1808">
                  <c:v>241.26507383817142</c:v>
                </c:pt>
                <c:pt idx="1809">
                  <c:v>242.33324349578325</c:v>
                </c:pt>
                <c:pt idx="1810">
                  <c:v>237.60630074945271</c:v>
                </c:pt>
                <c:pt idx="1811">
                  <c:v>254.57324570387172</c:v>
                </c:pt>
                <c:pt idx="1812">
                  <c:v>311.90406741003</c:v>
                </c:pt>
                <c:pt idx="1813">
                  <c:v>342.71128152383574</c:v>
                </c:pt>
                <c:pt idx="1814">
                  <c:v>291.16593232295747</c:v>
                </c:pt>
                <c:pt idx="1815">
                  <c:v>259.33193247739194</c:v>
                </c:pt>
                <c:pt idx="1816">
                  <c:v>306.74555027082658</c:v>
                </c:pt>
                <c:pt idx="1817">
                  <c:v>260.40766422677825</c:v>
                </c:pt>
                <c:pt idx="1818">
                  <c:v>286.19743661740034</c:v>
                </c:pt>
                <c:pt idx="1819">
                  <c:v>273.81333490456916</c:v>
                </c:pt>
                <c:pt idx="1820">
                  <c:v>289.14647189887648</c:v>
                </c:pt>
                <c:pt idx="1821">
                  <c:v>342.86918011914634</c:v>
                </c:pt>
                <c:pt idx="1822">
                  <c:v>274.2767657585951</c:v>
                </c:pt>
                <c:pt idx="1823">
                  <c:v>265.02285393024346</c:v>
                </c:pt>
                <c:pt idx="1824">
                  <c:v>282.78647797001486</c:v>
                </c:pt>
                <c:pt idx="1825">
                  <c:v>280.92764796426559</c:v>
                </c:pt>
                <c:pt idx="1826">
                  <c:v>265.94684105155221</c:v>
                </c:pt>
                <c:pt idx="1827">
                  <c:v>277.98696351105536</c:v>
                </c:pt>
                <c:pt idx="1828">
                  <c:v>322.40303562369343</c:v>
                </c:pt>
                <c:pt idx="1829">
                  <c:v>301.59551065025164</c:v>
                </c:pt>
                <c:pt idx="1830">
                  <c:v>326.48635333532866</c:v>
                </c:pt>
                <c:pt idx="1831">
                  <c:v>261.79138708608417</c:v>
                </c:pt>
                <c:pt idx="1832">
                  <c:v>224.99593427763216</c:v>
                </c:pt>
                <c:pt idx="1833">
                  <c:v>251.50772940073679</c:v>
                </c:pt>
                <c:pt idx="1834">
                  <c:v>242.02800504735964</c:v>
                </c:pt>
                <c:pt idx="1835">
                  <c:v>224.69290688165805</c:v>
                </c:pt>
                <c:pt idx="1836">
                  <c:v>263.48357629101957</c:v>
                </c:pt>
                <c:pt idx="1837">
                  <c:v>288.37012327656657</c:v>
                </c:pt>
                <c:pt idx="1838">
                  <c:v>220.9084531848255</c:v>
                </c:pt>
                <c:pt idx="1839">
                  <c:v>258.41022412453515</c:v>
                </c:pt>
                <c:pt idx="1840">
                  <c:v>224.84441558291627</c:v>
                </c:pt>
                <c:pt idx="1841">
                  <c:v>275.82208831587837</c:v>
                </c:pt>
                <c:pt idx="1842">
                  <c:v>273.04112077831525</c:v>
                </c:pt>
                <c:pt idx="1843">
                  <c:v>230.60910242014279</c:v>
                </c:pt>
                <c:pt idx="1844">
                  <c:v>269.02906334042302</c:v>
                </c:pt>
                <c:pt idx="1845">
                  <c:v>218.48972215354271</c:v>
                </c:pt>
                <c:pt idx="1846">
                  <c:v>212.60508071174198</c:v>
                </c:pt>
                <c:pt idx="1847">
                  <c:v>293.80883403001701</c:v>
                </c:pt>
                <c:pt idx="1848">
                  <c:v>252.73349957031391</c:v>
                </c:pt>
                <c:pt idx="1849">
                  <c:v>296.7654207474402</c:v>
                </c:pt>
                <c:pt idx="1850">
                  <c:v>347.45132495453424</c:v>
                </c:pt>
                <c:pt idx="1851">
                  <c:v>259.94658296785769</c:v>
                </c:pt>
                <c:pt idx="1852">
                  <c:v>295.83144890562033</c:v>
                </c:pt>
                <c:pt idx="1853">
                  <c:v>252.12054157096173</c:v>
                </c:pt>
                <c:pt idx="1854">
                  <c:v>279.99868372197869</c:v>
                </c:pt>
                <c:pt idx="1855">
                  <c:v>236.6924651858692</c:v>
                </c:pt>
                <c:pt idx="1856">
                  <c:v>225.75367746383921</c:v>
                </c:pt>
                <c:pt idx="1857">
                  <c:v>213.35864070772857</c:v>
                </c:pt>
                <c:pt idx="1858">
                  <c:v>232.43248111071335</c:v>
                </c:pt>
                <c:pt idx="1859">
                  <c:v>274.12228028475943</c:v>
                </c:pt>
                <c:pt idx="1860">
                  <c:v>224.08697211967063</c:v>
                </c:pt>
                <c:pt idx="1861">
                  <c:v>188.18667798663003</c:v>
                </c:pt>
                <c:pt idx="1862">
                  <c:v>231.06481524898615</c:v>
                </c:pt>
                <c:pt idx="1863">
                  <c:v>247.83393487372354</c:v>
                </c:pt>
                <c:pt idx="1864">
                  <c:v>211.24933179815349</c:v>
                </c:pt>
                <c:pt idx="1865">
                  <c:v>255.34019138318661</c:v>
                </c:pt>
                <c:pt idx="1866">
                  <c:v>273.81333490456916</c:v>
                </c:pt>
                <c:pt idx="1867">
                  <c:v>227.72497352306959</c:v>
                </c:pt>
                <c:pt idx="1868">
                  <c:v>232.28047924788123</c:v>
                </c:pt>
                <c:pt idx="1869">
                  <c:v>231.824532091968</c:v>
                </c:pt>
                <c:pt idx="1870">
                  <c:v>200.13474179411301</c:v>
                </c:pt>
                <c:pt idx="1871">
                  <c:v>222.42147927750278</c:v>
                </c:pt>
                <c:pt idx="1872">
                  <c:v>230.15347771979435</c:v>
                </c:pt>
                <c:pt idx="1873">
                  <c:v>205.53449447388118</c:v>
                </c:pt>
                <c:pt idx="1874">
                  <c:v>242.33324349578325</c:v>
                </c:pt>
                <c:pt idx="1875">
                  <c:v>271.80602289252647</c:v>
                </c:pt>
                <c:pt idx="1876">
                  <c:v>276.28585059687305</c:v>
                </c:pt>
                <c:pt idx="1877">
                  <c:v>261.33006639936838</c:v>
                </c:pt>
                <c:pt idx="1878">
                  <c:v>295.05335940748665</c:v>
                </c:pt>
                <c:pt idx="1879">
                  <c:v>241.11251590524355</c:v>
                </c:pt>
                <c:pt idx="1880">
                  <c:v>243.24918450983097</c:v>
                </c:pt>
                <c:pt idx="1881">
                  <c:v>257.79593054197062</c:v>
                </c:pt>
                <c:pt idx="1882">
                  <c:v>254.11318678481533</c:v>
                </c:pt>
                <c:pt idx="1883">
                  <c:v>238.82528331466619</c:v>
                </c:pt>
                <c:pt idx="1884">
                  <c:v>198.03866227224336</c:v>
                </c:pt>
                <c:pt idx="1885">
                  <c:v>230.91290118929015</c:v>
                </c:pt>
                <c:pt idx="1886">
                  <c:v>208.84121584512184</c:v>
                </c:pt>
                <c:pt idx="1887">
                  <c:v>218.33863814923691</c:v>
                </c:pt>
                <c:pt idx="1888">
                  <c:v>224.23844079284729</c:v>
                </c:pt>
                <c:pt idx="1889">
                  <c:v>271.49733413844956</c:v>
                </c:pt>
                <c:pt idx="1890">
                  <c:v>207.0369091405214</c:v>
                </c:pt>
                <c:pt idx="1891">
                  <c:v>255.34019138318661</c:v>
                </c:pt>
                <c:pt idx="1892">
                  <c:v>235.62676007668256</c:v>
                </c:pt>
                <c:pt idx="1893">
                  <c:v>280.15349017468947</c:v>
                </c:pt>
                <c:pt idx="1894">
                  <c:v>255.03338601558417</c:v>
                </c:pt>
                <c:pt idx="1895">
                  <c:v>283.87134853616141</c:v>
                </c:pt>
                <c:pt idx="1896">
                  <c:v>256.26082386928726</c:v>
                </c:pt>
                <c:pt idx="1897">
                  <c:v>281.39224292524273</c:v>
                </c:pt>
                <c:pt idx="1898">
                  <c:v>208.38999558726496</c:v>
                </c:pt>
                <c:pt idx="1899">
                  <c:v>282.16673468504791</c:v>
                </c:pt>
                <c:pt idx="1900">
                  <c:v>281.39224292524273</c:v>
                </c:pt>
                <c:pt idx="1901">
                  <c:v>262.86811131612035</c:v>
                </c:pt>
                <c:pt idx="1902">
                  <c:v>239.73992022478433</c:v>
                </c:pt>
                <c:pt idx="1903">
                  <c:v>260.10026783349076</c:v>
                </c:pt>
                <c:pt idx="1904">
                  <c:v>265.94684105155221</c:v>
                </c:pt>
                <c:pt idx="1905">
                  <c:v>295.36457113583788</c:v>
                </c:pt>
                <c:pt idx="1906">
                  <c:v>242.48587683619306</c:v>
                </c:pt>
                <c:pt idx="1907">
                  <c:v>252.12054157096173</c:v>
                </c:pt>
                <c:pt idx="1908">
                  <c:v>204.03315399857712</c:v>
                </c:pt>
                <c:pt idx="1909">
                  <c:v>233.95303405931861</c:v>
                </c:pt>
                <c:pt idx="1910">
                  <c:v>243.09650419472723</c:v>
                </c:pt>
                <c:pt idx="1911">
                  <c:v>240.04487517453524</c:v>
                </c:pt>
                <c:pt idx="1912">
                  <c:v>266.71707046623885</c:v>
                </c:pt>
                <c:pt idx="1913">
                  <c:v>252.27376741045316</c:v>
                </c:pt>
                <c:pt idx="1914">
                  <c:v>280.30830500075734</c:v>
                </c:pt>
                <c:pt idx="1915">
                  <c:v>258.25663731499753</c:v>
                </c:pt>
                <c:pt idx="1916">
                  <c:v>236.08343319356078</c:v>
                </c:pt>
                <c:pt idx="1917">
                  <c:v>248.90491124619871</c:v>
                </c:pt>
                <c:pt idx="1918">
                  <c:v>255.34019138318661</c:v>
                </c:pt>
                <c:pt idx="1919">
                  <c:v>261.02256354337328</c:v>
                </c:pt>
                <c:pt idx="1920">
                  <c:v>227.2699102472659</c:v>
                </c:pt>
                <c:pt idx="1921">
                  <c:v>298.32267966852044</c:v>
                </c:pt>
                <c:pt idx="1922">
                  <c:v>242.33324349578325</c:v>
                </c:pt>
                <c:pt idx="1923">
                  <c:v>250.74191969551669</c:v>
                </c:pt>
                <c:pt idx="1924">
                  <c:v>235.9311992055957</c:v>
                </c:pt>
                <c:pt idx="1925">
                  <c:v>307.52660167265026</c:v>
                </c:pt>
                <c:pt idx="1926">
                  <c:v>252.88676182258575</c:v>
                </c:pt>
                <c:pt idx="1927">
                  <c:v>259.33193247739194</c:v>
                </c:pt>
                <c:pt idx="1928">
                  <c:v>208.69079847945696</c:v>
                </c:pt>
                <c:pt idx="1929">
                  <c:v>269.02906334042302</c:v>
                </c:pt>
                <c:pt idx="1930">
                  <c:v>186.54950841431807</c:v>
                </c:pt>
                <c:pt idx="1931">
                  <c:v>232.28047924788123</c:v>
                </c:pt>
                <c:pt idx="1932">
                  <c:v>210.64704966074342</c:v>
                </c:pt>
                <c:pt idx="1933">
                  <c:v>191.01779724475739</c:v>
                </c:pt>
                <c:pt idx="1934">
                  <c:v>219.69876186740808</c:v>
                </c:pt>
                <c:pt idx="1935">
                  <c:v>234.40938892186063</c:v>
                </c:pt>
                <c:pt idx="1936">
                  <c:v>244.16546322976913</c:v>
                </c:pt>
                <c:pt idx="1937">
                  <c:v>195.19745620804608</c:v>
                </c:pt>
                <c:pt idx="1938">
                  <c:v>236.5401927916752</c:v>
                </c:pt>
                <c:pt idx="1939">
                  <c:v>200.43435773973835</c:v>
                </c:pt>
                <c:pt idx="1940">
                  <c:v>229.24249326619216</c:v>
                </c:pt>
                <c:pt idx="1941">
                  <c:v>208.69079847945696</c:v>
                </c:pt>
                <c:pt idx="1942">
                  <c:v>265.02285393024346</c:v>
                </c:pt>
                <c:pt idx="1943">
                  <c:v>195.04803060590518</c:v>
                </c:pt>
                <c:pt idx="1944">
                  <c:v>291.94301358684316</c:v>
                </c:pt>
                <c:pt idx="1945">
                  <c:v>275.66751784168207</c:v>
                </c:pt>
                <c:pt idx="1946">
                  <c:v>240.80742838670528</c:v>
                </c:pt>
                <c:pt idx="1947">
                  <c:v>252.73349957031391</c:v>
                </c:pt>
                <c:pt idx="1948">
                  <c:v>288.05964106943685</c:v>
                </c:pt>
                <c:pt idx="1949">
                  <c:v>218.18756437717801</c:v>
                </c:pt>
                <c:pt idx="1950">
                  <c:v>234.25726096344158</c:v>
                </c:pt>
                <c:pt idx="1951">
                  <c:v>208.99164381563452</c:v>
                </c:pt>
                <c:pt idx="1952">
                  <c:v>244.47096433908672</c:v>
                </c:pt>
                <c:pt idx="1953">
                  <c:v>212.60508071174198</c:v>
                </c:pt>
                <c:pt idx="1954">
                  <c:v>215.01738896347598</c:v>
                </c:pt>
                <c:pt idx="1955">
                  <c:v>232.58449270376985</c:v>
                </c:pt>
                <c:pt idx="1956">
                  <c:v>211.39992861637239</c:v>
                </c:pt>
                <c:pt idx="1957">
                  <c:v>228.78713379493303</c:v>
                </c:pt>
                <c:pt idx="1958">
                  <c:v>276.28585059687305</c:v>
                </c:pt>
                <c:pt idx="1959">
                  <c:v>186.40074434411298</c:v>
                </c:pt>
                <c:pt idx="1960">
                  <c:v>241.57021802732001</c:v>
                </c:pt>
                <c:pt idx="1961">
                  <c:v>247.37508352155612</c:v>
                </c:pt>
                <c:pt idx="1962">
                  <c:v>186.40074434411298</c:v>
                </c:pt>
                <c:pt idx="1963">
                  <c:v>213.35864070772857</c:v>
                </c:pt>
                <c:pt idx="1964">
                  <c:v>215.7717802797865</c:v>
                </c:pt>
                <c:pt idx="1965">
                  <c:v>210.79760441270619</c:v>
                </c:pt>
                <c:pt idx="1966">
                  <c:v>206.28556792721858</c:v>
                </c:pt>
                <c:pt idx="1967">
                  <c:v>232.88854506010347</c:v>
                </c:pt>
                <c:pt idx="1968">
                  <c:v>200.13474179411301</c:v>
                </c:pt>
                <c:pt idx="1969">
                  <c:v>236.5401927916752</c:v>
                </c:pt>
                <c:pt idx="1970">
                  <c:v>218.33863814923691</c:v>
                </c:pt>
                <c:pt idx="1971">
                  <c:v>210.94816969028903</c:v>
                </c:pt>
                <c:pt idx="1972">
                  <c:v>239.28255899466018</c:v>
                </c:pt>
                <c:pt idx="1973">
                  <c:v>235.17017357581497</c:v>
                </c:pt>
                <c:pt idx="1974">
                  <c:v>198.18831051600776</c:v>
                </c:pt>
                <c:pt idx="1975">
                  <c:v>235.77897483163881</c:v>
                </c:pt>
                <c:pt idx="1976">
                  <c:v>220.9084531848255</c:v>
                </c:pt>
                <c:pt idx="1977">
                  <c:v>244.77650282033733</c:v>
                </c:pt>
                <c:pt idx="1978">
                  <c:v>235.9311992055957</c:v>
                </c:pt>
                <c:pt idx="1979">
                  <c:v>194.30107079227258</c:v>
                </c:pt>
                <c:pt idx="1980">
                  <c:v>167.31040563233967</c:v>
                </c:pt>
                <c:pt idx="1981">
                  <c:v>215.1682465317476</c:v>
                </c:pt>
                <c:pt idx="1982">
                  <c:v>218.79192083614092</c:v>
                </c:pt>
                <c:pt idx="1983">
                  <c:v>197.88902509612439</c:v>
                </c:pt>
                <c:pt idx="1984">
                  <c:v>201.48335847992291</c:v>
                </c:pt>
                <c:pt idx="1985">
                  <c:v>212.00242084409777</c:v>
                </c:pt>
                <c:pt idx="1986">
                  <c:v>182.83390997435652</c:v>
                </c:pt>
                <c:pt idx="1987">
                  <c:v>178.236826085762</c:v>
                </c:pt>
                <c:pt idx="1988">
                  <c:v>203.88307927544903</c:v>
                </c:pt>
                <c:pt idx="1989">
                  <c:v>226.66329794405522</c:v>
                </c:pt>
                <c:pt idx="1990">
                  <c:v>215.1682465317476</c:v>
                </c:pt>
                <c:pt idx="1991">
                  <c:v>192.95725174266914</c:v>
                </c:pt>
                <c:pt idx="1992">
                  <c:v>213.05718539613702</c:v>
                </c:pt>
                <c:pt idx="1993">
                  <c:v>248.13988198724988</c:v>
                </c:pt>
                <c:pt idx="1994">
                  <c:v>234.40938892186063</c:v>
                </c:pt>
                <c:pt idx="1995">
                  <c:v>213.35864070772857</c:v>
                </c:pt>
                <c:pt idx="1996">
                  <c:v>216.5264298471873</c:v>
                </c:pt>
                <c:pt idx="1997">
                  <c:v>230.45721772105384</c:v>
                </c:pt>
                <c:pt idx="1998">
                  <c:v>265.79282134611714</c:v>
                </c:pt>
                <c:pt idx="1999">
                  <c:v>252.88676182258575</c:v>
                </c:pt>
                <c:pt idx="2000">
                  <c:v>236.84474716919578</c:v>
                </c:pt>
                <c:pt idx="2001">
                  <c:v>209.44299129490287</c:v>
                </c:pt>
                <c:pt idx="2002">
                  <c:v>232.58449270376985</c:v>
                </c:pt>
                <c:pt idx="2003">
                  <c:v>254.26653070689918</c:v>
                </c:pt>
                <c:pt idx="2004">
                  <c:v>196.69232693184222</c:v>
                </c:pt>
                <c:pt idx="2005">
                  <c:v>240.95996741981833</c:v>
                </c:pt>
                <c:pt idx="2006">
                  <c:v>217.73440451149574</c:v>
                </c:pt>
                <c:pt idx="2007">
                  <c:v>205.68468770606339</c:v>
                </c:pt>
                <c:pt idx="2008">
                  <c:v>208.69079847945696</c:v>
                </c:pt>
                <c:pt idx="2009">
                  <c:v>241.87539994888797</c:v>
                </c:pt>
                <c:pt idx="2010">
                  <c:v>229.24249326619216</c:v>
                </c:pt>
                <c:pt idx="2011">
                  <c:v>258.87103814890389</c:v>
                </c:pt>
                <c:pt idx="2012">
                  <c:v>252.73349957031391</c:v>
                </c:pt>
                <c:pt idx="2013">
                  <c:v>243.554573277419</c:v>
                </c:pt>
                <c:pt idx="2014">
                  <c:v>210.04493603020194</c:v>
                </c:pt>
                <c:pt idx="2015">
                  <c:v>243.554573277419</c:v>
                </c:pt>
                <c:pt idx="2016">
                  <c:v>230.45721772105384</c:v>
                </c:pt>
                <c:pt idx="2017">
                  <c:v>235.9311992055957</c:v>
                </c:pt>
                <c:pt idx="2018">
                  <c:v>241.72280427394674</c:v>
                </c:pt>
                <c:pt idx="2019">
                  <c:v>218.03650084306429</c:v>
                </c:pt>
                <c:pt idx="2020">
                  <c:v>205.98510637074594</c:v>
                </c:pt>
                <c:pt idx="2021">
                  <c:v>209.14208238485537</c:v>
                </c:pt>
                <c:pt idx="2022">
                  <c:v>207.0369091405214</c:v>
                </c:pt>
                <c:pt idx="2023">
                  <c:v>254.11318678481533</c:v>
                </c:pt>
                <c:pt idx="2024">
                  <c:v>205.53449447388118</c:v>
                </c:pt>
                <c:pt idx="2025">
                  <c:v>207.0369091405214</c:v>
                </c:pt>
                <c:pt idx="2026">
                  <c:v>243.09650419472723</c:v>
                </c:pt>
                <c:pt idx="2027">
                  <c:v>213.96167637028404</c:v>
                </c:pt>
                <c:pt idx="2028">
                  <c:v>156.3072038793342</c:v>
                </c:pt>
                <c:pt idx="2029">
                  <c:v>211.24933179815349</c:v>
                </c:pt>
                <c:pt idx="2030">
                  <c:v>184.31927087793485</c:v>
                </c:pt>
                <c:pt idx="2031">
                  <c:v>183.87353914209237</c:v>
                </c:pt>
                <c:pt idx="2032">
                  <c:v>216.67739068699998</c:v>
                </c:pt>
                <c:pt idx="2033">
                  <c:v>204.48344297464661</c:v>
                </c:pt>
                <c:pt idx="2034">
                  <c:v>215.31911445334561</c:v>
                </c:pt>
                <c:pt idx="2035">
                  <c:v>197.88902509612439</c:v>
                </c:pt>
                <c:pt idx="2036">
                  <c:v>198.93671751455278</c:v>
                </c:pt>
                <c:pt idx="2037">
                  <c:v>198.48764017959337</c:v>
                </c:pt>
                <c:pt idx="2038">
                  <c:v>221.96746534827861</c:v>
                </c:pt>
                <c:pt idx="2039">
                  <c:v>195.04803060590518</c:v>
                </c:pt>
                <c:pt idx="2040">
                  <c:v>170.25679518287177</c:v>
                </c:pt>
                <c:pt idx="2041">
                  <c:v>226.51166967719183</c:v>
                </c:pt>
                <c:pt idx="2042">
                  <c:v>188.03778658537186</c:v>
                </c:pt>
                <c:pt idx="2043">
                  <c:v>233.34469644360334</c:v>
                </c:pt>
                <c:pt idx="2044">
                  <c:v>185.95452188375967</c:v>
                </c:pt>
                <c:pt idx="2045">
                  <c:v>199.68540019966261</c:v>
                </c:pt>
                <c:pt idx="2046">
                  <c:v>188.63342134885198</c:v>
                </c:pt>
                <c:pt idx="2047">
                  <c:v>200.13474179411301</c:v>
                </c:pt>
                <c:pt idx="2048">
                  <c:v>209.89443399723604</c:v>
                </c:pt>
                <c:pt idx="2049">
                  <c:v>210.04493603020194</c:v>
                </c:pt>
                <c:pt idx="2050">
                  <c:v>181.94325943978677</c:v>
                </c:pt>
                <c:pt idx="2051">
                  <c:v>209.74394252629958</c:v>
                </c:pt>
                <c:pt idx="2052">
                  <c:v>213.66013771488602</c:v>
                </c:pt>
                <c:pt idx="2053">
                  <c:v>203.13286796452633</c:v>
                </c:pt>
                <c:pt idx="2054">
                  <c:v>170.84667525589128</c:v>
                </c:pt>
                <c:pt idx="2055">
                  <c:v>245.54051227963117</c:v>
                </c:pt>
                <c:pt idx="2056">
                  <c:v>199.53564164770904</c:v>
                </c:pt>
                <c:pt idx="2057">
                  <c:v>216.37547930844002</c:v>
                </c:pt>
                <c:pt idx="2058">
                  <c:v>210.345971757885</c:v>
                </c:pt>
                <c:pt idx="2059">
                  <c:v>188.48449537569786</c:v>
                </c:pt>
                <c:pt idx="2060">
                  <c:v>224.08697211967063</c:v>
                </c:pt>
                <c:pt idx="2061">
                  <c:v>202.08302775316722</c:v>
                </c:pt>
                <c:pt idx="2062">
                  <c:v>197.29058720283197</c:v>
                </c:pt>
                <c:pt idx="2063">
                  <c:v>240.34986804941678</c:v>
                </c:pt>
                <c:pt idx="2064">
                  <c:v>202.23297231062611</c:v>
                </c:pt>
                <c:pt idx="2065">
                  <c:v>190.42142867242185</c:v>
                </c:pt>
                <c:pt idx="2066">
                  <c:v>218.18756437717801</c:v>
                </c:pt>
                <c:pt idx="2067">
                  <c:v>230.30534281920583</c:v>
                </c:pt>
                <c:pt idx="2068">
                  <c:v>166.86888274671651</c:v>
                </c:pt>
                <c:pt idx="2069">
                  <c:v>225.45055026842599</c:v>
                </c:pt>
                <c:pt idx="2070">
                  <c:v>193.4050899651223</c:v>
                </c:pt>
                <c:pt idx="2071">
                  <c:v>229.69794128822457</c:v>
                </c:pt>
                <c:pt idx="2072">
                  <c:v>229.24249326619216</c:v>
                </c:pt>
                <c:pt idx="2073">
                  <c:v>209.59346162348774</c:v>
                </c:pt>
                <c:pt idx="2074">
                  <c:v>209.29253154665278</c:v>
                </c:pt>
                <c:pt idx="2075">
                  <c:v>186.69828409713693</c:v>
                </c:pt>
                <c:pt idx="2076">
                  <c:v>233.04058581316792</c:v>
                </c:pt>
                <c:pt idx="2077">
                  <c:v>213.66013771488602</c:v>
                </c:pt>
                <c:pt idx="2078">
                  <c:v>194.00236548810238</c:v>
                </c:pt>
                <c:pt idx="2079">
                  <c:v>170.55171025759824</c:v>
                </c:pt>
                <c:pt idx="2080">
                  <c:v>175.72074441081705</c:v>
                </c:pt>
                <c:pt idx="2081">
                  <c:v>165.98618017205061</c:v>
                </c:pt>
                <c:pt idx="2082">
                  <c:v>189.22924026174562</c:v>
                </c:pt>
                <c:pt idx="2083">
                  <c:v>174.83355426101207</c:v>
                </c:pt>
                <c:pt idx="2084">
                  <c:v>171.58430571274306</c:v>
                </c:pt>
                <c:pt idx="2085">
                  <c:v>172.91282230556666</c:v>
                </c:pt>
                <c:pt idx="2086">
                  <c:v>215.31911445334561</c:v>
                </c:pt>
                <c:pt idx="2087">
                  <c:v>199.53564164770904</c:v>
                </c:pt>
                <c:pt idx="2088">
                  <c:v>194.898616207684</c:v>
                </c:pt>
                <c:pt idx="2089">
                  <c:v>183.87353914209237</c:v>
                </c:pt>
                <c:pt idx="2090">
                  <c:v>263.32969684169774</c:v>
                </c:pt>
                <c:pt idx="2091">
                  <c:v>185.06239151298669</c:v>
                </c:pt>
                <c:pt idx="2092">
                  <c:v>222.87558393501328</c:v>
                </c:pt>
                <c:pt idx="2093">
                  <c:v>205.68468770606339</c:v>
                </c:pt>
                <c:pt idx="2094">
                  <c:v>188.93130781583505</c:v>
                </c:pt>
                <c:pt idx="2095">
                  <c:v>251.81411723938038</c:v>
                </c:pt>
                <c:pt idx="2096">
                  <c:v>202.53289406703757</c:v>
                </c:pt>
                <c:pt idx="2097">
                  <c:v>209.89443399723604</c:v>
                </c:pt>
                <c:pt idx="2098">
                  <c:v>185.35972163319263</c:v>
                </c:pt>
                <c:pt idx="2099">
                  <c:v>185.65709844350201</c:v>
                </c:pt>
                <c:pt idx="2100">
                  <c:v>178.236826085762</c:v>
                </c:pt>
                <c:pt idx="2101">
                  <c:v>178.08872452272678</c:v>
                </c:pt>
                <c:pt idx="2102">
                  <c:v>194.15171251743811</c:v>
                </c:pt>
                <c:pt idx="2103">
                  <c:v>179.42207158010149</c:v>
                </c:pt>
                <c:pt idx="2104">
                  <c:v>207.63817437282918</c:v>
                </c:pt>
                <c:pt idx="2105">
                  <c:v>175.12923546163859</c:v>
                </c:pt>
                <c:pt idx="2106">
                  <c:v>160.25989613894851</c:v>
                </c:pt>
                <c:pt idx="2107">
                  <c:v>213.20790783702469</c:v>
                </c:pt>
                <c:pt idx="2108">
                  <c:v>172.76515986283277</c:v>
                </c:pt>
                <c:pt idx="2109">
                  <c:v>238.36809331651386</c:v>
                </c:pt>
                <c:pt idx="2110">
                  <c:v>217.13033495513801</c:v>
                </c:pt>
                <c:pt idx="2111">
                  <c:v>185.06239151298669</c:v>
                </c:pt>
                <c:pt idx="2112">
                  <c:v>201.78317131221021</c:v>
                </c:pt>
                <c:pt idx="2113">
                  <c:v>175.86865213065971</c:v>
                </c:pt>
                <c:pt idx="2114">
                  <c:v>200.88386385020922</c:v>
                </c:pt>
                <c:pt idx="2115">
                  <c:v>188.33558091918309</c:v>
                </c:pt>
                <c:pt idx="2116">
                  <c:v>165.25094540746147</c:v>
                </c:pt>
                <c:pt idx="2117">
                  <c:v>180.16323969548799</c:v>
                </c:pt>
                <c:pt idx="2118">
                  <c:v>181.94325943978677</c:v>
                </c:pt>
                <c:pt idx="2119">
                  <c:v>184.61648400861793</c:v>
                </c:pt>
                <c:pt idx="2120">
                  <c:v>173.35588366174039</c:v>
                </c:pt>
                <c:pt idx="2121">
                  <c:v>199.23615755289796</c:v>
                </c:pt>
                <c:pt idx="2122">
                  <c:v>196.3932635403624</c:v>
                </c:pt>
                <c:pt idx="2123">
                  <c:v>224.08697211967063</c:v>
                </c:pt>
                <c:pt idx="2124">
                  <c:v>209.89443399723604</c:v>
                </c:pt>
                <c:pt idx="2125">
                  <c:v>190.12331289153317</c:v>
                </c:pt>
                <c:pt idx="2126">
                  <c:v>187.29350280584251</c:v>
                </c:pt>
                <c:pt idx="2127">
                  <c:v>128.63673544263301</c:v>
                </c:pt>
                <c:pt idx="2128">
                  <c:v>174.83355426101207</c:v>
                </c:pt>
                <c:pt idx="2129">
                  <c:v>178.38493969502989</c:v>
                </c:pt>
                <c:pt idx="2130">
                  <c:v>197.58978397375049</c:v>
                </c:pt>
                <c:pt idx="2131">
                  <c:v>162.60675852016152</c:v>
                </c:pt>
                <c:pt idx="2132">
                  <c:v>178.68120302009658</c:v>
                </c:pt>
                <c:pt idx="2133">
                  <c:v>157.03845344511888</c:v>
                </c:pt>
                <c:pt idx="2134">
                  <c:v>180.01498215567239</c:v>
                </c:pt>
                <c:pt idx="2135">
                  <c:v>159.96677372351968</c:v>
                </c:pt>
                <c:pt idx="2136">
                  <c:v>197.14100546606446</c:v>
                </c:pt>
                <c:pt idx="2137">
                  <c:v>174.09456550843962</c:v>
                </c:pt>
                <c:pt idx="2138">
                  <c:v>178.38493969502989</c:v>
                </c:pt>
                <c:pt idx="2139">
                  <c:v>195.34689300720765</c:v>
                </c:pt>
                <c:pt idx="2140">
                  <c:v>169.96193010124819</c:v>
                </c:pt>
                <c:pt idx="2141">
                  <c:v>181.79485910844843</c:v>
                </c:pt>
                <c:pt idx="2142">
                  <c:v>158.20914578908975</c:v>
                </c:pt>
                <c:pt idx="2143">
                  <c:v>162.90035055612103</c:v>
                </c:pt>
                <c:pt idx="2144">
                  <c:v>144.65361386592258</c:v>
                </c:pt>
                <c:pt idx="2145">
                  <c:v>158.94125971712234</c:v>
                </c:pt>
                <c:pt idx="2146">
                  <c:v>165.25094540746147</c:v>
                </c:pt>
                <c:pt idx="2147">
                  <c:v>169.66711508246914</c:v>
                </c:pt>
                <c:pt idx="2148">
                  <c:v>209.89443399723604</c:v>
                </c:pt>
                <c:pt idx="2149">
                  <c:v>160.55307104058699</c:v>
                </c:pt>
                <c:pt idx="2150">
                  <c:v>179.86673656629947</c:v>
                </c:pt>
                <c:pt idx="2151">
                  <c:v>177.79255756759045</c:v>
                </c:pt>
                <c:pt idx="2152">
                  <c:v>181.79485910844843</c:v>
                </c:pt>
                <c:pt idx="2153">
                  <c:v>182.83390997435652</c:v>
                </c:pt>
                <c:pt idx="2154">
                  <c:v>179.71850293529045</c:v>
                </c:pt>
                <c:pt idx="2155">
                  <c:v>176.01657202701983</c:v>
                </c:pt>
                <c:pt idx="2156">
                  <c:v>157.33104670471781</c:v>
                </c:pt>
                <c:pt idx="2157">
                  <c:v>176.16450409166643</c:v>
                </c:pt>
                <c:pt idx="2158">
                  <c:v>209.14208238485537</c:v>
                </c:pt>
                <c:pt idx="2159">
                  <c:v>195.94475203641454</c:v>
                </c:pt>
                <c:pt idx="2160">
                  <c:v>186.54950841431807</c:v>
                </c:pt>
                <c:pt idx="2161">
                  <c:v>161.57959541434812</c:v>
                </c:pt>
                <c:pt idx="2162">
                  <c:v>200.5841821575425</c:v>
                </c:pt>
                <c:pt idx="2163">
                  <c:v>194.59982105063716</c:v>
                </c:pt>
                <c:pt idx="2164">
                  <c:v>201.3334684333314</c:v>
                </c:pt>
                <c:pt idx="2165">
                  <c:v>208.38999558726496</c:v>
                </c:pt>
                <c:pt idx="2166">
                  <c:v>151.34364837685879</c:v>
                </c:pt>
                <c:pt idx="2167">
                  <c:v>180.16323969548799</c:v>
                </c:pt>
                <c:pt idx="2168">
                  <c:v>164.66298797487201</c:v>
                </c:pt>
                <c:pt idx="2169">
                  <c:v>177.49643889420744</c:v>
                </c:pt>
                <c:pt idx="2171">
                  <c:v>143.20321028942857</c:v>
                </c:pt>
                <c:pt idx="2172">
                  <c:v>190.86868799330242</c:v>
                </c:pt>
                <c:pt idx="2173">
                  <c:v>148.14037425210901</c:v>
                </c:pt>
                <c:pt idx="2174">
                  <c:v>159.08772216904612</c:v>
                </c:pt>
                <c:pt idx="2175">
                  <c:v>183.1308879845752</c:v>
                </c:pt>
                <c:pt idx="2176">
                  <c:v>146.97721856761194</c:v>
                </c:pt>
                <c:pt idx="2177">
                  <c:v>151.7809762766725</c:v>
                </c:pt>
                <c:pt idx="2178">
                  <c:v>137.4160796490068</c:v>
                </c:pt>
                <c:pt idx="2179">
                  <c:v>175.57284887573357</c:v>
                </c:pt>
                <c:pt idx="2180">
                  <c:v>155.86861471264322</c:v>
                </c:pt>
                <c:pt idx="2181">
                  <c:v>150.76073691693867</c:v>
                </c:pt>
                <c:pt idx="2182">
                  <c:v>146.6865700944488</c:v>
                </c:pt>
                <c:pt idx="2183">
                  <c:v>147.26792330915598</c:v>
                </c:pt>
                <c:pt idx="2184">
                  <c:v>183.2793946734914</c:v>
                </c:pt>
                <c:pt idx="2185">
                  <c:v>137.8493001316134</c:v>
                </c:pt>
                <c:pt idx="2186">
                  <c:v>196.3932635403624</c:v>
                </c:pt>
                <c:pt idx="2187">
                  <c:v>157.33104670471781</c:v>
                </c:pt>
                <c:pt idx="2188">
                  <c:v>157.77003645160363</c:v>
                </c:pt>
                <c:pt idx="2189">
                  <c:v>168.04653048883833</c:v>
                </c:pt>
                <c:pt idx="2190">
                  <c:v>184.02210464920176</c:v>
                </c:pt>
                <c:pt idx="2191">
                  <c:v>153.09369906431348</c:v>
                </c:pt>
                <c:pt idx="2192">
                  <c:v>157.91639295613345</c:v>
                </c:pt>
                <c:pt idx="2193">
                  <c:v>156.59966361273234</c:v>
                </c:pt>
                <c:pt idx="2194">
                  <c:v>196.09424471752243</c:v>
                </c:pt>
                <c:pt idx="2195">
                  <c:v>172.46987204223737</c:v>
                </c:pt>
                <c:pt idx="2196">
                  <c:v>198.78701403321361</c:v>
                </c:pt>
                <c:pt idx="2197">
                  <c:v>170.84667525589128</c:v>
                </c:pt>
                <c:pt idx="2198">
                  <c:v>156.16099408923634</c:v>
                </c:pt>
                <c:pt idx="2199">
                  <c:v>147.41329675263839</c:v>
                </c:pt>
                <c:pt idx="2200">
                  <c:v>136.98299280781799</c:v>
                </c:pt>
                <c:pt idx="2201">
                  <c:v>142.47854644301583</c:v>
                </c:pt>
                <c:pt idx="2202">
                  <c:v>178.53306534248586</c:v>
                </c:pt>
                <c:pt idx="2203">
                  <c:v>165.25094540746147</c:v>
                </c:pt>
                <c:pt idx="2204">
                  <c:v>136.5500399477518</c:v>
                </c:pt>
                <c:pt idx="2205">
                  <c:v>167.45760528948139</c:v>
                </c:pt>
                <c:pt idx="2206">
                  <c:v>168.34106890604824</c:v>
                </c:pt>
                <c:pt idx="2207">
                  <c:v>164.36908625350048</c:v>
                </c:pt>
                <c:pt idx="2208">
                  <c:v>167.89928022124965</c:v>
                </c:pt>
                <c:pt idx="2209">
                  <c:v>179.86673656629947</c:v>
                </c:pt>
                <c:pt idx="2210">
                  <c:v>162.16646775750411</c:v>
                </c:pt>
                <c:pt idx="2211">
                  <c:v>167.89928022124965</c:v>
                </c:pt>
                <c:pt idx="2212">
                  <c:v>155.86861471264322</c:v>
                </c:pt>
                <c:pt idx="2213">
                  <c:v>161.43290989302483</c:v>
                </c:pt>
                <c:pt idx="2214">
                  <c:v>189.82524285759027</c:v>
                </c:pt>
                <c:pt idx="2215">
                  <c:v>153.38556525449923</c:v>
                </c:pt>
                <c:pt idx="2216">
                  <c:v>143.63818106499699</c:v>
                </c:pt>
                <c:pt idx="2217">
                  <c:v>140.45141070128386</c:v>
                </c:pt>
                <c:pt idx="2218">
                  <c:v>129.06716948958285</c:v>
                </c:pt>
                <c:pt idx="2219">
                  <c:v>126.7731546524255</c:v>
                </c:pt>
                <c:pt idx="2220">
                  <c:v>156.7459135359212</c:v>
                </c:pt>
                <c:pt idx="2221">
                  <c:v>139.5835117455826</c:v>
                </c:pt>
                <c:pt idx="2222">
                  <c:v>140.45141070128386</c:v>
                </c:pt>
                <c:pt idx="2223">
                  <c:v>138.28265391775454</c:v>
                </c:pt>
                <c:pt idx="2224">
                  <c:v>127.48960133808347</c:v>
                </c:pt>
                <c:pt idx="2225">
                  <c:v>160.69967814963388</c:v>
                </c:pt>
                <c:pt idx="2226">
                  <c:v>152.07259676711857</c:v>
                </c:pt>
                <c:pt idx="2227">
                  <c:v>151.34364837685879</c:v>
                </c:pt>
                <c:pt idx="2228">
                  <c:v>154.26148971220312</c:v>
                </c:pt>
                <c:pt idx="2229">
                  <c:v>157.03845344511888</c:v>
                </c:pt>
                <c:pt idx="2230">
                  <c:v>153.96946066138656</c:v>
                </c:pt>
                <c:pt idx="2231">
                  <c:v>138.13818786498607</c:v>
                </c:pt>
                <c:pt idx="2232">
                  <c:v>129.21067875740053</c:v>
                </c:pt>
                <c:pt idx="2233">
                  <c:v>151.19789987559554</c:v>
                </c:pt>
                <c:pt idx="2234">
                  <c:v>135.82875051195307</c:v>
                </c:pt>
                <c:pt idx="2235">
                  <c:v>139.87275287418805</c:v>
                </c:pt>
                <c:pt idx="2236">
                  <c:v>155.72244514635599</c:v>
                </c:pt>
                <c:pt idx="2237">
                  <c:v>126.48668678309872</c:v>
                </c:pt>
                <c:pt idx="2238">
                  <c:v>150.61504348138416</c:v>
                </c:pt>
                <c:pt idx="2239">
                  <c:v>148.14037425210901</c:v>
                </c:pt>
                <c:pt idx="2240">
                  <c:v>152.51013012719346</c:v>
                </c:pt>
                <c:pt idx="2241">
                  <c:v>156.59966361273234</c:v>
                </c:pt>
                <c:pt idx="2242">
                  <c:v>136.11722141035028</c:v>
                </c:pt>
                <c:pt idx="2243">
                  <c:v>129.78487171765761</c:v>
                </c:pt>
                <c:pt idx="2244">
                  <c:v>138.71614067135539</c:v>
                </c:pt>
                <c:pt idx="2245">
                  <c:v>162.31321836031742</c:v>
                </c:pt>
                <c:pt idx="2246">
                  <c:v>143.05824874429896</c:v>
                </c:pt>
                <c:pt idx="2247">
                  <c:v>147.12256391042743</c:v>
                </c:pt>
                <c:pt idx="2248">
                  <c:v>185.95452188375967</c:v>
                </c:pt>
                <c:pt idx="2249">
                  <c:v>152.21842754776947</c:v>
                </c:pt>
                <c:pt idx="2250">
                  <c:v>143.78319999803048</c:v>
                </c:pt>
                <c:pt idx="2251">
                  <c:v>150.46936383901598</c:v>
                </c:pt>
                <c:pt idx="2252">
                  <c:v>153.09369906431348</c:v>
                </c:pt>
                <c:pt idx="2253">
                  <c:v>170.55171025759824</c:v>
                </c:pt>
                <c:pt idx="2254">
                  <c:v>161.43290989302483</c:v>
                </c:pt>
                <c:pt idx="2255">
                  <c:v>197.44018004098234</c:v>
                </c:pt>
                <c:pt idx="2256">
                  <c:v>249.05794474290761</c:v>
                </c:pt>
                <c:pt idx="2257">
                  <c:v>181.94325943978677</c:v>
                </c:pt>
                <c:pt idx="2258">
                  <c:v>205.23414024137915</c:v>
                </c:pt>
                <c:pt idx="2259">
                  <c:v>168.48835703789373</c:v>
                </c:pt>
                <c:pt idx="2260">
                  <c:v>185.95452188375967</c:v>
                </c:pt>
                <c:pt idx="2261">
                  <c:v>186.10325107136515</c:v>
                </c:pt>
                <c:pt idx="2262">
                  <c:v>173.79905588235255</c:v>
                </c:pt>
                <c:pt idx="2263">
                  <c:v>182.24009564012636</c:v>
                </c:pt>
                <c:pt idx="2264">
                  <c:v>171.73186909987609</c:v>
                </c:pt>
                <c:pt idx="2265">
                  <c:v>200.13474179411301</c:v>
                </c:pt>
                <c:pt idx="2266">
                  <c:v>157.33104670471781</c:v>
                </c:pt>
                <c:pt idx="2267">
                  <c:v>184.76510814320457</c:v>
                </c:pt>
                <c:pt idx="2268">
                  <c:v>165.98618017205061</c:v>
                </c:pt>
                <c:pt idx="2269">
                  <c:v>145.6697448489268</c:v>
                </c:pt>
                <c:pt idx="2270">
                  <c:v>223.02697229030835</c:v>
                </c:pt>
                <c:pt idx="2271">
                  <c:v>174.83355426101207</c:v>
                </c:pt>
                <c:pt idx="2272">
                  <c:v>183.4279131413669</c:v>
                </c:pt>
                <c:pt idx="2273">
                  <c:v>188.78235883133189</c:v>
                </c:pt>
                <c:pt idx="2274">
                  <c:v>160.99293163611159</c:v>
                </c:pt>
                <c:pt idx="2275">
                  <c:v>120.34317941829444</c:v>
                </c:pt>
                <c:pt idx="2276">
                  <c:v>167.89928022124965</c:v>
                </c:pt>
                <c:pt idx="2277">
                  <c:v>156.3072038793342</c:v>
                </c:pt>
                <c:pt idx="2278">
                  <c:v>129.78487171765761</c:v>
                </c:pt>
                <c:pt idx="2279">
                  <c:v>163.19399439299002</c:v>
                </c:pt>
                <c:pt idx="2280">
                  <c:v>145.52454068314577</c:v>
                </c:pt>
                <c:pt idx="2281">
                  <c:v>143.34818619904144</c:v>
                </c:pt>
                <c:pt idx="2282">
                  <c:v>136.5500399477518</c:v>
                </c:pt>
                <c:pt idx="2283">
                  <c:v>160.25989613894851</c:v>
                </c:pt>
                <c:pt idx="2284">
                  <c:v>168.93029702001607</c:v>
                </c:pt>
                <c:pt idx="2285">
                  <c:v>157.03845344511888</c:v>
                </c:pt>
                <c:pt idx="2286">
                  <c:v>146.25070308410855</c:v>
                </c:pt>
                <c:pt idx="2287">
                  <c:v>154.26148971220312</c:v>
                </c:pt>
                <c:pt idx="2288">
                  <c:v>162.90035055612103</c:v>
                </c:pt>
                <c:pt idx="2289">
                  <c:v>152.07259676711857</c:v>
                </c:pt>
                <c:pt idx="2290">
                  <c:v>131.79650026693082</c:v>
                </c:pt>
                <c:pt idx="2291">
                  <c:v>134.38729738340467</c:v>
                </c:pt>
                <c:pt idx="2292">
                  <c:v>164.22215467381167</c:v>
                </c:pt>
                <c:pt idx="2293">
                  <c:v>160.40647703381563</c:v>
                </c:pt>
                <c:pt idx="2294">
                  <c:v>166.42747417869268</c:v>
                </c:pt>
                <c:pt idx="2295">
                  <c:v>159.08772216904612</c:v>
                </c:pt>
                <c:pt idx="2296">
                  <c:v>163.19399439299002</c:v>
                </c:pt>
                <c:pt idx="2297">
                  <c:v>145.23417490271461</c:v>
                </c:pt>
                <c:pt idx="2298">
                  <c:v>144.07328080608656</c:v>
                </c:pt>
                <c:pt idx="2299">
                  <c:v>141.75424317790976</c:v>
                </c:pt>
                <c:pt idx="2300">
                  <c:v>160.69967814963388</c:v>
                </c:pt>
                <c:pt idx="2301">
                  <c:v>143.92823324892873</c:v>
                </c:pt>
                <c:pt idx="2302">
                  <c:v>158.06276273859172</c:v>
                </c:pt>
                <c:pt idx="2303">
                  <c:v>187.59118164284158</c:v>
                </c:pt>
                <c:pt idx="2304">
                  <c:v>162.75354805833268</c:v>
                </c:pt>
                <c:pt idx="2305">
                  <c:v>165.25094540746147</c:v>
                </c:pt>
                <c:pt idx="2306">
                  <c:v>132.22795637752546</c:v>
                </c:pt>
                <c:pt idx="2307">
                  <c:v>170.84667525589128</c:v>
                </c:pt>
                <c:pt idx="2308">
                  <c:v>144.65361386592258</c:v>
                </c:pt>
                <c:pt idx="2309">
                  <c:v>146.25070308410855</c:v>
                </c:pt>
                <c:pt idx="2310">
                  <c:v>126.91641235974477</c:v>
                </c:pt>
                <c:pt idx="2311">
                  <c:v>142.91330157535734</c:v>
                </c:pt>
                <c:pt idx="2312">
                  <c:v>176.60837321320153</c:v>
                </c:pt>
                <c:pt idx="2313">
                  <c:v>178.82935271984033</c:v>
                </c:pt>
                <c:pt idx="2314">
                  <c:v>155.72244514635599</c:v>
                </c:pt>
                <c:pt idx="2315">
                  <c:v>153.23962535797065</c:v>
                </c:pt>
                <c:pt idx="2316">
                  <c:v>179.12568815369534</c:v>
                </c:pt>
                <c:pt idx="2317">
                  <c:v>176.01657202701983</c:v>
                </c:pt>
                <c:pt idx="2318">
                  <c:v>165.10393682357838</c:v>
                </c:pt>
                <c:pt idx="2319">
                  <c:v>159.3806866608702</c:v>
                </c:pt>
                <c:pt idx="2320">
                  <c:v>153.67748581454933</c:v>
                </c:pt>
                <c:pt idx="2321">
                  <c:v>144.21834265791972</c:v>
                </c:pt>
                <c:pt idx="2322">
                  <c:v>128.92367583852618</c:v>
                </c:pt>
                <c:pt idx="2323">
                  <c:v>137.56047164421884</c:v>
                </c:pt>
                <c:pt idx="2324">
                  <c:v>150.90644413495804</c:v>
                </c:pt>
                <c:pt idx="2325">
                  <c:v>158.64837445015618</c:v>
                </c:pt>
                <c:pt idx="2326">
                  <c:v>135.54033956730663</c:v>
                </c:pt>
                <c:pt idx="2327">
                  <c:v>128.20644232480356</c:v>
                </c:pt>
                <c:pt idx="2328">
                  <c:v>136.5500399477518</c:v>
                </c:pt>
                <c:pt idx="2329">
                  <c:v>135.82875051195307</c:v>
                </c:pt>
                <c:pt idx="2330">
                  <c:v>126.48668678309872</c:v>
                </c:pt>
                <c:pt idx="2331">
                  <c:v>126.48668678309872</c:v>
                </c:pt>
                <c:pt idx="2332">
                  <c:v>145.8149631832533</c:v>
                </c:pt>
                <c:pt idx="2333">
                  <c:v>154.69963474040532</c:v>
                </c:pt>
                <c:pt idx="2334">
                  <c:v>164.22215467381167</c:v>
                </c:pt>
                <c:pt idx="2335">
                  <c:v>137.8493001316134</c:v>
                </c:pt>
                <c:pt idx="2336">
                  <c:v>132.08412234027756</c:v>
                </c:pt>
                <c:pt idx="2337">
                  <c:v>148.28583173082581</c:v>
                </c:pt>
                <c:pt idx="2338">
                  <c:v>164.36908625350048</c:v>
                </c:pt>
                <c:pt idx="2339">
                  <c:v>149.74117290145151</c:v>
                </c:pt>
                <c:pt idx="2340">
                  <c:v>151.7809762766725</c:v>
                </c:pt>
                <c:pt idx="2341">
                  <c:v>162.75354805833268</c:v>
                </c:pt>
                <c:pt idx="2342">
                  <c:v>159.3806866608702</c:v>
                </c:pt>
                <c:pt idx="2343">
                  <c:v>164.8099580980963</c:v>
                </c:pt>
                <c:pt idx="2344">
                  <c:v>165.83910767021587</c:v>
                </c:pt>
                <c:pt idx="2345">
                  <c:v>153.53151874348998</c:v>
                </c:pt>
                <c:pt idx="2346">
                  <c:v>134.09918775367944</c:v>
                </c:pt>
                <c:pt idx="2347">
                  <c:v>142.62345041296001</c:v>
                </c:pt>
                <c:pt idx="2348">
                  <c:v>123.4826296962955</c:v>
                </c:pt>
                <c:pt idx="2349">
                  <c:v>139.72812498433319</c:v>
                </c:pt>
                <c:pt idx="2350">
                  <c:v>121.76922095916923</c:v>
                </c:pt>
                <c:pt idx="2351">
                  <c:v>125.91394163020713</c:v>
                </c:pt>
                <c:pt idx="2352">
                  <c:v>126.62991278873938</c:v>
                </c:pt>
                <c:pt idx="2353">
                  <c:v>182.09167161960161</c:v>
                </c:pt>
                <c:pt idx="2354">
                  <c:v>181.79485910844843</c:v>
                </c:pt>
                <c:pt idx="2355">
                  <c:v>148.28583173082581</c:v>
                </c:pt>
                <c:pt idx="2356">
                  <c:v>189.37822370859629</c:v>
                </c:pt>
                <c:pt idx="2357">
                  <c:v>185.65709844350201</c:v>
                </c:pt>
                <c:pt idx="2358">
                  <c:v>177.34839768340672</c:v>
                </c:pt>
                <c:pt idx="2359">
                  <c:v>178.38493969502989</c:v>
                </c:pt>
                <c:pt idx="2360">
                  <c:v>182.24009564012636</c:v>
                </c:pt>
                <c:pt idx="2361">
                  <c:v>152.07259676711857</c:v>
                </c:pt>
                <c:pt idx="2362">
                  <c:v>160.99293163611159</c:v>
                </c:pt>
                <c:pt idx="2363">
                  <c:v>145.6697448489268</c:v>
                </c:pt>
                <c:pt idx="2364">
                  <c:v>150.46936383901598</c:v>
                </c:pt>
                <c:pt idx="2365">
                  <c:v>148.72228792594368</c:v>
                </c:pt>
                <c:pt idx="2366">
                  <c:v>175.27709439287253</c:v>
                </c:pt>
                <c:pt idx="2367">
                  <c:v>175.86865213065971</c:v>
                </c:pt>
                <c:pt idx="2368">
                  <c:v>146.25070308410855</c:v>
                </c:pt>
                <c:pt idx="2369">
                  <c:v>149.30442454718121</c:v>
                </c:pt>
                <c:pt idx="2370">
                  <c:v>199.98495027948763</c:v>
                </c:pt>
                <c:pt idx="2371">
                  <c:v>170.40424647544813</c:v>
                </c:pt>
                <c:pt idx="2372">
                  <c:v>201.78317131221021</c:v>
                </c:pt>
                <c:pt idx="2373">
                  <c:v>149.74117290145151</c:v>
                </c:pt>
                <c:pt idx="2374">
                  <c:v>107.44417232788267</c:v>
                </c:pt>
                <c:pt idx="2375">
                  <c:v>165.39796679321259</c:v>
                </c:pt>
                <c:pt idx="2376">
                  <c:v>163.19399439299002</c:v>
                </c:pt>
                <c:pt idx="2377">
                  <c:v>126.48668678309872</c:v>
                </c:pt>
                <c:pt idx="2378">
                  <c:v>146.25070308410855</c:v>
                </c:pt>
                <c:pt idx="2379">
                  <c:v>134.81957517743939</c:v>
                </c:pt>
                <c:pt idx="2380">
                  <c:v>123.62551930374585</c:v>
                </c:pt>
                <c:pt idx="2381">
                  <c:v>122.19735324807074</c:v>
                </c:pt>
                <c:pt idx="2382">
                  <c:v>132.08412234027756</c:v>
                </c:pt>
                <c:pt idx="2383">
                  <c:v>130.93400302670153</c:v>
                </c:pt>
                <c:pt idx="2384">
                  <c:v>159.96677372351968</c:v>
                </c:pt>
                <c:pt idx="2385">
                  <c:v>159.52718868125442</c:v>
                </c:pt>
                <c:pt idx="2386">
                  <c:v>157.03845344511888</c:v>
                </c:pt>
                <c:pt idx="2387">
                  <c:v>134.38729738340467</c:v>
                </c:pt>
                <c:pt idx="2388">
                  <c:v>156.3072038793342</c:v>
                </c:pt>
                <c:pt idx="2389">
                  <c:v>130.21567973286872</c:v>
                </c:pt>
                <c:pt idx="2390">
                  <c:v>152.51013012719346</c:v>
                </c:pt>
                <c:pt idx="2391">
                  <c:v>139.00520554608232</c:v>
                </c:pt>
                <c:pt idx="2392">
                  <c:v>135.68453753900855</c:v>
                </c:pt>
                <c:pt idx="2393">
                  <c:v>139.00520554608232</c:v>
                </c:pt>
                <c:pt idx="2394">
                  <c:v>152.80188732733882</c:v>
                </c:pt>
                <c:pt idx="2395">
                  <c:v>124.76921692719466</c:v>
                </c:pt>
                <c:pt idx="2396">
                  <c:v>167.16321865017954</c:v>
                </c:pt>
                <c:pt idx="2397">
                  <c:v>144.79873278100763</c:v>
                </c:pt>
                <c:pt idx="2398">
                  <c:v>127.34628039979762</c:v>
                </c:pt>
                <c:pt idx="2399">
                  <c:v>131.22144050194481</c:v>
                </c:pt>
                <c:pt idx="2400">
                  <c:v>140.45141070128386</c:v>
                </c:pt>
                <c:pt idx="2401">
                  <c:v>157.77003645160363</c:v>
                </c:pt>
                <c:pt idx="2402">
                  <c:v>130.64662730123138</c:v>
                </c:pt>
                <c:pt idx="2403">
                  <c:v>142.04392111969898</c:v>
                </c:pt>
                <c:pt idx="2404">
                  <c:v>158.79481047422698</c:v>
                </c:pt>
                <c:pt idx="2405">
                  <c:v>147.99493075158514</c:v>
                </c:pt>
                <c:pt idx="2406">
                  <c:v>140.88555731328699</c:v>
                </c:pt>
                <c:pt idx="2407">
                  <c:v>166.28036343536576</c:v>
                </c:pt>
                <c:pt idx="2408">
                  <c:v>155.43014630844243</c:v>
                </c:pt>
                <c:pt idx="2409">
                  <c:v>153.67748581454933</c:v>
                </c:pt>
                <c:pt idx="2410">
                  <c:v>156.45342705718764</c:v>
                </c:pt>
                <c:pt idx="2411">
                  <c:v>152.51013012719346</c:v>
                </c:pt>
                <c:pt idx="2412">
                  <c:v>131.6527122577312</c:v>
                </c:pt>
                <c:pt idx="2413">
                  <c:v>129.06716948958285</c:v>
                </c:pt>
                <c:pt idx="2414">
                  <c:v>145.23417490271461</c:v>
                </c:pt>
                <c:pt idx="2415">
                  <c:v>149.30442454718121</c:v>
                </c:pt>
                <c:pt idx="2416">
                  <c:v>130.07206153687775</c:v>
                </c:pt>
                <c:pt idx="2417">
                  <c:v>150.17804597681123</c:v>
                </c:pt>
                <c:pt idx="2418">
                  <c:v>143.20321028942857</c:v>
                </c:pt>
                <c:pt idx="2419">
                  <c:v>140.74082720567327</c:v>
                </c:pt>
                <c:pt idx="2420">
                  <c:v>129.35420362802822</c:v>
                </c:pt>
                <c:pt idx="2421">
                  <c:v>148.14037425210901</c:v>
                </c:pt>
                <c:pt idx="2422">
                  <c:v>155.72244514635599</c:v>
                </c:pt>
                <c:pt idx="2423">
                  <c:v>122.6256324086072</c:v>
                </c:pt>
                <c:pt idx="2424">
                  <c:v>119.91568840279965</c:v>
                </c:pt>
                <c:pt idx="2425">
                  <c:v>119.77322451317907</c:v>
                </c:pt>
                <c:pt idx="2426">
                  <c:v>145.23417490271461</c:v>
                </c:pt>
                <c:pt idx="2427">
                  <c:v>156.59966361273234</c:v>
                </c:pt>
                <c:pt idx="2428">
                  <c:v>127.91965872790821</c:v>
                </c:pt>
                <c:pt idx="2429">
                  <c:v>121.76922095916923</c:v>
                </c:pt>
                <c:pt idx="2430">
                  <c:v>127.91965872790821</c:v>
                </c:pt>
                <c:pt idx="2431">
                  <c:v>117.78047866467857</c:v>
                </c:pt>
                <c:pt idx="2432">
                  <c:v>141.03030197512521</c:v>
                </c:pt>
                <c:pt idx="2433">
                  <c:v>161.43290989302483</c:v>
                </c:pt>
                <c:pt idx="2434">
                  <c:v>120.77081912262308</c:v>
                </c:pt>
                <c:pt idx="2435">
                  <c:v>124.19723925614778</c:v>
                </c:pt>
                <c:pt idx="2436">
                  <c:v>115.08131641814229</c:v>
                </c:pt>
                <c:pt idx="2437">
                  <c:v>128.06304266877365</c:v>
                </c:pt>
                <c:pt idx="2438">
                  <c:v>105.61337228196172</c:v>
                </c:pt>
                <c:pt idx="2439">
                  <c:v>135.25198867898953</c:v>
                </c:pt>
                <c:pt idx="2440">
                  <c:v>113.66318067877012</c:v>
                </c:pt>
                <c:pt idx="2441">
                  <c:v>148.28583173082581</c:v>
                </c:pt>
                <c:pt idx="2442">
                  <c:v>120.20066587115652</c:v>
                </c:pt>
                <c:pt idx="2443">
                  <c:v>143.49317646145244</c:v>
                </c:pt>
                <c:pt idx="2444">
                  <c:v>108.29019112617465</c:v>
                </c:pt>
                <c:pt idx="2445">
                  <c:v>125.19836873621215</c:v>
                </c:pt>
                <c:pt idx="2446">
                  <c:v>121.48388123350261</c:v>
                </c:pt>
                <c:pt idx="2447">
                  <c:v>107.44417232788267</c:v>
                </c:pt>
                <c:pt idx="2448">
                  <c:v>136.83866028417617</c:v>
                </c:pt>
                <c:pt idx="2449">
                  <c:v>129.21067875740053</c:v>
                </c:pt>
                <c:pt idx="2450">
                  <c:v>172.76515986283277</c:v>
                </c:pt>
                <c:pt idx="2451">
                  <c:v>133.52315032365374</c:v>
                </c:pt>
                <c:pt idx="2452">
                  <c:v>165.39796679321259</c:v>
                </c:pt>
                <c:pt idx="2453">
                  <c:v>204.48344297464661</c:v>
                </c:pt>
                <c:pt idx="2454">
                  <c:v>220.45474276384516</c:v>
                </c:pt>
                <c:pt idx="2455">
                  <c:v>199.98495027948763</c:v>
                </c:pt>
                <c:pt idx="2456">
                  <c:v>176.31244831638179</c:v>
                </c:pt>
                <c:pt idx="2457">
                  <c:v>194.74921302028889</c:v>
                </c:pt>
                <c:pt idx="2458">
                  <c:v>175.27709439287253</c:v>
                </c:pt>
                <c:pt idx="2459">
                  <c:v>134.38729738340467</c:v>
                </c:pt>
                <c:pt idx="2460">
                  <c:v>184.31927087793485</c:v>
                </c:pt>
                <c:pt idx="2461">
                  <c:v>146.83188729188672</c:v>
                </c:pt>
                <c:pt idx="2462">
                  <c:v>138.57163033333114</c:v>
                </c:pt>
                <c:pt idx="2463">
                  <c:v>150.61504348138416</c:v>
                </c:pt>
                <c:pt idx="2464">
                  <c:v>165.25094540746147</c:v>
                </c:pt>
                <c:pt idx="2465">
                  <c:v>161.57959541434812</c:v>
                </c:pt>
                <c:pt idx="2466">
                  <c:v>137.8493001316134</c:v>
                </c:pt>
                <c:pt idx="2467">
                  <c:v>125.77079513195149</c:v>
                </c:pt>
                <c:pt idx="2468">
                  <c:v>169.37235019648318</c:v>
                </c:pt>
                <c:pt idx="2469">
                  <c:v>172.76515986283277</c:v>
                </c:pt>
                <c:pt idx="2470">
                  <c:v>152.94778638395505</c:v>
                </c:pt>
                <c:pt idx="2471">
                  <c:v>134.53137488117864</c:v>
                </c:pt>
                <c:pt idx="2472">
                  <c:v>150.03240777850641</c:v>
                </c:pt>
                <c:pt idx="2473">
                  <c:v>134.09918775367944</c:v>
                </c:pt>
                <c:pt idx="2474">
                  <c:v>133.52315032365374</c:v>
                </c:pt>
                <c:pt idx="2475">
                  <c:v>107.44417232788267</c:v>
                </c:pt>
                <c:pt idx="2476">
                  <c:v>112.10522992656257</c:v>
                </c:pt>
                <c:pt idx="2477">
                  <c:v>108.8545635991033</c:v>
                </c:pt>
                <c:pt idx="2478">
                  <c:v>131.79650026693082</c:v>
                </c:pt>
                <c:pt idx="2479">
                  <c:v>152.21842754776947</c:v>
                </c:pt>
                <c:pt idx="2480">
                  <c:v>108.14914292190116</c:v>
                </c:pt>
                <c:pt idx="2481">
                  <c:v>138.57163033333114</c:v>
                </c:pt>
                <c:pt idx="2482">
                  <c:v>120.05816886073049</c:v>
                </c:pt>
                <c:pt idx="2483">
                  <c:v>106.17636706159362</c:v>
                </c:pt>
                <c:pt idx="2484">
                  <c:v>135.68453753900855</c:v>
                </c:pt>
                <c:pt idx="2485">
                  <c:v>136.11722141035028</c:v>
                </c:pt>
                <c:pt idx="2486">
                  <c:v>146.25070308410855</c:v>
                </c:pt>
                <c:pt idx="2487">
                  <c:v>108.99570153750977</c:v>
                </c:pt>
                <c:pt idx="2488">
                  <c:v>113.94666999920429</c:v>
                </c:pt>
                <c:pt idx="2489">
                  <c:v>157.77003645160363</c:v>
                </c:pt>
                <c:pt idx="2490">
                  <c:v>138.42713474467061</c:v>
                </c:pt>
                <c:pt idx="2491">
                  <c:v>132.80344555102661</c:v>
                </c:pt>
                <c:pt idx="2492">
                  <c:v>135.97297847332945</c:v>
                </c:pt>
                <c:pt idx="2493">
                  <c:v>113.09640974633949</c:v>
                </c:pt>
                <c:pt idx="2494">
                  <c:v>126.48668678309872</c:v>
                </c:pt>
                <c:pt idx="2495">
                  <c:v>142.04392111969898</c:v>
                </c:pt>
                <c:pt idx="2496">
                  <c:v>151.48941061787889</c:v>
                </c:pt>
                <c:pt idx="2497">
                  <c:v>168.04653048883833</c:v>
                </c:pt>
                <c:pt idx="2498">
                  <c:v>174.09456550843962</c:v>
                </c:pt>
                <c:pt idx="2499">
                  <c:v>129.35420362802822</c:v>
                </c:pt>
                <c:pt idx="2500">
                  <c:v>138.71614067135539</c:v>
                </c:pt>
                <c:pt idx="2501">
                  <c:v>146.3959779793156</c:v>
                </c:pt>
                <c:pt idx="2502">
                  <c:v>133.23522273343519</c:v>
                </c:pt>
                <c:pt idx="2503">
                  <c:v>150.90644413495804</c:v>
                </c:pt>
                <c:pt idx="2504">
                  <c:v>146.10544231216468</c:v>
                </c:pt>
                <c:pt idx="2505">
                  <c:v>133.23522273343519</c:v>
                </c:pt>
                <c:pt idx="2506">
                  <c:v>113.94666999920429</c:v>
                </c:pt>
                <c:pt idx="2507">
                  <c:v>130.93400302670153</c:v>
                </c:pt>
                <c:pt idx="2508">
                  <c:v>147.84950124030115</c:v>
                </c:pt>
                <c:pt idx="2509">
                  <c:v>139.00520554608232</c:v>
                </c:pt>
                <c:pt idx="2510">
                  <c:v>158.06276273859172</c:v>
                </c:pt>
                <c:pt idx="2511">
                  <c:v>155.86861471264322</c:v>
                </c:pt>
                <c:pt idx="2512">
                  <c:v>119.20353495523349</c:v>
                </c:pt>
                <c:pt idx="2513">
                  <c:v>175.42496553366362</c:v>
                </c:pt>
                <c:pt idx="2514">
                  <c:v>133.81113869881321</c:v>
                </c:pt>
                <c:pt idx="2515">
                  <c:v>109.27803106781411</c:v>
                </c:pt>
                <c:pt idx="2516">
                  <c:v>137.27170250282632</c:v>
                </c:pt>
                <c:pt idx="2517">
                  <c:v>122.768424695528</c:v>
                </c:pt>
                <c:pt idx="2518">
                  <c:v>135.25198867898953</c:v>
                </c:pt>
                <c:pt idx="2519">
                  <c:v>148.86780120733297</c:v>
                </c:pt>
                <c:pt idx="2520">
                  <c:v>114.08844056229684</c:v>
                </c:pt>
                <c:pt idx="2521">
                  <c:v>167.89928022124965</c:v>
                </c:pt>
                <c:pt idx="2522">
                  <c:v>140.59611166431984</c:v>
                </c:pt>
                <c:pt idx="2523">
                  <c:v>127.48960133808347</c:v>
                </c:pt>
                <c:pt idx="2524">
                  <c:v>120.77081912262308</c:v>
                </c:pt>
                <c:pt idx="2525">
                  <c:v>125.77079513195149</c:v>
                </c:pt>
                <c:pt idx="2526">
                  <c:v>121.48388123350261</c:v>
                </c:pt>
                <c:pt idx="2527">
                  <c:v>106.45797416026474</c:v>
                </c:pt>
                <c:pt idx="2528">
                  <c:v>117.06957986118789</c:v>
                </c:pt>
                <c:pt idx="2529">
                  <c:v>111.11490714904498</c:v>
                </c:pt>
                <c:pt idx="2530">
                  <c:v>112.10522992656257</c:v>
                </c:pt>
                <c:pt idx="2531">
                  <c:v>138.86066574638463</c:v>
                </c:pt>
                <c:pt idx="2532">
                  <c:v>111.68070057933488</c:v>
                </c:pt>
                <c:pt idx="2533">
                  <c:v>131.50893961815461</c:v>
                </c:pt>
                <c:pt idx="2534">
                  <c:v>122.91123324042118</c:v>
                </c:pt>
                <c:pt idx="2535">
                  <c:v>105.89483305008189</c:v>
                </c:pt>
                <c:pt idx="2536">
                  <c:v>111.25632912794678</c:v>
                </c:pt>
                <c:pt idx="2537">
                  <c:v>153.96946066138656</c:v>
                </c:pt>
                <c:pt idx="2538">
                  <c:v>154.11546841646242</c:v>
                </c:pt>
                <c:pt idx="2539">
                  <c:v>152.36427200463737</c:v>
                </c:pt>
                <c:pt idx="2540">
                  <c:v>132.515670386111</c:v>
                </c:pt>
                <c:pt idx="2541">
                  <c:v>166.57459765105287</c:v>
                </c:pt>
                <c:pt idx="2542">
                  <c:v>153.96946066138656</c:v>
                </c:pt>
                <c:pt idx="2543">
                  <c:v>143.05824874429896</c:v>
                </c:pt>
                <c:pt idx="2544">
                  <c:v>145.8149631832533</c:v>
                </c:pt>
                <c:pt idx="2545">
                  <c:v>123.33975627114901</c:v>
                </c:pt>
                <c:pt idx="2546">
                  <c:v>87.75997594471967</c:v>
                </c:pt>
                <c:pt idx="2547">
                  <c:v>134.96369794995275</c:v>
                </c:pt>
                <c:pt idx="2548">
                  <c:v>121.76922095916923</c:v>
                </c:pt>
                <c:pt idx="2549">
                  <c:v>118.20721979135359</c:v>
                </c:pt>
                <c:pt idx="2550">
                  <c:v>136.5500399477518</c:v>
                </c:pt>
                <c:pt idx="2551">
                  <c:v>134.53137488117864</c:v>
                </c:pt>
                <c:pt idx="2552">
                  <c:v>137.70487847592571</c:v>
                </c:pt>
                <c:pt idx="2553">
                  <c:v>141.1750611791731</c:v>
                </c:pt>
                <c:pt idx="2554">
                  <c:v>137.70487847592571</c:v>
                </c:pt>
                <c:pt idx="2555">
                  <c:v>135.39615660968127</c:v>
                </c:pt>
                <c:pt idx="2556">
                  <c:v>119.91568840279965</c:v>
                </c:pt>
                <c:pt idx="2557">
                  <c:v>123.76842507845599</c:v>
                </c:pt>
                <c:pt idx="2558">
                  <c:v>121.91191537748978</c:v>
                </c:pt>
                <c:pt idx="2559">
                  <c:v>137.8493001316134</c:v>
                </c:pt>
                <c:pt idx="2560">
                  <c:v>116.78533846513773</c:v>
                </c:pt>
                <c:pt idx="2561">
                  <c:v>149.30442454718121</c:v>
                </c:pt>
                <c:pt idx="2562">
                  <c:v>121.05599465447111</c:v>
                </c:pt>
                <c:pt idx="2563">
                  <c:v>113.23807647241142</c:v>
                </c:pt>
                <c:pt idx="2564">
                  <c:v>108.00811272087117</c:v>
                </c:pt>
                <c:pt idx="2565">
                  <c:v>119.63077720771633</c:v>
                </c:pt>
                <c:pt idx="2566">
                  <c:v>118.34950037649674</c:v>
                </c:pt>
                <c:pt idx="2567">
                  <c:v>113.66318067877012</c:v>
                </c:pt>
                <c:pt idx="2568">
                  <c:v>124.62619840042366</c:v>
                </c:pt>
                <c:pt idx="2569">
                  <c:v>144.07328080608656</c:v>
                </c:pt>
                <c:pt idx="2570">
                  <c:v>111.53922586104412</c:v>
                </c:pt>
                <c:pt idx="2571">
                  <c:v>112.24677471369991</c:v>
                </c:pt>
                <c:pt idx="2572">
                  <c:v>110.69074697917533</c:v>
                </c:pt>
                <c:pt idx="2573">
                  <c:v>135.25198867898953</c:v>
                </c:pt>
                <c:pt idx="2574">
                  <c:v>138.86066574638463</c:v>
                </c:pt>
                <c:pt idx="2575">
                  <c:v>126.48668678309872</c:v>
                </c:pt>
                <c:pt idx="2576">
                  <c:v>110.40806185261654</c:v>
                </c:pt>
                <c:pt idx="2577">
                  <c:v>116.07503144534779</c:v>
                </c:pt>
                <c:pt idx="2578">
                  <c:v>104.3477094372527</c:v>
                </c:pt>
                <c:pt idx="2579">
                  <c:v>120.62825605973147</c:v>
                </c:pt>
                <c:pt idx="2580">
                  <c:v>115.08131641814229</c:v>
                </c:pt>
                <c:pt idx="2581">
                  <c:v>147.84950124030115</c:v>
                </c:pt>
                <c:pt idx="2582">
                  <c:v>124.19723925614778</c:v>
                </c:pt>
                <c:pt idx="2583">
                  <c:v>115.08131641814229</c:v>
                </c:pt>
                <c:pt idx="2584">
                  <c:v>129.49774408754158</c:v>
                </c:pt>
                <c:pt idx="2585">
                  <c:v>125.62766457880147</c:v>
                </c:pt>
                <c:pt idx="2586">
                  <c:v>146.83188729188672</c:v>
                </c:pt>
                <c:pt idx="2587">
                  <c:v>128.06304266877365</c:v>
                </c:pt>
                <c:pt idx="2588">
                  <c:v>121.05599465447111</c:v>
                </c:pt>
                <c:pt idx="2589">
                  <c:v>138.71614067135539</c:v>
                </c:pt>
                <c:pt idx="2590">
                  <c:v>108.43125731483006</c:v>
                </c:pt>
                <c:pt idx="2591">
                  <c:v>106.03559091019484</c:v>
                </c:pt>
                <c:pt idx="2592">
                  <c:v>131.36518236171341</c:v>
                </c:pt>
                <c:pt idx="2593">
                  <c:v>101.54052038910913</c:v>
                </c:pt>
                <c:pt idx="2594">
                  <c:v>140.45141070128386</c:v>
                </c:pt>
                <c:pt idx="2595">
                  <c:v>119.06115414552183</c:v>
                </c:pt>
                <c:pt idx="2596">
                  <c:v>122.3400966696093</c:v>
                </c:pt>
                <c:pt idx="2597">
                  <c:v>103.50476711377721</c:v>
                </c:pt>
                <c:pt idx="2598">
                  <c:v>110.12544755173838</c:v>
                </c:pt>
                <c:pt idx="2599">
                  <c:v>117.78047866467857</c:v>
                </c:pt>
                <c:pt idx="2600">
                  <c:v>109.98416700657363</c:v>
                </c:pt>
                <c:pt idx="2601">
                  <c:v>129.49774408754158</c:v>
                </c:pt>
                <c:pt idx="2602">
                  <c:v>124.62619840042366</c:v>
                </c:pt>
                <c:pt idx="2603">
                  <c:v>100.13975649418066</c:v>
                </c:pt>
                <c:pt idx="2604">
                  <c:v>127.20297524777381</c:v>
                </c:pt>
                <c:pt idx="2605">
                  <c:v>138.42713474467061</c:v>
                </c:pt>
                <c:pt idx="2606">
                  <c:v>141.03030197512521</c:v>
                </c:pt>
                <c:pt idx="2607">
                  <c:v>111.68070057933488</c:v>
                </c:pt>
                <c:pt idx="2608">
                  <c:v>129.06716948958285</c:v>
                </c:pt>
                <c:pt idx="2609">
                  <c:v>130.35931343474849</c:v>
                </c:pt>
                <c:pt idx="2610">
                  <c:v>116.07503144534779</c:v>
                </c:pt>
                <c:pt idx="2611">
                  <c:v>133.37917892383462</c:v>
                </c:pt>
                <c:pt idx="2612">
                  <c:v>139.87275287418805</c:v>
                </c:pt>
                <c:pt idx="2613">
                  <c:v>112.81312841306716</c:v>
                </c:pt>
                <c:pt idx="2614">
                  <c:v>122.768424695528</c:v>
                </c:pt>
                <c:pt idx="2615">
                  <c:v>118.63411176386766</c:v>
                </c:pt>
                <c:pt idx="2616">
                  <c:v>141.46462316594659</c:v>
                </c:pt>
                <c:pt idx="2617">
                  <c:v>118.20721979135359</c:v>
                </c:pt>
                <c:pt idx="2618">
                  <c:v>119.91568840279965</c:v>
                </c:pt>
                <c:pt idx="2619">
                  <c:v>116.21705890049088</c:v>
                </c:pt>
                <c:pt idx="2620">
                  <c:v>115.50709187039713</c:v>
                </c:pt>
                <c:pt idx="2621">
                  <c:v>115.22322446569902</c:v>
                </c:pt>
                <c:pt idx="2622">
                  <c:v>112.38833697360226</c:v>
                </c:pt>
                <c:pt idx="2623">
                  <c:v>99.300216114997554</c:v>
                </c:pt>
                <c:pt idx="2624">
                  <c:v>126.05710405898762</c:v>
                </c:pt>
                <c:pt idx="2625">
                  <c:v>113.66318067877012</c:v>
                </c:pt>
                <c:pt idx="2626">
                  <c:v>113.94666999920429</c:v>
                </c:pt>
                <c:pt idx="2627">
                  <c:v>99.160360080710944</c:v>
                </c:pt>
                <c:pt idx="2628">
                  <c:v>98.321630038597988</c:v>
                </c:pt>
                <c:pt idx="2629">
                  <c:v>106.7396541905684</c:v>
                </c:pt>
                <c:pt idx="2630">
                  <c:v>99.579986009643378</c:v>
                </c:pt>
                <c:pt idx="2631">
                  <c:v>101.54052038910913</c:v>
                </c:pt>
                <c:pt idx="2632">
                  <c:v>119.91568840279965</c:v>
                </c:pt>
                <c:pt idx="2633">
                  <c:v>101.40035842181778</c:v>
                </c:pt>
                <c:pt idx="2634">
                  <c:v>111.82219284158232</c:v>
                </c:pt>
                <c:pt idx="2635">
                  <c:v>108.8545635991033</c:v>
                </c:pt>
                <c:pt idx="2636">
                  <c:v>124.0542850696273</c:v>
                </c:pt>
                <c:pt idx="2637">
                  <c:v>102.66249619977924</c:v>
                </c:pt>
                <c:pt idx="2638">
                  <c:v>94.277720429114822</c:v>
                </c:pt>
                <c:pt idx="2639">
                  <c:v>107.02140699767823</c:v>
                </c:pt>
                <c:pt idx="2640">
                  <c:v>98.461369915999214</c:v>
                </c:pt>
                <c:pt idx="2641">
                  <c:v>93.999446813655155</c:v>
                </c:pt>
                <c:pt idx="2642">
                  <c:v>117.35388882324044</c:v>
                </c:pt>
                <c:pt idx="2643">
                  <c:v>98.181909598025271</c:v>
                </c:pt>
                <c:pt idx="2644">
                  <c:v>102.94317829808125</c:v>
                </c:pt>
                <c:pt idx="2645">
                  <c:v>103.78567350404316</c:v>
                </c:pt>
                <c:pt idx="2646">
                  <c:v>135.25198867898953</c:v>
                </c:pt>
                <c:pt idx="2647">
                  <c:v>132.22795637752546</c:v>
                </c:pt>
                <c:pt idx="2648">
                  <c:v>153.38556525449923</c:v>
                </c:pt>
                <c:pt idx="2649">
                  <c:v>136.98299280781799</c:v>
                </c:pt>
                <c:pt idx="2650">
                  <c:v>176.60837321320153</c:v>
                </c:pt>
                <c:pt idx="2651">
                  <c:v>128.63673544263301</c:v>
                </c:pt>
                <c:pt idx="2652">
                  <c:v>151.7809762766725</c:v>
                </c:pt>
                <c:pt idx="2653">
                  <c:v>159.23419782021742</c:v>
                </c:pt>
                <c:pt idx="2654">
                  <c:v>130.07206153687775</c:v>
                </c:pt>
                <c:pt idx="2655">
                  <c:v>119.3459324128156</c:v>
                </c:pt>
                <c:pt idx="2656">
                  <c:v>142.76836879432912</c:v>
                </c:pt>
                <c:pt idx="2657">
                  <c:v>131.36518236171341</c:v>
                </c:pt>
                <c:pt idx="2658">
                  <c:v>113.52146195604688</c:v>
                </c:pt>
                <c:pt idx="2659">
                  <c:v>126.48668678309872</c:v>
                </c:pt>
                <c:pt idx="2660">
                  <c:v>129.35420362802822</c:v>
                </c:pt>
                <c:pt idx="2661">
                  <c:v>115.64905119371521</c:v>
                </c:pt>
                <c:pt idx="2662">
                  <c:v>115.22322446569902</c:v>
                </c:pt>
                <c:pt idx="2663">
                  <c:v>96.646273982614304</c:v>
                </c:pt>
                <c:pt idx="2664">
                  <c:v>105.19131880464801</c:v>
                </c:pt>
                <c:pt idx="2665">
                  <c:v>116.64324314566215</c:v>
                </c:pt>
                <c:pt idx="2666">
                  <c:v>116.92745070916146</c:v>
                </c:pt>
                <c:pt idx="2667">
                  <c:v>147.84950124030115</c:v>
                </c:pt>
                <c:pt idx="2668">
                  <c:v>103.36434188366935</c:v>
                </c:pt>
                <c:pt idx="2669">
                  <c:v>108.71344357005118</c:v>
                </c:pt>
                <c:pt idx="2670">
                  <c:v>102.52218329994909</c:v>
                </c:pt>
                <c:pt idx="2671">
                  <c:v>104.3477094372527</c:v>
                </c:pt>
                <c:pt idx="2672">
                  <c:v>103.08354745537599</c:v>
                </c:pt>
                <c:pt idx="2673">
                  <c:v>103.64521099401091</c:v>
                </c:pt>
                <c:pt idx="2674">
                  <c:v>97.343996377349512</c:v>
                </c:pt>
                <c:pt idx="2675">
                  <c:v>79.645115523901708</c:v>
                </c:pt>
                <c:pt idx="2676">
                  <c:v>105.89483305008189</c:v>
                </c:pt>
                <c:pt idx="2677">
                  <c:v>101.40035842181778</c:v>
                </c:pt>
                <c:pt idx="2678">
                  <c:v>101.82090112188455</c:v>
                </c:pt>
                <c:pt idx="2679">
                  <c:v>87.483649445756697</c:v>
                </c:pt>
                <c:pt idx="2680">
                  <c:v>131.22144050194481</c:v>
                </c:pt>
                <c:pt idx="2681">
                  <c:v>96.506788534489942</c:v>
                </c:pt>
                <c:pt idx="2682">
                  <c:v>101.96111984541344</c:v>
                </c:pt>
                <c:pt idx="2683">
                  <c:v>103.50476711377721</c:v>
                </c:pt>
                <c:pt idx="2684">
                  <c:v>97.483599727964346</c:v>
                </c:pt>
                <c:pt idx="2685">
                  <c:v>97.483599727964346</c:v>
                </c:pt>
                <c:pt idx="2686">
                  <c:v>125.05530210985511</c:v>
                </c:pt>
                <c:pt idx="2687">
                  <c:v>114.37203340796165</c:v>
                </c:pt>
                <c:pt idx="2688">
                  <c:v>118.77644253378035</c:v>
                </c:pt>
                <c:pt idx="2689">
                  <c:v>120.20066587115652</c:v>
                </c:pt>
                <c:pt idx="2690">
                  <c:v>102.66249619977924</c:v>
                </c:pt>
                <c:pt idx="2691">
                  <c:v>92.47038800889284</c:v>
                </c:pt>
                <c:pt idx="2692">
                  <c:v>110.69074697917533</c:v>
                </c:pt>
                <c:pt idx="2693">
                  <c:v>117.49606860034736</c:v>
                </c:pt>
                <c:pt idx="2694">
                  <c:v>125.62766457880147</c:v>
                </c:pt>
                <c:pt idx="2695">
                  <c:v>119.63077720771633</c:v>
                </c:pt>
                <c:pt idx="2696">
                  <c:v>103.50476711377721</c:v>
                </c:pt>
                <c:pt idx="2697">
                  <c:v>95.67029098671135</c:v>
                </c:pt>
                <c:pt idx="2698">
                  <c:v>83.899257100939508</c:v>
                </c:pt>
                <c:pt idx="2699">
                  <c:v>113.66318067877012</c:v>
                </c:pt>
                <c:pt idx="2700">
                  <c:v>135.68453753900855</c:v>
                </c:pt>
                <c:pt idx="2701">
                  <c:v>125.77079513195149</c:v>
                </c:pt>
                <c:pt idx="2702">
                  <c:v>142.76836879432912</c:v>
                </c:pt>
                <c:pt idx="2703">
                  <c:v>109.98416700657363</c:v>
                </c:pt>
                <c:pt idx="2704">
                  <c:v>166.86888274671651</c:v>
                </c:pt>
                <c:pt idx="2705">
                  <c:v>111.68070057933488</c:v>
                </c:pt>
                <c:pt idx="2706">
                  <c:v>130.07206153687775</c:v>
                </c:pt>
                <c:pt idx="2707">
                  <c:v>128.20644232480356</c:v>
                </c:pt>
                <c:pt idx="2708">
                  <c:v>118.20721979135359</c:v>
                </c:pt>
                <c:pt idx="2709">
                  <c:v>126.62991278873938</c:v>
                </c:pt>
                <c:pt idx="2710">
                  <c:v>123.62551930374585</c:v>
                </c:pt>
                <c:pt idx="2711">
                  <c:v>123.4826296962955</c:v>
                </c:pt>
                <c:pt idx="2712">
                  <c:v>97.343996377349512</c:v>
                </c:pt>
                <c:pt idx="2713">
                  <c:v>107.16231064434255</c:v>
                </c:pt>
                <c:pt idx="2714">
                  <c:v>130.35931343474849</c:v>
                </c:pt>
                <c:pt idx="2715">
                  <c:v>99.579986009643378</c:v>
                </c:pt>
                <c:pt idx="2716">
                  <c:v>147.26792330915598</c:v>
                </c:pt>
                <c:pt idx="2717">
                  <c:v>119.48834650229126</c:v>
                </c:pt>
                <c:pt idx="2718">
                  <c:v>119.91568840279965</c:v>
                </c:pt>
                <c:pt idx="2719">
                  <c:v>113.94666999920429</c:v>
                </c:pt>
                <c:pt idx="2720">
                  <c:v>119.91568840279965</c:v>
                </c:pt>
                <c:pt idx="2721">
                  <c:v>101.54052038910913</c:v>
                </c:pt>
                <c:pt idx="2722">
                  <c:v>80.877950400663948</c:v>
                </c:pt>
                <c:pt idx="2723">
                  <c:v>83.349124440841379</c:v>
                </c:pt>
                <c:pt idx="2724">
                  <c:v>104.91004183319647</c:v>
                </c:pt>
                <c:pt idx="2725">
                  <c:v>102.80282787269408</c:v>
                </c:pt>
                <c:pt idx="2726">
                  <c:v>113.52146195604688</c:v>
                </c:pt>
                <c:pt idx="2727">
                  <c:v>106.17636706159362</c:v>
                </c:pt>
                <c:pt idx="2728">
                  <c:v>100.97998636910263</c:v>
                </c:pt>
                <c:pt idx="2729">
                  <c:v>90.11216910862521</c:v>
                </c:pt>
                <c:pt idx="2730">
                  <c:v>99.440091431914027</c:v>
                </c:pt>
                <c:pt idx="2731">
                  <c:v>144.07328080608656</c:v>
                </c:pt>
                <c:pt idx="2732">
                  <c:v>92.609291744732573</c:v>
                </c:pt>
                <c:pt idx="2733">
                  <c:v>89.558165080994542</c:v>
                </c:pt>
                <c:pt idx="2734">
                  <c:v>100.69983341989897</c:v>
                </c:pt>
                <c:pt idx="2735">
                  <c:v>105.75409350080567</c:v>
                </c:pt>
                <c:pt idx="2736">
                  <c:v>105.19131880464801</c:v>
                </c:pt>
                <c:pt idx="2737">
                  <c:v>116.64324314566215</c:v>
                </c:pt>
                <c:pt idx="2738">
                  <c:v>88.727788135284953</c:v>
                </c:pt>
                <c:pt idx="2739">
                  <c:v>109.41922262252879</c:v>
                </c:pt>
                <c:pt idx="2740">
                  <c:v>112.10522992656257</c:v>
                </c:pt>
                <c:pt idx="2741">
                  <c:v>83.624146490863708</c:v>
                </c:pt>
                <c:pt idx="2742">
                  <c:v>92.748215875925794</c:v>
                </c:pt>
                <c:pt idx="2743">
                  <c:v>94.556074462906054</c:v>
                </c:pt>
                <c:pt idx="2744">
                  <c:v>99.999785090324409</c:v>
                </c:pt>
                <c:pt idx="2745">
                  <c:v>93.721253807936392</c:v>
                </c:pt>
                <c:pt idx="2746">
                  <c:v>112.67151384093113</c:v>
                </c:pt>
                <c:pt idx="2747">
                  <c:v>89.558165080994542</c:v>
                </c:pt>
                <c:pt idx="2748">
                  <c:v>96.92530397806226</c:v>
                </c:pt>
                <c:pt idx="2749">
                  <c:v>94.556074462906054</c:v>
                </c:pt>
                <c:pt idx="2750">
                  <c:v>118.63411176386766</c:v>
                </c:pt>
                <c:pt idx="2751">
                  <c:v>134.38729738340467</c:v>
                </c:pt>
                <c:pt idx="2752">
                  <c:v>165.10393682357838</c:v>
                </c:pt>
                <c:pt idx="2753">
                  <c:v>121.48388123350261</c:v>
                </c:pt>
                <c:pt idx="2754">
                  <c:v>117.49606860034736</c:v>
                </c:pt>
                <c:pt idx="2755">
                  <c:v>85.689618706085184</c:v>
                </c:pt>
                <c:pt idx="2756">
                  <c:v>104.62883865757534</c:v>
                </c:pt>
                <c:pt idx="2757">
                  <c:v>120.62825605973147</c:v>
                </c:pt>
                <c:pt idx="2758">
                  <c:v>108.5723414690481</c:v>
                </c:pt>
                <c:pt idx="2759">
                  <c:v>111.96370262993042</c:v>
                </c:pt>
                <c:pt idx="2760">
                  <c:v>109.98416700657363</c:v>
                </c:pt>
                <c:pt idx="2761">
                  <c:v>89.004496292098679</c:v>
                </c:pt>
                <c:pt idx="2762">
                  <c:v>100.55978553483482</c:v>
                </c:pt>
                <c:pt idx="2763">
                  <c:v>102.24161390223374</c:v>
                </c:pt>
                <c:pt idx="2764">
                  <c:v>112.10522992656257</c:v>
                </c:pt>
                <c:pt idx="2765">
                  <c:v>101.12009139068797</c:v>
                </c:pt>
                <c:pt idx="2766">
                  <c:v>125.34145136628028</c:v>
                </c:pt>
                <c:pt idx="2767">
                  <c:v>118.20721979135359</c:v>
                </c:pt>
                <c:pt idx="2768">
                  <c:v>134.81957517743939</c:v>
                </c:pt>
                <c:pt idx="2769">
                  <c:v>122.768424695528</c:v>
                </c:pt>
                <c:pt idx="2770">
                  <c:v>93.999446813655155</c:v>
                </c:pt>
                <c:pt idx="2771">
                  <c:v>117.49606860034736</c:v>
                </c:pt>
                <c:pt idx="2772">
                  <c:v>137.99373659878998</c:v>
                </c:pt>
                <c:pt idx="2773">
                  <c:v>113.94666999920429</c:v>
                </c:pt>
                <c:pt idx="2774">
                  <c:v>110.97350278590936</c:v>
                </c:pt>
                <c:pt idx="2775">
                  <c:v>90.805143047550089</c:v>
                </c:pt>
                <c:pt idx="2776">
                  <c:v>100.13975649418066</c:v>
                </c:pt>
                <c:pt idx="2777">
                  <c:v>117.9227089191873</c:v>
                </c:pt>
                <c:pt idx="2778">
                  <c:v>94.973755881622083</c:v>
                </c:pt>
                <c:pt idx="2779">
                  <c:v>83.074191185809028</c:v>
                </c:pt>
                <c:pt idx="2780">
                  <c:v>99.85983286053488</c:v>
                </c:pt>
                <c:pt idx="2781">
                  <c:v>89.281288677359811</c:v>
                </c:pt>
                <c:pt idx="2782">
                  <c:v>94.834508724581397</c:v>
                </c:pt>
                <c:pt idx="2783">
                  <c:v>107.16231064434255</c:v>
                </c:pt>
                <c:pt idx="2784">
                  <c:v>93.304115863716703</c:v>
                </c:pt>
                <c:pt idx="2785">
                  <c:v>90.389296317981575</c:v>
                </c:pt>
                <c:pt idx="2786">
                  <c:v>151.05216512473879</c:v>
                </c:pt>
                <c:pt idx="2787">
                  <c:v>116.64324314566215</c:v>
                </c:pt>
                <c:pt idx="2788">
                  <c:v>110.54939557179488</c:v>
                </c:pt>
                <c:pt idx="2789">
                  <c:v>98.461369915999214</c:v>
                </c:pt>
                <c:pt idx="2790">
                  <c:v>106.59880506865558</c:v>
                </c:pt>
                <c:pt idx="2791">
                  <c:v>91.637395280311836</c:v>
                </c:pt>
                <c:pt idx="2792">
                  <c:v>104.62883865757534</c:v>
                </c:pt>
                <c:pt idx="2793">
                  <c:v>86.517180686739223</c:v>
                </c:pt>
                <c:pt idx="2794">
                  <c:v>90.250722301838351</c:v>
                </c:pt>
                <c:pt idx="2795">
                  <c:v>90.666506716414844</c:v>
                </c:pt>
                <c:pt idx="2796">
                  <c:v>105.05067110438164</c:v>
                </c:pt>
                <c:pt idx="2797">
                  <c:v>84.312088555462196</c:v>
                </c:pt>
                <c:pt idx="2798">
                  <c:v>101.40035842181778</c:v>
                </c:pt>
                <c:pt idx="2799">
                  <c:v>95.252310130120705</c:v>
                </c:pt>
                <c:pt idx="2800">
                  <c:v>80.877950400663948</c:v>
                </c:pt>
                <c:pt idx="2801">
                  <c:v>103.08354745537599</c:v>
                </c:pt>
                <c:pt idx="2802">
                  <c:v>114.79755171743928</c:v>
                </c:pt>
                <c:pt idx="2803">
                  <c:v>130.50296262877458</c:v>
                </c:pt>
                <c:pt idx="2804">
                  <c:v>119.06115414552183</c:v>
                </c:pt>
                <c:pt idx="2805">
                  <c:v>103.92615462359379</c:v>
                </c:pt>
                <c:pt idx="2806">
                  <c:v>83.899257100939508</c:v>
                </c:pt>
                <c:pt idx="2807">
                  <c:v>135.68453753900855</c:v>
                </c:pt>
                <c:pt idx="2808">
                  <c:v>85.27613042075221</c:v>
                </c:pt>
                <c:pt idx="2809">
                  <c:v>122.05462614558243</c:v>
                </c:pt>
                <c:pt idx="2810">
                  <c:v>130.21567973286872</c:v>
                </c:pt>
                <c:pt idx="2811">
                  <c:v>91.776176124460846</c:v>
                </c:pt>
                <c:pt idx="2812">
                  <c:v>124.91225150193213</c:v>
                </c:pt>
                <c:pt idx="2813">
                  <c:v>97.064848479745592</c:v>
                </c:pt>
                <c:pt idx="2814">
                  <c:v>95.67029098671135</c:v>
                </c:pt>
                <c:pt idx="2815">
                  <c:v>109.27803106781411</c:v>
                </c:pt>
                <c:pt idx="2816">
                  <c:v>97.483599727964346</c:v>
                </c:pt>
                <c:pt idx="2817">
                  <c:v>101.54052038910913</c:v>
                </c:pt>
                <c:pt idx="2818">
                  <c:v>131.36518236171341</c:v>
                </c:pt>
                <c:pt idx="2819">
                  <c:v>98.601129208040305</c:v>
                </c:pt>
                <c:pt idx="2820">
                  <c:v>95.530944134544669</c:v>
                </c:pt>
                <c:pt idx="2821">
                  <c:v>86.931252877556688</c:v>
                </c:pt>
                <c:pt idx="2822">
                  <c:v>110.54939557179488</c:v>
                </c:pt>
                <c:pt idx="2823">
                  <c:v>82.524592007105255</c:v>
                </c:pt>
                <c:pt idx="2824">
                  <c:v>91.359895324515946</c:v>
                </c:pt>
                <c:pt idx="2825">
                  <c:v>105.33198491417576</c:v>
                </c:pt>
                <c:pt idx="2826">
                  <c:v>85.551767530334246</c:v>
                </c:pt>
                <c:pt idx="2827">
                  <c:v>106.88052150667194</c:v>
                </c:pt>
                <c:pt idx="2828">
                  <c:v>73.373601296923866</c:v>
                </c:pt>
                <c:pt idx="2829">
                  <c:v>80.740877361202266</c:v>
                </c:pt>
                <c:pt idx="2830">
                  <c:v>83.899257100939508</c:v>
                </c:pt>
                <c:pt idx="2831">
                  <c:v>83.486624381193309</c:v>
                </c:pt>
                <c:pt idx="2832">
                  <c:v>110.97350278590936</c:v>
                </c:pt>
                <c:pt idx="2833">
                  <c:v>88.451164418109386</c:v>
                </c:pt>
                <c:pt idx="2834">
                  <c:v>76.912194329483555</c:v>
                </c:pt>
                <c:pt idx="2835">
                  <c:v>86.103302379859443</c:v>
                </c:pt>
                <c:pt idx="2836">
                  <c:v>83.486624381193309</c:v>
                </c:pt>
                <c:pt idx="2837">
                  <c:v>95.252310130120705</c:v>
                </c:pt>
                <c:pt idx="2838">
                  <c:v>100.83990037175568</c:v>
                </c:pt>
                <c:pt idx="2839">
                  <c:v>84.312088555462196</c:v>
                </c:pt>
                <c:pt idx="2840">
                  <c:v>101.82090112188455</c:v>
                </c:pt>
                <c:pt idx="2841">
                  <c:v>120.9133986594112</c:v>
                </c:pt>
                <c:pt idx="2842">
                  <c:v>123.33975627114901</c:v>
                </c:pt>
                <c:pt idx="2843">
                  <c:v>101.54052038910913</c:v>
                </c:pt>
                <c:pt idx="2844">
                  <c:v>89.973636764087686</c:v>
                </c:pt>
                <c:pt idx="2845">
                  <c:v>89.419716389966695</c:v>
                </c:pt>
                <c:pt idx="2846">
                  <c:v>78.414145746849883</c:v>
                </c:pt>
                <c:pt idx="2847">
                  <c:v>114.37203340796165</c:v>
                </c:pt>
                <c:pt idx="2848">
                  <c:v>106.45797416026474</c:v>
                </c:pt>
                <c:pt idx="2849">
                  <c:v>103.22393532406177</c:v>
                </c:pt>
                <c:pt idx="2850">
                  <c:v>93.304115863716703</c:v>
                </c:pt>
                <c:pt idx="2851">
                  <c:v>93.721253807936392</c:v>
                </c:pt>
                <c:pt idx="2852">
                  <c:v>106.17636706159362</c:v>
                </c:pt>
                <c:pt idx="2853">
                  <c:v>132.37180573059877</c:v>
                </c:pt>
                <c:pt idx="2854">
                  <c:v>129.78487171765761</c:v>
                </c:pt>
                <c:pt idx="2855">
                  <c:v>104.48826479300652</c:v>
                </c:pt>
                <c:pt idx="2856">
                  <c:v>106.7396541905684</c:v>
                </c:pt>
                <c:pt idx="2857">
                  <c:v>90.250722301838351</c:v>
                </c:pt>
                <c:pt idx="2858">
                  <c:v>86.241240226707646</c:v>
                </c:pt>
                <c:pt idx="2859">
                  <c:v>107.02140699767823</c:v>
                </c:pt>
                <c:pt idx="2860">
                  <c:v>85.413938092487854</c:v>
                </c:pt>
                <c:pt idx="2861">
                  <c:v>92.609291744732573</c:v>
                </c:pt>
                <c:pt idx="2862">
                  <c:v>100.83990037175568</c:v>
                </c:pt>
                <c:pt idx="2863">
                  <c:v>95.530944134544669</c:v>
                </c:pt>
                <c:pt idx="2864">
                  <c:v>97.483599727964346</c:v>
                </c:pt>
                <c:pt idx="2865">
                  <c:v>87.345518209236573</c:v>
                </c:pt>
                <c:pt idx="2866">
                  <c:v>98.461369915999214</c:v>
                </c:pt>
                <c:pt idx="2867">
                  <c:v>104.20717261036226</c:v>
                </c:pt>
                <c:pt idx="2868">
                  <c:v>87.345518209236573</c:v>
                </c:pt>
                <c:pt idx="2869">
                  <c:v>103.22393532406177</c:v>
                </c:pt>
                <c:pt idx="2870">
                  <c:v>91.637395280311836</c:v>
                </c:pt>
                <c:pt idx="2871">
                  <c:v>89.558165080994542</c:v>
                </c:pt>
                <c:pt idx="2872">
                  <c:v>83.211646699216232</c:v>
                </c:pt>
                <c:pt idx="2873">
                  <c:v>89.419716389966695</c:v>
                </c:pt>
                <c:pt idx="2874">
                  <c:v>92.192641821879278</c:v>
                </c:pt>
                <c:pt idx="2875">
                  <c:v>92.192641821879278</c:v>
                </c:pt>
                <c:pt idx="2876">
                  <c:v>91.498635005302489</c:v>
                </c:pt>
                <c:pt idx="2877">
                  <c:v>83.761690740527058</c:v>
                </c:pt>
                <c:pt idx="2878">
                  <c:v>92.053799420166754</c:v>
                </c:pt>
                <c:pt idx="2879">
                  <c:v>84.036845542939545</c:v>
                </c:pt>
                <c:pt idx="2880">
                  <c:v>86.103302379859443</c:v>
                </c:pt>
                <c:pt idx="2881">
                  <c:v>81.700865151777222</c:v>
                </c:pt>
                <c:pt idx="2882">
                  <c:v>87.75997594471967</c:v>
                </c:pt>
                <c:pt idx="2883">
                  <c:v>103.64521099401091</c:v>
                </c:pt>
                <c:pt idx="2884">
                  <c:v>86.103302379859443</c:v>
                </c:pt>
                <c:pt idx="2885">
                  <c:v>87.75997594471967</c:v>
                </c:pt>
                <c:pt idx="2886">
                  <c:v>102.94317829808125</c:v>
                </c:pt>
                <c:pt idx="2887">
                  <c:v>99.300216114997554</c:v>
                </c:pt>
                <c:pt idx="2888">
                  <c:v>92.609291744732573</c:v>
                </c:pt>
                <c:pt idx="2889">
                  <c:v>101.82090112188455</c:v>
                </c:pt>
                <c:pt idx="2890">
                  <c:v>85.827491591611405</c:v>
                </c:pt>
                <c:pt idx="2891">
                  <c:v>88.866131671962833</c:v>
                </c:pt>
                <c:pt idx="2892">
                  <c:v>72.966360035399163</c:v>
                </c:pt>
                <c:pt idx="2893">
                  <c:v>76.775794707770146</c:v>
                </c:pt>
                <c:pt idx="2894">
                  <c:v>109.98416700657363</c:v>
                </c:pt>
                <c:pt idx="2895">
                  <c:v>77.594546980611369</c:v>
                </c:pt>
                <c:pt idx="2896">
                  <c:v>82.249926559985042</c:v>
                </c:pt>
                <c:pt idx="2897">
                  <c:v>67.01957516503353</c:v>
                </c:pt>
                <c:pt idx="2898">
                  <c:v>74.732665358515931</c:v>
                </c:pt>
                <c:pt idx="2899">
                  <c:v>90.666506716414844</c:v>
                </c:pt>
                <c:pt idx="2900">
                  <c:v>93.582187593809934</c:v>
                </c:pt>
                <c:pt idx="2901">
                  <c:v>89.558165080994542</c:v>
                </c:pt>
                <c:pt idx="2902">
                  <c:v>115.50709187039713</c:v>
                </c:pt>
                <c:pt idx="2903">
                  <c:v>88.451164418109386</c:v>
                </c:pt>
                <c:pt idx="2904">
                  <c:v>108.00811272087117</c:v>
                </c:pt>
                <c:pt idx="2905">
                  <c:v>87.207408350867979</c:v>
                </c:pt>
                <c:pt idx="2906">
                  <c:v>113.09640974633949</c:v>
                </c:pt>
                <c:pt idx="2907">
                  <c:v>113.23807647241142</c:v>
                </c:pt>
                <c:pt idx="2908">
                  <c:v>123.9113470054116</c:v>
                </c:pt>
                <c:pt idx="2909">
                  <c:v>101.26021541531027</c:v>
                </c:pt>
                <c:pt idx="2910">
                  <c:v>112.52991668856747</c:v>
                </c:pt>
                <c:pt idx="2911">
                  <c:v>86.931252877556688</c:v>
                </c:pt>
                <c:pt idx="2912">
                  <c:v>125.19836873621215</c:v>
                </c:pt>
                <c:pt idx="2913">
                  <c:v>99.579986009643378</c:v>
                </c:pt>
                <c:pt idx="2914">
                  <c:v>91.359895324515946</c:v>
                </c:pt>
                <c:pt idx="2915">
                  <c:v>100.55978553483482</c:v>
                </c:pt>
                <c:pt idx="2916">
                  <c:v>127.77629051637176</c:v>
                </c:pt>
                <c:pt idx="2917">
                  <c:v>108.99570153750977</c:v>
                </c:pt>
                <c:pt idx="2918">
                  <c:v>92.331504693042149</c:v>
                </c:pt>
                <c:pt idx="2919">
                  <c:v>81.838096742494585</c:v>
                </c:pt>
                <c:pt idx="2920">
                  <c:v>113.52146195604688</c:v>
                </c:pt>
                <c:pt idx="2921">
                  <c:v>82.936757930194261</c:v>
                </c:pt>
                <c:pt idx="2922">
                  <c:v>101.12009139068797</c:v>
                </c:pt>
                <c:pt idx="2923">
                  <c:v>95.949044274428729</c:v>
                </c:pt>
                <c:pt idx="2924">
                  <c:v>95.809657707755179</c:v>
                </c:pt>
                <c:pt idx="2925">
                  <c:v>81.563656119255398</c:v>
                </c:pt>
                <c:pt idx="2926">
                  <c:v>79.234583883299763</c:v>
                </c:pt>
                <c:pt idx="2927">
                  <c:v>88.866131671962833</c:v>
                </c:pt>
                <c:pt idx="2928">
                  <c:v>68.77140661580323</c:v>
                </c:pt>
                <c:pt idx="2929">
                  <c:v>85.138344543411606</c:v>
                </c:pt>
                <c:pt idx="2930">
                  <c:v>77.185064582300598</c:v>
                </c:pt>
                <c:pt idx="2931">
                  <c:v>78.277487472086705</c:v>
                </c:pt>
                <c:pt idx="2932">
                  <c:v>69.986783696157929</c:v>
                </c:pt>
                <c:pt idx="2933">
                  <c:v>94.695281577123737</c:v>
                </c:pt>
                <c:pt idx="2934">
                  <c:v>79.645115523901708</c:v>
                </c:pt>
                <c:pt idx="2935">
                  <c:v>90.389296317981575</c:v>
                </c:pt>
                <c:pt idx="2936">
                  <c:v>72.288119208200726</c:v>
                </c:pt>
                <c:pt idx="2937">
                  <c:v>85.827491591611405</c:v>
                </c:pt>
                <c:pt idx="2938">
                  <c:v>80.740877361202266</c:v>
                </c:pt>
                <c:pt idx="2939">
                  <c:v>72.152545568783836</c:v>
                </c:pt>
                <c:pt idx="2940">
                  <c:v>80.055854392764658</c:v>
                </c:pt>
                <c:pt idx="2941">
                  <c:v>78.277487472086705</c:v>
                </c:pt>
                <c:pt idx="2942">
                  <c:v>83.211646699216232</c:v>
                </c:pt>
                <c:pt idx="2943">
                  <c:v>74.324690045804914</c:v>
                </c:pt>
                <c:pt idx="2944">
                  <c:v>77.731088184674377</c:v>
                </c:pt>
                <c:pt idx="2945">
                  <c:v>79.645115523901708</c:v>
                </c:pt>
                <c:pt idx="2946">
                  <c:v>102.24161390223374</c:v>
                </c:pt>
                <c:pt idx="2947">
                  <c:v>86.931252877556688</c:v>
                </c:pt>
                <c:pt idx="2948">
                  <c:v>140.59611166431984</c:v>
                </c:pt>
                <c:pt idx="2949">
                  <c:v>99.160360080710944</c:v>
                </c:pt>
                <c:pt idx="2950">
                  <c:v>102.94317829808125</c:v>
                </c:pt>
                <c:pt idx="2951">
                  <c:v>99.999785090324409</c:v>
                </c:pt>
                <c:pt idx="2952">
                  <c:v>107.02140699767823</c:v>
                </c:pt>
                <c:pt idx="2953">
                  <c:v>104.48826479300652</c:v>
                </c:pt>
                <c:pt idx="2954">
                  <c:v>75.68545433275078</c:v>
                </c:pt>
                <c:pt idx="2955">
                  <c:v>110.97350278590936</c:v>
                </c:pt>
                <c:pt idx="2956">
                  <c:v>89.973636764087686</c:v>
                </c:pt>
                <c:pt idx="2957">
                  <c:v>132.08412234027756</c:v>
                </c:pt>
                <c:pt idx="2958">
                  <c:v>87.207408350867979</c:v>
                </c:pt>
                <c:pt idx="2959">
                  <c:v>93.304115863716703</c:v>
                </c:pt>
                <c:pt idx="2960">
                  <c:v>95.252310130120705</c:v>
                </c:pt>
                <c:pt idx="2961">
                  <c:v>85.551767530334246</c:v>
                </c:pt>
                <c:pt idx="2962">
                  <c:v>98.740907892586506</c:v>
                </c:pt>
                <c:pt idx="2963">
                  <c:v>102.10135744581474</c:v>
                </c:pt>
                <c:pt idx="2964">
                  <c:v>84.44974306806759</c:v>
                </c:pt>
                <c:pt idx="2965">
                  <c:v>83.899257100939508</c:v>
                </c:pt>
                <c:pt idx="2966">
                  <c:v>75.68545433275078</c:v>
                </c:pt>
                <c:pt idx="2967">
                  <c:v>107.86710054198772</c:v>
                </c:pt>
                <c:pt idx="2968">
                  <c:v>91.082477846271175</c:v>
                </c:pt>
                <c:pt idx="2969">
                  <c:v>88.866131671962833</c:v>
                </c:pt>
                <c:pt idx="2970">
                  <c:v>78.961011675606727</c:v>
                </c:pt>
                <c:pt idx="2971">
                  <c:v>82.387248080082117</c:v>
                </c:pt>
                <c:pt idx="2972">
                  <c:v>70.662889241990271</c:v>
                </c:pt>
                <c:pt idx="2973">
                  <c:v>101.68070129613216</c:v>
                </c:pt>
                <c:pt idx="2974">
                  <c:v>78.550827337168656</c:v>
                </c:pt>
                <c:pt idx="2975">
                  <c:v>85.827491591611405</c:v>
                </c:pt>
                <c:pt idx="2976">
                  <c:v>99.440091431914027</c:v>
                </c:pt>
                <c:pt idx="2977">
                  <c:v>88.312884290690818</c:v>
                </c:pt>
                <c:pt idx="2978">
                  <c:v>75.549269375160421</c:v>
                </c:pt>
                <c:pt idx="2979">
                  <c:v>81.563656119255398</c:v>
                </c:pt>
                <c:pt idx="2980">
                  <c:v>79.782005497229349</c:v>
                </c:pt>
                <c:pt idx="2981">
                  <c:v>88.03638763142267</c:v>
                </c:pt>
                <c:pt idx="2982">
                  <c:v>94.277720429114822</c:v>
                </c:pt>
                <c:pt idx="2983">
                  <c:v>95.67029098671135</c:v>
                </c:pt>
                <c:pt idx="2984">
                  <c:v>96.088450663542687</c:v>
                </c:pt>
                <c:pt idx="2985">
                  <c:v>76.639418800926023</c:v>
                </c:pt>
                <c:pt idx="2986">
                  <c:v>92.192641821879278</c:v>
                </c:pt>
                <c:pt idx="2987">
                  <c:v>89.835125294038164</c:v>
                </c:pt>
                <c:pt idx="2988">
                  <c:v>80.740877361202266</c:v>
                </c:pt>
                <c:pt idx="2989">
                  <c:v>87.345518209236573</c:v>
                </c:pt>
                <c:pt idx="2990">
                  <c:v>78.824260334035813</c:v>
                </c:pt>
                <c:pt idx="2991">
                  <c:v>77.867652868928133</c:v>
                </c:pt>
                <c:pt idx="2992">
                  <c:v>85.689618706085184</c:v>
                </c:pt>
                <c:pt idx="2993">
                  <c:v>83.486624381193309</c:v>
                </c:pt>
                <c:pt idx="2994">
                  <c:v>81.975350860980797</c:v>
                </c:pt>
                <c:pt idx="2995">
                  <c:v>85.827491591611405</c:v>
                </c:pt>
                <c:pt idx="2996">
                  <c:v>59.259574083325397</c:v>
                </c:pt>
                <c:pt idx="2997">
                  <c:v>69.851639073093651</c:v>
                </c:pt>
                <c:pt idx="2998">
                  <c:v>73.509397623584974</c:v>
                </c:pt>
                <c:pt idx="2999">
                  <c:v>74.052828153809244</c:v>
                </c:pt>
                <c:pt idx="3000">
                  <c:v>76.366738267678798</c:v>
                </c:pt>
                <c:pt idx="3001">
                  <c:v>97.902527116388242</c:v>
                </c:pt>
                <c:pt idx="3002">
                  <c:v>93.860340222577349</c:v>
                </c:pt>
                <c:pt idx="3003">
                  <c:v>97.343996377349512</c:v>
                </c:pt>
                <c:pt idx="3004">
                  <c:v>96.92530397806226</c:v>
                </c:pt>
                <c:pt idx="3005">
                  <c:v>81.838096742494585</c:v>
                </c:pt>
                <c:pt idx="3006">
                  <c:v>85.413938092487854</c:v>
                </c:pt>
                <c:pt idx="3007">
                  <c:v>107.86710054198772</c:v>
                </c:pt>
                <c:pt idx="3008">
                  <c:v>88.312884290690818</c:v>
                </c:pt>
                <c:pt idx="3009">
                  <c:v>91.082477846271175</c:v>
                </c:pt>
                <c:pt idx="3010">
                  <c:v>83.761690740527058</c:v>
                </c:pt>
                <c:pt idx="3011">
                  <c:v>104.066654332429</c:v>
                </c:pt>
                <c:pt idx="3012">
                  <c:v>96.367322816619634</c:v>
                </c:pt>
                <c:pt idx="3013">
                  <c:v>86.241240226707646</c:v>
                </c:pt>
                <c:pt idx="3014">
                  <c:v>88.174625352889478</c:v>
                </c:pt>
                <c:pt idx="3015">
                  <c:v>84.312088555462196</c:v>
                </c:pt>
                <c:pt idx="3016">
                  <c:v>83.899257100939508</c:v>
                </c:pt>
                <c:pt idx="3017">
                  <c:v>81.289305850944203</c:v>
                </c:pt>
                <c:pt idx="3018">
                  <c:v>100.97998636910263</c:v>
                </c:pt>
                <c:pt idx="3019">
                  <c:v>74.868705646661084</c:v>
                </c:pt>
                <c:pt idx="3020">
                  <c:v>90.666506716414844</c:v>
                </c:pt>
                <c:pt idx="3021">
                  <c:v>78.277487472086705</c:v>
                </c:pt>
                <c:pt idx="3022">
                  <c:v>70.527617273488332</c:v>
                </c:pt>
                <c:pt idx="3023">
                  <c:v>79.097786202777783</c:v>
                </c:pt>
                <c:pt idx="3024">
                  <c:v>77.867652868928133</c:v>
                </c:pt>
                <c:pt idx="3025">
                  <c:v>85.689618706085184</c:v>
                </c:pt>
                <c:pt idx="3026">
                  <c:v>74.596649305284956</c:v>
                </c:pt>
                <c:pt idx="3027">
                  <c:v>76.366738267678798</c:v>
                </c:pt>
                <c:pt idx="3028">
                  <c:v>70.798186561771473</c:v>
                </c:pt>
                <c:pt idx="3029">
                  <c:v>76.366738267678798</c:v>
                </c:pt>
                <c:pt idx="3030">
                  <c:v>70.662889241990271</c:v>
                </c:pt>
                <c:pt idx="3031">
                  <c:v>87.345518209236573</c:v>
                </c:pt>
                <c:pt idx="3032">
                  <c:v>82.112627476895483</c:v>
                </c:pt>
                <c:pt idx="3033">
                  <c:v>84.312088555462196</c:v>
                </c:pt>
                <c:pt idx="3034">
                  <c:v>70.527617273488332</c:v>
                </c:pt>
                <c:pt idx="3035">
                  <c:v>103.92615462359379</c:v>
                </c:pt>
                <c:pt idx="3036">
                  <c:v>92.053799420166754</c:v>
                </c:pt>
                <c:pt idx="3037">
                  <c:v>104.066654332429</c:v>
                </c:pt>
                <c:pt idx="3038">
                  <c:v>74.732665358515931</c:v>
                </c:pt>
                <c:pt idx="3039">
                  <c:v>74.732665358515931</c:v>
                </c:pt>
                <c:pt idx="3040">
                  <c:v>85.27613042075221</c:v>
                </c:pt>
                <c:pt idx="3041">
                  <c:v>78.277487472086705</c:v>
                </c:pt>
                <c:pt idx="3042">
                  <c:v>81.289305850944203</c:v>
                </c:pt>
                <c:pt idx="3043">
                  <c:v>91.914977512730658</c:v>
                </c:pt>
                <c:pt idx="3044">
                  <c:v>63.931193967766895</c:v>
                </c:pt>
                <c:pt idx="3045">
                  <c:v>82.799346962030029</c:v>
                </c:pt>
                <c:pt idx="3046">
                  <c:v>74.460657522500412</c:v>
                </c:pt>
                <c:pt idx="3047">
                  <c:v>69.581426630247236</c:v>
                </c:pt>
                <c:pt idx="3048">
                  <c:v>93.860340222577349</c:v>
                </c:pt>
                <c:pt idx="3049">
                  <c:v>98.601129208040305</c:v>
                </c:pt>
                <c:pt idx="3050">
                  <c:v>101.12009139068797</c:v>
                </c:pt>
                <c:pt idx="3051">
                  <c:v>88.174625352889478</c:v>
                </c:pt>
                <c:pt idx="3052">
                  <c:v>105.33198491417576</c:v>
                </c:pt>
                <c:pt idx="3053">
                  <c:v>103.08354745537599</c:v>
                </c:pt>
                <c:pt idx="3054">
                  <c:v>85.138344543411606</c:v>
                </c:pt>
                <c:pt idx="3055">
                  <c:v>68.231910944868716</c:v>
                </c:pt>
                <c:pt idx="3056">
                  <c:v>89.835125294038164</c:v>
                </c:pt>
                <c:pt idx="3057">
                  <c:v>73.237829565544331</c:v>
                </c:pt>
                <c:pt idx="3058">
                  <c:v>99.719899826421127</c:v>
                </c:pt>
                <c:pt idx="3059">
                  <c:v>80.877950400663948</c:v>
                </c:pt>
                <c:pt idx="3060">
                  <c:v>91.359895324515946</c:v>
                </c:pt>
                <c:pt idx="3061">
                  <c:v>89.835125294038164</c:v>
                </c:pt>
                <c:pt idx="3062">
                  <c:v>83.349124440841379</c:v>
                </c:pt>
                <c:pt idx="3063">
                  <c:v>78.0042410002483</c:v>
                </c:pt>
                <c:pt idx="3064">
                  <c:v>67.827562837572643</c:v>
                </c:pt>
                <c:pt idx="3065">
                  <c:v>97.483599727964346</c:v>
                </c:pt>
                <c:pt idx="3066">
                  <c:v>70.798186561771473</c:v>
                </c:pt>
                <c:pt idx="3067">
                  <c:v>73.373601296923866</c:v>
                </c:pt>
                <c:pt idx="3068">
                  <c:v>115.79102757518929</c:v>
                </c:pt>
                <c:pt idx="3069">
                  <c:v>73.64521850897971</c:v>
                </c:pt>
                <c:pt idx="3070">
                  <c:v>82.799346962030029</c:v>
                </c:pt>
                <c:pt idx="3071">
                  <c:v>75.004770134298454</c:v>
                </c:pt>
                <c:pt idx="3072">
                  <c:v>69.041310078862992</c:v>
                </c:pt>
                <c:pt idx="3073">
                  <c:v>78.961011675606727</c:v>
                </c:pt>
                <c:pt idx="3074">
                  <c:v>88.589465708498963</c:v>
                </c:pt>
                <c:pt idx="3075">
                  <c:v>65.809382227416009</c:v>
                </c:pt>
                <c:pt idx="3076">
                  <c:v>62.325600257814251</c:v>
                </c:pt>
                <c:pt idx="3077">
                  <c:v>74.324690045804914</c:v>
                </c:pt>
                <c:pt idx="3078">
                  <c:v>69.986783696157929</c:v>
                </c:pt>
                <c:pt idx="3079">
                  <c:v>69.581426630247236</c:v>
                </c:pt>
                <c:pt idx="3080">
                  <c:v>77.867652868928133</c:v>
                </c:pt>
                <c:pt idx="3081">
                  <c:v>71.745974378461156</c:v>
                </c:pt>
                <c:pt idx="3082">
                  <c:v>71.068857099417556</c:v>
                </c:pt>
                <c:pt idx="3083">
                  <c:v>74.324690045804914</c:v>
                </c:pt>
                <c:pt idx="3084">
                  <c:v>67.288799026998248</c:v>
                </c:pt>
                <c:pt idx="3085">
                  <c:v>70.527617273488332</c:v>
                </c:pt>
                <c:pt idx="3086">
                  <c:v>72.966360035399163</c:v>
                </c:pt>
                <c:pt idx="3087">
                  <c:v>75.68545433275078</c:v>
                </c:pt>
                <c:pt idx="3088">
                  <c:v>77.867652868928133</c:v>
                </c:pt>
                <c:pt idx="3089">
                  <c:v>79.508248575874049</c:v>
                </c:pt>
                <c:pt idx="3090">
                  <c:v>82.936757930194261</c:v>
                </c:pt>
                <c:pt idx="3091">
                  <c:v>71.475052070333618</c:v>
                </c:pt>
                <c:pt idx="3092">
                  <c:v>79.234583883299763</c:v>
                </c:pt>
                <c:pt idx="3093">
                  <c:v>76.23043370945085</c:v>
                </c:pt>
                <c:pt idx="3094">
                  <c:v>65.675049984406385</c:v>
                </c:pt>
                <c:pt idx="3095">
                  <c:v>65.540744629952897</c:v>
                </c:pt>
                <c:pt idx="3096">
                  <c:v>68.906345412465598</c:v>
                </c:pt>
                <c:pt idx="3097">
                  <c:v>74.460657522500412</c:v>
                </c:pt>
                <c:pt idx="3098">
                  <c:v>74.188746910952545</c:v>
                </c:pt>
                <c:pt idx="3099">
                  <c:v>70.933509193861738</c:v>
                </c:pt>
                <c:pt idx="3100">
                  <c:v>77.594546980611369</c:v>
                </c:pt>
                <c:pt idx="3101">
                  <c:v>80.60382709539256</c:v>
                </c:pt>
                <c:pt idx="3102">
                  <c:v>90.389296317981575</c:v>
                </c:pt>
                <c:pt idx="3103">
                  <c:v>58.329473500294348</c:v>
                </c:pt>
                <c:pt idx="3104">
                  <c:v>65.675049984406385</c:v>
                </c:pt>
                <c:pt idx="3105">
                  <c:v>105.33198491417576</c:v>
                </c:pt>
                <c:pt idx="3106">
                  <c:v>85.551767530334246</c:v>
                </c:pt>
                <c:pt idx="3107">
                  <c:v>67.692832479729859</c:v>
                </c:pt>
                <c:pt idx="3108">
                  <c:v>143.63818106499699</c:v>
                </c:pt>
                <c:pt idx="3109">
                  <c:v>109.41922262252879</c:v>
                </c:pt>
                <c:pt idx="3110">
                  <c:v>88.451164418109386</c:v>
                </c:pt>
                <c:pt idx="3111">
                  <c:v>76.366738267678798</c:v>
                </c:pt>
                <c:pt idx="3112">
                  <c:v>88.866131671962833</c:v>
                </c:pt>
                <c:pt idx="3113">
                  <c:v>75.413108441587326</c:v>
                </c:pt>
                <c:pt idx="3114">
                  <c:v>77.458029289962312</c:v>
                </c:pt>
                <c:pt idx="3115">
                  <c:v>98.321630038597988</c:v>
                </c:pt>
                <c:pt idx="3116">
                  <c:v>66.212539847046585</c:v>
                </c:pt>
                <c:pt idx="3117">
                  <c:v>102.66249619977924</c:v>
                </c:pt>
                <c:pt idx="3118">
                  <c:v>78.824260334035813</c:v>
                </c:pt>
                <c:pt idx="3119">
                  <c:v>66.078127202656475</c:v>
                </c:pt>
                <c:pt idx="3120">
                  <c:v>73.64521850897971</c:v>
                </c:pt>
                <c:pt idx="3121">
                  <c:v>66.212539847046585</c:v>
                </c:pt>
                <c:pt idx="3122">
                  <c:v>67.692832479729859</c:v>
                </c:pt>
                <c:pt idx="3123">
                  <c:v>85.689618706085184</c:v>
                </c:pt>
                <c:pt idx="3124">
                  <c:v>62.191981932553745</c:v>
                </c:pt>
                <c:pt idx="3125">
                  <c:v>66.481445230905294</c:v>
                </c:pt>
                <c:pt idx="3126">
                  <c:v>56.341305814980181</c:v>
                </c:pt>
                <c:pt idx="3127">
                  <c:v>59.924808892459282</c:v>
                </c:pt>
                <c:pt idx="3128">
                  <c:v>80.740877361202266</c:v>
                </c:pt>
                <c:pt idx="3129">
                  <c:v>76.503066642883738</c:v>
                </c:pt>
                <c:pt idx="3130">
                  <c:v>69.176300574316159</c:v>
                </c:pt>
                <c:pt idx="3131">
                  <c:v>70.121953867278904</c:v>
                </c:pt>
                <c:pt idx="3132">
                  <c:v>68.77140661580323</c:v>
                </c:pt>
                <c:pt idx="3133">
                  <c:v>73.64521850897971</c:v>
                </c:pt>
                <c:pt idx="3134">
                  <c:v>70.798186561771473</c:v>
                </c:pt>
                <c:pt idx="3135">
                  <c:v>103.78567350404316</c:v>
                </c:pt>
                <c:pt idx="3136">
                  <c:v>72.559341125164437</c:v>
                </c:pt>
                <c:pt idx="3137">
                  <c:v>85.689618706085184</c:v>
                </c:pt>
                <c:pt idx="3138">
                  <c:v>70.662889241990271</c:v>
                </c:pt>
                <c:pt idx="3139">
                  <c:v>78.277487472086705</c:v>
                </c:pt>
                <c:pt idx="3140">
                  <c:v>81.152164676447143</c:v>
                </c:pt>
                <c:pt idx="3141">
                  <c:v>66.078127202656475</c:v>
                </c:pt>
                <c:pt idx="3142">
                  <c:v>72.016996858848614</c:v>
                </c:pt>
                <c:pt idx="3143">
                  <c:v>64.869622742136073</c:v>
                </c:pt>
                <c:pt idx="3144">
                  <c:v>64.065173158807582</c:v>
                </c:pt>
                <c:pt idx="3145">
                  <c:v>65.943741314831655</c:v>
                </c:pt>
                <c:pt idx="3146">
                  <c:v>54.359982799738638</c:v>
                </c:pt>
                <c:pt idx="3147">
                  <c:v>73.373601296923866</c:v>
                </c:pt>
                <c:pt idx="3148">
                  <c:v>83.486624381193309</c:v>
                </c:pt>
                <c:pt idx="3149">
                  <c:v>74.324690045804914</c:v>
                </c:pt>
                <c:pt idx="3150">
                  <c:v>79.918918464078857</c:v>
                </c:pt>
                <c:pt idx="3151">
                  <c:v>76.23043370945085</c:v>
                </c:pt>
                <c:pt idx="3152">
                  <c:v>96.227876851964595</c:v>
                </c:pt>
                <c:pt idx="3153">
                  <c:v>93.443141604336688</c:v>
                </c:pt>
                <c:pt idx="3154">
                  <c:v>86.241240226707646</c:v>
                </c:pt>
                <c:pt idx="3155">
                  <c:v>94.277720429114822</c:v>
                </c:pt>
                <c:pt idx="3156">
                  <c:v>87.483649445756697</c:v>
                </c:pt>
                <c:pt idx="3157">
                  <c:v>88.866131671962833</c:v>
                </c:pt>
                <c:pt idx="3158">
                  <c:v>86.379199671583052</c:v>
                </c:pt>
                <c:pt idx="3159">
                  <c:v>81.563656119255398</c:v>
                </c:pt>
                <c:pt idx="3160">
                  <c:v>87.069319897875303</c:v>
                </c:pt>
                <c:pt idx="3161">
                  <c:v>80.740877361202266</c:v>
                </c:pt>
                <c:pt idx="3162">
                  <c:v>83.349124440841379</c:v>
                </c:pt>
                <c:pt idx="3163">
                  <c:v>76.094153002443264</c:v>
                </c:pt>
                <c:pt idx="3164">
                  <c:v>97.902527116388242</c:v>
                </c:pt>
                <c:pt idx="3165">
                  <c:v>74.052828153809244</c:v>
                </c:pt>
                <c:pt idx="3166">
                  <c:v>80.329795009366009</c:v>
                </c:pt>
                <c:pt idx="3167">
                  <c:v>69.851639073093651</c:v>
                </c:pt>
                <c:pt idx="3168">
                  <c:v>74.460657522500412</c:v>
                </c:pt>
                <c:pt idx="3169">
                  <c:v>92.609291744732573</c:v>
                </c:pt>
                <c:pt idx="3170">
                  <c:v>58.727911631679873</c:v>
                </c:pt>
                <c:pt idx="3171">
                  <c:v>67.692832479729859</c:v>
                </c:pt>
                <c:pt idx="3172">
                  <c:v>70.2571495468423</c:v>
                </c:pt>
                <c:pt idx="3173">
                  <c:v>69.311316858281558</c:v>
                </c:pt>
                <c:pt idx="3174">
                  <c:v>65.406466208360129</c:v>
                </c:pt>
                <c:pt idx="3175">
                  <c:v>80.466799634371512</c:v>
                </c:pt>
                <c:pt idx="3176">
                  <c:v>75.821663279587199</c:v>
                </c:pt>
                <c:pt idx="3177">
                  <c:v>65.943741314831655</c:v>
                </c:pt>
                <c:pt idx="3178">
                  <c:v>71.20423023972161</c:v>
                </c:pt>
                <c:pt idx="3179">
                  <c:v>68.366745853065026</c:v>
                </c:pt>
                <c:pt idx="3180">
                  <c:v>63.663318062658512</c:v>
                </c:pt>
                <c:pt idx="3181">
                  <c:v>57.666002273114373</c:v>
                </c:pt>
                <c:pt idx="3182">
                  <c:v>69.581426630247236</c:v>
                </c:pt>
                <c:pt idx="3183">
                  <c:v>61.524312678927359</c:v>
                </c:pt>
                <c:pt idx="3184">
                  <c:v>63.127897465058524</c:v>
                </c:pt>
                <c:pt idx="3185">
                  <c:v>72.152545568783836</c:v>
                </c:pt>
                <c:pt idx="3186">
                  <c:v>82.799346962030029</c:v>
                </c:pt>
                <c:pt idx="3187">
                  <c:v>66.481445230905294</c:v>
                </c:pt>
                <c:pt idx="3188">
                  <c:v>58.595069431311316</c:v>
                </c:pt>
                <c:pt idx="3189">
                  <c:v>74.732665358515931</c:v>
                </c:pt>
                <c:pt idx="3190">
                  <c:v>67.692832479729859</c:v>
                </c:pt>
                <c:pt idx="3191">
                  <c:v>61.524312678927359</c:v>
                </c:pt>
                <c:pt idx="3192">
                  <c:v>63.395552436937663</c:v>
                </c:pt>
                <c:pt idx="3193">
                  <c:v>65.943741314831655</c:v>
                </c:pt>
                <c:pt idx="3194">
                  <c:v>68.366745853065026</c:v>
                </c:pt>
                <c:pt idx="3195">
                  <c:v>66.078127202656475</c:v>
                </c:pt>
                <c:pt idx="3196">
                  <c:v>64.199179780486872</c:v>
                </c:pt>
                <c:pt idx="3197">
                  <c:v>57.400822370669147</c:v>
                </c:pt>
                <c:pt idx="3198">
                  <c:v>58.329473500294348</c:v>
                </c:pt>
                <c:pt idx="3199">
                  <c:v>83.899257100939508</c:v>
                </c:pt>
                <c:pt idx="3200">
                  <c:v>93.999446813655155</c:v>
                </c:pt>
                <c:pt idx="3201">
                  <c:v>86.379199671583052</c:v>
                </c:pt>
                <c:pt idx="3202">
                  <c:v>65.809382227416009</c:v>
                </c:pt>
                <c:pt idx="3203">
                  <c:v>89.558165080994542</c:v>
                </c:pt>
                <c:pt idx="3204">
                  <c:v>83.074191185809028</c:v>
                </c:pt>
                <c:pt idx="3205">
                  <c:v>87.621802033277049</c:v>
                </c:pt>
                <c:pt idx="3206">
                  <c:v>69.446358890350211</c:v>
                </c:pt>
                <c:pt idx="3207">
                  <c:v>80.740877361202266</c:v>
                </c:pt>
                <c:pt idx="3208">
                  <c:v>68.501606795081983</c:v>
                </c:pt>
                <c:pt idx="3209">
                  <c:v>77.867652868928133</c:v>
                </c:pt>
                <c:pt idx="3210">
                  <c:v>73.373601296923866</c:v>
                </c:pt>
                <c:pt idx="3211">
                  <c:v>76.912194329483555</c:v>
                </c:pt>
                <c:pt idx="3212">
                  <c:v>70.662889241990271</c:v>
                </c:pt>
                <c:pt idx="3213">
                  <c:v>68.366745853065026</c:v>
                </c:pt>
                <c:pt idx="3214">
                  <c:v>68.77140661580323</c:v>
                </c:pt>
                <c:pt idx="3215">
                  <c:v>72.966360035399163</c:v>
                </c:pt>
                <c:pt idx="3216">
                  <c:v>92.192641821879278</c:v>
                </c:pt>
                <c:pt idx="3217">
                  <c:v>78.140852545610031</c:v>
                </c:pt>
                <c:pt idx="3218">
                  <c:v>66.750457118679606</c:v>
                </c:pt>
                <c:pt idx="3219">
                  <c:v>100.69983341989897</c:v>
                </c:pt>
                <c:pt idx="3220">
                  <c:v>65.675049984406385</c:v>
                </c:pt>
                <c:pt idx="3221">
                  <c:v>72.694989327854188</c:v>
                </c:pt>
                <c:pt idx="3222">
                  <c:v>65.675049984406385</c:v>
                </c:pt>
                <c:pt idx="3223">
                  <c:v>60.191105794090838</c:v>
                </c:pt>
                <c:pt idx="3224">
                  <c:v>68.366745853065026</c:v>
                </c:pt>
                <c:pt idx="3225">
                  <c:v>54.755690406154578</c:v>
                </c:pt>
                <c:pt idx="3226">
                  <c:v>57.798637031858789</c:v>
                </c:pt>
                <c:pt idx="3227">
                  <c:v>59.392562843213007</c:v>
                </c:pt>
                <c:pt idx="3228">
                  <c:v>80.466799634371512</c:v>
                </c:pt>
                <c:pt idx="3229">
                  <c:v>68.636493729691281</c:v>
                </c:pt>
                <c:pt idx="3230">
                  <c:v>66.078127202656475</c:v>
                </c:pt>
                <c:pt idx="3231">
                  <c:v>68.501606795081983</c:v>
                </c:pt>
                <c:pt idx="3232">
                  <c:v>73.916933810353171</c:v>
                </c:pt>
                <c:pt idx="3233">
                  <c:v>75.957896181004301</c:v>
                </c:pt>
                <c:pt idx="3234">
                  <c:v>84.725117961776022</c:v>
                </c:pt>
                <c:pt idx="3235">
                  <c:v>82.661958311058186</c:v>
                </c:pt>
                <c:pt idx="3236">
                  <c:v>68.097102111859897</c:v>
                </c:pt>
                <c:pt idx="3237">
                  <c:v>69.851639073093651</c:v>
                </c:pt>
                <c:pt idx="3238">
                  <c:v>79.918918464078857</c:v>
                </c:pt>
                <c:pt idx="3239">
                  <c:v>81.289305850944203</c:v>
                </c:pt>
                <c:pt idx="3240">
                  <c:v>72.152545568783836</c:v>
                </c:pt>
                <c:pt idx="3241">
                  <c:v>72.559341125164437</c:v>
                </c:pt>
                <c:pt idx="3242">
                  <c:v>71.745974378461156</c:v>
                </c:pt>
                <c:pt idx="3243">
                  <c:v>78.0042410002483</c:v>
                </c:pt>
                <c:pt idx="3244">
                  <c:v>63.395552436937663</c:v>
                </c:pt>
                <c:pt idx="3245">
                  <c:v>67.558128363947446</c:v>
                </c:pt>
                <c:pt idx="3246">
                  <c:v>57.666002273114373</c:v>
                </c:pt>
                <c:pt idx="3247">
                  <c:v>67.423450532298119</c:v>
                </c:pt>
                <c:pt idx="3248">
                  <c:v>55.680094665130895</c:v>
                </c:pt>
                <c:pt idx="3249">
                  <c:v>74.460657522500412</c:v>
                </c:pt>
                <c:pt idx="3250">
                  <c:v>65.675049984406385</c:v>
                </c:pt>
                <c:pt idx="3251">
                  <c:v>85.000580488828547</c:v>
                </c:pt>
                <c:pt idx="3252">
                  <c:v>79.645115523901708</c:v>
                </c:pt>
                <c:pt idx="3253">
                  <c:v>86.103302379859443</c:v>
                </c:pt>
                <c:pt idx="3254">
                  <c:v>75.140858786115928</c:v>
                </c:pt>
                <c:pt idx="3255">
                  <c:v>83.624146490863708</c:v>
                </c:pt>
                <c:pt idx="3256">
                  <c:v>90.389296317981575</c:v>
                </c:pt>
                <c:pt idx="3257">
                  <c:v>77.458029289962312</c:v>
                </c:pt>
                <c:pt idx="3258">
                  <c:v>66.885002893524771</c:v>
                </c:pt>
                <c:pt idx="3259">
                  <c:v>75.140858786115928</c:v>
                </c:pt>
                <c:pt idx="3260">
                  <c:v>68.097102111859897</c:v>
                </c:pt>
                <c:pt idx="3261">
                  <c:v>93.026125226143762</c:v>
                </c:pt>
                <c:pt idx="3262">
                  <c:v>76.366738267678798</c:v>
                </c:pt>
                <c:pt idx="3263">
                  <c:v>72.288119208200726</c:v>
                </c:pt>
                <c:pt idx="3264">
                  <c:v>83.899257100939508</c:v>
                </c:pt>
                <c:pt idx="3265">
                  <c:v>77.731088184674377</c:v>
                </c:pt>
                <c:pt idx="3266">
                  <c:v>68.77140661580323</c:v>
                </c:pt>
                <c:pt idx="3267">
                  <c:v>69.986783696157929</c:v>
                </c:pt>
                <c:pt idx="3268">
                  <c:v>51.335709421855555</c:v>
                </c:pt>
                <c:pt idx="3269">
                  <c:v>58.329473500294348</c:v>
                </c:pt>
                <c:pt idx="3270">
                  <c:v>82.387248080082117</c:v>
                </c:pt>
                <c:pt idx="3271">
                  <c:v>54.755690406154578</c:v>
                </c:pt>
                <c:pt idx="3272">
                  <c:v>60.457518063166098</c:v>
                </c:pt>
                <c:pt idx="3273">
                  <c:v>65.137990341751589</c:v>
                </c:pt>
                <c:pt idx="3274">
                  <c:v>69.446358890350211</c:v>
                </c:pt>
                <c:pt idx="3275">
                  <c:v>58.727911631679873</c:v>
                </c:pt>
                <c:pt idx="3276">
                  <c:v>53.306144455847971</c:v>
                </c:pt>
                <c:pt idx="3277">
                  <c:v>64.601363769591515</c:v>
                </c:pt>
                <c:pt idx="3278">
                  <c:v>60.857351886806583</c:v>
                </c:pt>
                <c:pt idx="3279">
                  <c:v>58.329473500294348</c:v>
                </c:pt>
                <c:pt idx="3280">
                  <c:v>67.558128363947446</c:v>
                </c:pt>
                <c:pt idx="3281">
                  <c:v>70.798186561771473</c:v>
                </c:pt>
                <c:pt idx="3282">
                  <c:v>57.003277387758978</c:v>
                </c:pt>
                <c:pt idx="3283">
                  <c:v>67.558128363947446</c:v>
                </c:pt>
                <c:pt idx="3284">
                  <c:v>67.154173890408288</c:v>
                </c:pt>
                <c:pt idx="3285">
                  <c:v>59.259574083325397</c:v>
                </c:pt>
                <c:pt idx="3286">
                  <c:v>71.881473116124042</c:v>
                </c:pt>
                <c:pt idx="3287">
                  <c:v>69.581426630247236</c:v>
                </c:pt>
                <c:pt idx="3288">
                  <c:v>72.016996858848614</c:v>
                </c:pt>
                <c:pt idx="3289">
                  <c:v>59.525580756375945</c:v>
                </c:pt>
                <c:pt idx="3290">
                  <c:v>59.126614529318893</c:v>
                </c:pt>
                <c:pt idx="3291">
                  <c:v>59.392562843213007</c:v>
                </c:pt>
                <c:pt idx="3292">
                  <c:v>69.851639073093651</c:v>
                </c:pt>
                <c:pt idx="3293">
                  <c:v>72.559341125164437</c:v>
                </c:pt>
                <c:pt idx="3294">
                  <c:v>66.481445230905294</c:v>
                </c:pt>
                <c:pt idx="3295">
                  <c:v>60.191105794090838</c:v>
                </c:pt>
                <c:pt idx="3296">
                  <c:v>61.524312678927359</c:v>
                </c:pt>
                <c:pt idx="3297">
                  <c:v>68.636493729691281</c:v>
                </c:pt>
                <c:pt idx="3298">
                  <c:v>76.639418800926023</c:v>
                </c:pt>
                <c:pt idx="3299">
                  <c:v>68.77140661580323</c:v>
                </c:pt>
                <c:pt idx="3300">
                  <c:v>76.23043370945085</c:v>
                </c:pt>
                <c:pt idx="3301">
                  <c:v>64.065173158807582</c:v>
                </c:pt>
                <c:pt idx="3302">
                  <c:v>75.957896181004301</c:v>
                </c:pt>
                <c:pt idx="3303">
                  <c:v>96.646273982614304</c:v>
                </c:pt>
                <c:pt idx="3304">
                  <c:v>75.68545433275078</c:v>
                </c:pt>
                <c:pt idx="3305">
                  <c:v>74.732665358515931</c:v>
                </c:pt>
                <c:pt idx="3306">
                  <c:v>82.387248080082117</c:v>
                </c:pt>
                <c:pt idx="3307">
                  <c:v>73.373601296923866</c:v>
                </c:pt>
                <c:pt idx="3308">
                  <c:v>65.943741314831655</c:v>
                </c:pt>
                <c:pt idx="3309">
                  <c:v>69.986783696157929</c:v>
                </c:pt>
                <c:pt idx="3310">
                  <c:v>80.466799634371512</c:v>
                </c:pt>
                <c:pt idx="3311">
                  <c:v>74.868705646661084</c:v>
                </c:pt>
                <c:pt idx="3312">
                  <c:v>67.01957516503353</c:v>
                </c:pt>
                <c:pt idx="3313">
                  <c:v>79.782005497229349</c:v>
                </c:pt>
                <c:pt idx="3314">
                  <c:v>64.199179780486872</c:v>
                </c:pt>
                <c:pt idx="3315">
                  <c:v>74.732665358515931</c:v>
                </c:pt>
                <c:pt idx="3316">
                  <c:v>58.462256702904561</c:v>
                </c:pt>
                <c:pt idx="3317">
                  <c:v>66.481445230905294</c:v>
                </c:pt>
                <c:pt idx="3318">
                  <c:v>65.809382227416009</c:v>
                </c:pt>
                <c:pt idx="3319">
                  <c:v>72.694989327854188</c:v>
                </c:pt>
                <c:pt idx="3320">
                  <c:v>58.462256702904561</c:v>
                </c:pt>
                <c:pt idx="3321">
                  <c:v>60.324297533335049</c:v>
                </c:pt>
                <c:pt idx="3322">
                  <c:v>62.726623308983299</c:v>
                </c:pt>
                <c:pt idx="3323">
                  <c:v>71.745974378461156</c:v>
                </c:pt>
                <c:pt idx="3324">
                  <c:v>61.124050791648976</c:v>
                </c:pt>
                <c:pt idx="3325">
                  <c:v>52.648527028336424</c:v>
                </c:pt>
                <c:pt idx="3326">
                  <c:v>55.547944321705629</c:v>
                </c:pt>
                <c:pt idx="3327">
                  <c:v>54.096334152258457</c:v>
                </c:pt>
                <c:pt idx="3328">
                  <c:v>63.663318062658512</c:v>
                </c:pt>
                <c:pt idx="3329">
                  <c:v>58.727911631679873</c:v>
                </c:pt>
                <c:pt idx="3330">
                  <c:v>62.726623308983299</c:v>
                </c:pt>
                <c:pt idx="3331">
                  <c:v>78.550827337168656</c:v>
                </c:pt>
                <c:pt idx="3332">
                  <c:v>93.443141604336688</c:v>
                </c:pt>
                <c:pt idx="3333">
                  <c:v>77.458029289962312</c:v>
                </c:pt>
                <c:pt idx="3334">
                  <c:v>74.868705646661084</c:v>
                </c:pt>
                <c:pt idx="3335">
                  <c:v>72.152545568783836</c:v>
                </c:pt>
                <c:pt idx="3336">
                  <c:v>63.797242253587712</c:v>
                </c:pt>
                <c:pt idx="3337">
                  <c:v>89.142881969329082</c:v>
                </c:pt>
                <c:pt idx="3338">
                  <c:v>89.004496292098679</c:v>
                </c:pt>
                <c:pt idx="3339">
                  <c:v>84.587419546424556</c:v>
                </c:pt>
                <c:pt idx="3340">
                  <c:v>79.508248575874049</c:v>
                </c:pt>
                <c:pt idx="3341">
                  <c:v>60.590767332550968</c:v>
                </c:pt>
                <c:pt idx="3342">
                  <c:v>61.257442999973371</c:v>
                </c:pt>
                <c:pt idx="3343">
                  <c:v>56.473639525277434</c:v>
                </c:pt>
                <c:pt idx="3344">
                  <c:v>59.525580756375945</c:v>
                </c:pt>
                <c:pt idx="3345">
                  <c:v>56.870822582702878</c:v>
                </c:pt>
                <c:pt idx="3346">
                  <c:v>70.2571495468423</c:v>
                </c:pt>
                <c:pt idx="3347">
                  <c:v>63.663318062658512</c:v>
                </c:pt>
                <c:pt idx="3348">
                  <c:v>60.057942896659043</c:v>
                </c:pt>
                <c:pt idx="3349">
                  <c:v>83.899257100939508</c:v>
                </c:pt>
                <c:pt idx="3350">
                  <c:v>77.731088184674377</c:v>
                </c:pt>
                <c:pt idx="3351">
                  <c:v>87.345518209236573</c:v>
                </c:pt>
                <c:pt idx="3352">
                  <c:v>90.805143047550089</c:v>
                </c:pt>
                <c:pt idx="3353">
                  <c:v>82.799346962030029</c:v>
                </c:pt>
                <c:pt idx="3354">
                  <c:v>96.506788534489942</c:v>
                </c:pt>
                <c:pt idx="3355">
                  <c:v>67.154173890408288</c:v>
                </c:pt>
                <c:pt idx="3356">
                  <c:v>77.04861763223623</c:v>
                </c:pt>
                <c:pt idx="3357">
                  <c:v>88.727788135284953</c:v>
                </c:pt>
                <c:pt idx="3358">
                  <c:v>67.827562837572643</c:v>
                </c:pt>
                <c:pt idx="3359">
                  <c:v>72.152545568783836</c:v>
                </c:pt>
                <c:pt idx="3360">
                  <c:v>73.237829565544331</c:v>
                </c:pt>
                <c:pt idx="3361">
                  <c:v>75.68545433275078</c:v>
                </c:pt>
                <c:pt idx="3362">
                  <c:v>62.726623308983299</c:v>
                </c:pt>
                <c:pt idx="3363">
                  <c:v>70.2571495468423</c:v>
                </c:pt>
                <c:pt idx="3364">
                  <c:v>61.524312678927359</c:v>
                </c:pt>
                <c:pt idx="3365">
                  <c:v>57.533397367609595</c:v>
                </c:pt>
                <c:pt idx="3366">
                  <c:v>62.45924662779084</c:v>
                </c:pt>
                <c:pt idx="3367">
                  <c:v>58.462256702904561</c:v>
                </c:pt>
                <c:pt idx="3368">
                  <c:v>71.20423023972161</c:v>
                </c:pt>
                <c:pt idx="3369">
                  <c:v>60.724045290648135</c:v>
                </c:pt>
                <c:pt idx="3370">
                  <c:v>51.466844772623155</c:v>
                </c:pt>
                <c:pt idx="3371">
                  <c:v>58.860783250383257</c:v>
                </c:pt>
                <c:pt idx="3372">
                  <c:v>55.547944321705629</c:v>
                </c:pt>
                <c:pt idx="3373">
                  <c:v>59.525580756375945</c:v>
                </c:pt>
                <c:pt idx="3374">
                  <c:v>52.779986528900835</c:v>
                </c:pt>
                <c:pt idx="3375">
                  <c:v>56.738397966131238</c:v>
                </c:pt>
                <c:pt idx="3376">
                  <c:v>63.127897465058524</c:v>
                </c:pt>
                <c:pt idx="3377">
                  <c:v>69.176300574316159</c:v>
                </c:pt>
                <c:pt idx="3378">
                  <c:v>62.994111592066204</c:v>
                </c:pt>
                <c:pt idx="3379">
                  <c:v>64.199179780486872</c:v>
                </c:pt>
                <c:pt idx="3380">
                  <c:v>55.812275715169442</c:v>
                </c:pt>
              </c:numCache>
            </c:numRef>
          </c:yVal>
          <c:smooth val="1"/>
        </c:ser>
        <c:axId val="83302656"/>
        <c:axId val="83313024"/>
      </c:scatterChart>
      <c:scatterChart>
        <c:scatterStyle val="smoothMarker"/>
        <c:ser>
          <c:idx val="1"/>
          <c:order val="1"/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Rating!$P$5:$P$3385</c:f>
              <c:numCache>
                <c:formatCode>m/d/yy\ h:mm;@</c:formatCode>
                <c:ptCount val="3381"/>
                <c:pt idx="0">
                  <c:v>40779.010416666664</c:v>
                </c:pt>
                <c:pt idx="1">
                  <c:v>40779.020833333328</c:v>
                </c:pt>
                <c:pt idx="2">
                  <c:v>40779.031249999993</c:v>
                </c:pt>
                <c:pt idx="3">
                  <c:v>40779.041666666642</c:v>
                </c:pt>
                <c:pt idx="4">
                  <c:v>40779.052083333321</c:v>
                </c:pt>
                <c:pt idx="5">
                  <c:v>40779.062499999993</c:v>
                </c:pt>
                <c:pt idx="6">
                  <c:v>40779.07291666665</c:v>
                </c:pt>
                <c:pt idx="7">
                  <c:v>40779.083333333314</c:v>
                </c:pt>
                <c:pt idx="8">
                  <c:v>40779.093749999978</c:v>
                </c:pt>
                <c:pt idx="9">
                  <c:v>40779.104166666621</c:v>
                </c:pt>
                <c:pt idx="10">
                  <c:v>40779.114583333307</c:v>
                </c:pt>
                <c:pt idx="11">
                  <c:v>40779.124999999985</c:v>
                </c:pt>
                <c:pt idx="12">
                  <c:v>40779.135416666621</c:v>
                </c:pt>
                <c:pt idx="13">
                  <c:v>40779.145833333285</c:v>
                </c:pt>
                <c:pt idx="14">
                  <c:v>40779.156249999993</c:v>
                </c:pt>
                <c:pt idx="15">
                  <c:v>40779.166666666613</c:v>
                </c:pt>
                <c:pt idx="16">
                  <c:v>40779.17708333327</c:v>
                </c:pt>
                <c:pt idx="17">
                  <c:v>40779.187499999971</c:v>
                </c:pt>
                <c:pt idx="18">
                  <c:v>40779.197916666599</c:v>
                </c:pt>
                <c:pt idx="19">
                  <c:v>40779.208333333285</c:v>
                </c:pt>
                <c:pt idx="20">
                  <c:v>40779.218749999949</c:v>
                </c:pt>
                <c:pt idx="21">
                  <c:v>40779.229166666577</c:v>
                </c:pt>
                <c:pt idx="22">
                  <c:v>40779.239583333263</c:v>
                </c:pt>
                <c:pt idx="23">
                  <c:v>40779.249999999942</c:v>
                </c:pt>
                <c:pt idx="24">
                  <c:v>40779.260416666591</c:v>
                </c:pt>
                <c:pt idx="25">
                  <c:v>40779.27083333327</c:v>
                </c:pt>
                <c:pt idx="26">
                  <c:v>40779.281249999942</c:v>
                </c:pt>
                <c:pt idx="27">
                  <c:v>40779.291666666577</c:v>
                </c:pt>
                <c:pt idx="28">
                  <c:v>40779.302083333256</c:v>
                </c:pt>
                <c:pt idx="29">
                  <c:v>40779.312499999949</c:v>
                </c:pt>
                <c:pt idx="30">
                  <c:v>40779.322916666591</c:v>
                </c:pt>
                <c:pt idx="31">
                  <c:v>40779.333333333256</c:v>
                </c:pt>
                <c:pt idx="32">
                  <c:v>40779.343749999935</c:v>
                </c:pt>
                <c:pt idx="33">
                  <c:v>40779.354166666591</c:v>
                </c:pt>
                <c:pt idx="34">
                  <c:v>40779.364583333234</c:v>
                </c:pt>
                <c:pt idx="35">
                  <c:v>40779.374999999935</c:v>
                </c:pt>
                <c:pt idx="36">
                  <c:v>40779.385416666591</c:v>
                </c:pt>
                <c:pt idx="37">
                  <c:v>40779.395833333234</c:v>
                </c:pt>
                <c:pt idx="38">
                  <c:v>40779.406249999935</c:v>
                </c:pt>
                <c:pt idx="39">
                  <c:v>40779.416666666584</c:v>
                </c:pt>
                <c:pt idx="40">
                  <c:v>40779.427083333219</c:v>
                </c:pt>
                <c:pt idx="41">
                  <c:v>40779.437499999898</c:v>
                </c:pt>
                <c:pt idx="42">
                  <c:v>40779.447916666562</c:v>
                </c:pt>
                <c:pt idx="43">
                  <c:v>40779.458333333241</c:v>
                </c:pt>
                <c:pt idx="44">
                  <c:v>40779.468749999891</c:v>
                </c:pt>
                <c:pt idx="45">
                  <c:v>40779.479166666555</c:v>
                </c:pt>
                <c:pt idx="46">
                  <c:v>40779.489583333205</c:v>
                </c:pt>
                <c:pt idx="47">
                  <c:v>40779.499999999891</c:v>
                </c:pt>
                <c:pt idx="48">
                  <c:v>40779.510416666548</c:v>
                </c:pt>
                <c:pt idx="49">
                  <c:v>40779.520833333205</c:v>
                </c:pt>
                <c:pt idx="50">
                  <c:v>40779.531249999891</c:v>
                </c:pt>
                <c:pt idx="51">
                  <c:v>40779.541666666526</c:v>
                </c:pt>
                <c:pt idx="52">
                  <c:v>40779.552083333205</c:v>
                </c:pt>
                <c:pt idx="53">
                  <c:v>40779.562499999869</c:v>
                </c:pt>
                <c:pt idx="54">
                  <c:v>40779.572916666533</c:v>
                </c:pt>
                <c:pt idx="55">
                  <c:v>40779.583333333198</c:v>
                </c:pt>
                <c:pt idx="56">
                  <c:v>40779.593749999854</c:v>
                </c:pt>
                <c:pt idx="57">
                  <c:v>40779.604166666526</c:v>
                </c:pt>
                <c:pt idx="58">
                  <c:v>40779.61458333319</c:v>
                </c:pt>
                <c:pt idx="59">
                  <c:v>40779.624999999862</c:v>
                </c:pt>
                <c:pt idx="60">
                  <c:v>40779.635416666504</c:v>
                </c:pt>
                <c:pt idx="61">
                  <c:v>40779.645833333183</c:v>
                </c:pt>
                <c:pt idx="62">
                  <c:v>40779.656249999869</c:v>
                </c:pt>
                <c:pt idx="63">
                  <c:v>40779.666666666504</c:v>
                </c:pt>
                <c:pt idx="64">
                  <c:v>40779.677083333176</c:v>
                </c:pt>
                <c:pt idx="65">
                  <c:v>40779.68749999984</c:v>
                </c:pt>
                <c:pt idx="66">
                  <c:v>40779.697916666504</c:v>
                </c:pt>
                <c:pt idx="67">
                  <c:v>40779.708333333168</c:v>
                </c:pt>
                <c:pt idx="68">
                  <c:v>40779.718749999833</c:v>
                </c:pt>
                <c:pt idx="69">
                  <c:v>40779.729166666468</c:v>
                </c:pt>
                <c:pt idx="70">
                  <c:v>40779.739583333154</c:v>
                </c:pt>
                <c:pt idx="71">
                  <c:v>40779.749999999833</c:v>
                </c:pt>
                <c:pt idx="72">
                  <c:v>40779.760416666475</c:v>
                </c:pt>
                <c:pt idx="73">
                  <c:v>40779.770833333161</c:v>
                </c:pt>
                <c:pt idx="74">
                  <c:v>40779.781249999818</c:v>
                </c:pt>
                <c:pt idx="75">
                  <c:v>40779.791666666453</c:v>
                </c:pt>
                <c:pt idx="76">
                  <c:v>40779.802083333147</c:v>
                </c:pt>
                <c:pt idx="77">
                  <c:v>40779.812499999825</c:v>
                </c:pt>
                <c:pt idx="78">
                  <c:v>40779.822916666482</c:v>
                </c:pt>
                <c:pt idx="79">
                  <c:v>40779.833333333139</c:v>
                </c:pt>
                <c:pt idx="80">
                  <c:v>40779.843749999811</c:v>
                </c:pt>
                <c:pt idx="81">
                  <c:v>40779.854166666468</c:v>
                </c:pt>
                <c:pt idx="82">
                  <c:v>40779.864583333132</c:v>
                </c:pt>
                <c:pt idx="83">
                  <c:v>40779.874999999818</c:v>
                </c:pt>
                <c:pt idx="84">
                  <c:v>40779.885416666461</c:v>
                </c:pt>
                <c:pt idx="85">
                  <c:v>40779.895833333132</c:v>
                </c:pt>
                <c:pt idx="86">
                  <c:v>40779.906249999804</c:v>
                </c:pt>
                <c:pt idx="87">
                  <c:v>40779.916666666453</c:v>
                </c:pt>
                <c:pt idx="88">
                  <c:v>40779.927083333103</c:v>
                </c:pt>
                <c:pt idx="89">
                  <c:v>40779.937499999782</c:v>
                </c:pt>
                <c:pt idx="90">
                  <c:v>40779.947916666446</c:v>
                </c:pt>
                <c:pt idx="91">
                  <c:v>40779.958333333125</c:v>
                </c:pt>
                <c:pt idx="92">
                  <c:v>40779.968749999782</c:v>
                </c:pt>
                <c:pt idx="93">
                  <c:v>40779.979166666424</c:v>
                </c:pt>
                <c:pt idx="94">
                  <c:v>40779.989583333103</c:v>
                </c:pt>
                <c:pt idx="95">
                  <c:v>40779.999999999767</c:v>
                </c:pt>
                <c:pt idx="96">
                  <c:v>40780.010416666431</c:v>
                </c:pt>
                <c:pt idx="97">
                  <c:v>40780.020833333096</c:v>
                </c:pt>
                <c:pt idx="98">
                  <c:v>40780.03124999976</c:v>
                </c:pt>
                <c:pt idx="99">
                  <c:v>40780.041666666424</c:v>
                </c:pt>
                <c:pt idx="100">
                  <c:v>40780.052083333088</c:v>
                </c:pt>
                <c:pt idx="101">
                  <c:v>40780.062499999753</c:v>
                </c:pt>
                <c:pt idx="102">
                  <c:v>40780.072916666417</c:v>
                </c:pt>
                <c:pt idx="103">
                  <c:v>40780.083333333081</c:v>
                </c:pt>
                <c:pt idx="104">
                  <c:v>40780.093749999731</c:v>
                </c:pt>
                <c:pt idx="105">
                  <c:v>40780.104166666395</c:v>
                </c:pt>
                <c:pt idx="106">
                  <c:v>40780.114583333081</c:v>
                </c:pt>
                <c:pt idx="107">
                  <c:v>40780.124999999738</c:v>
                </c:pt>
                <c:pt idx="108">
                  <c:v>40780.135416666388</c:v>
                </c:pt>
                <c:pt idx="109">
                  <c:v>40780.145833333067</c:v>
                </c:pt>
                <c:pt idx="110">
                  <c:v>40780.156249999745</c:v>
                </c:pt>
                <c:pt idx="111">
                  <c:v>40780.16666666638</c:v>
                </c:pt>
                <c:pt idx="112">
                  <c:v>40780.177083333045</c:v>
                </c:pt>
                <c:pt idx="113">
                  <c:v>40780.187499999731</c:v>
                </c:pt>
                <c:pt idx="114">
                  <c:v>40780.197916666373</c:v>
                </c:pt>
                <c:pt idx="115">
                  <c:v>40780.208333333052</c:v>
                </c:pt>
                <c:pt idx="116">
                  <c:v>40780.218749999716</c:v>
                </c:pt>
                <c:pt idx="117">
                  <c:v>40780.229166666351</c:v>
                </c:pt>
                <c:pt idx="118">
                  <c:v>40780.23958333303</c:v>
                </c:pt>
                <c:pt idx="119">
                  <c:v>40780.249999999709</c:v>
                </c:pt>
                <c:pt idx="120">
                  <c:v>40780.260416666359</c:v>
                </c:pt>
                <c:pt idx="121">
                  <c:v>40780.270833333037</c:v>
                </c:pt>
                <c:pt idx="122">
                  <c:v>40780.281249999702</c:v>
                </c:pt>
                <c:pt idx="123">
                  <c:v>40780.291666666337</c:v>
                </c:pt>
                <c:pt idx="124">
                  <c:v>40780.30208333303</c:v>
                </c:pt>
                <c:pt idx="125">
                  <c:v>40780.312499999709</c:v>
                </c:pt>
                <c:pt idx="126">
                  <c:v>40780.322916666359</c:v>
                </c:pt>
                <c:pt idx="127">
                  <c:v>40780.333333333023</c:v>
                </c:pt>
                <c:pt idx="128">
                  <c:v>40780.343749999687</c:v>
                </c:pt>
                <c:pt idx="129">
                  <c:v>40780.354166666351</c:v>
                </c:pt>
                <c:pt idx="130">
                  <c:v>40780.364583333016</c:v>
                </c:pt>
                <c:pt idx="131">
                  <c:v>40780.374999999694</c:v>
                </c:pt>
                <c:pt idx="132">
                  <c:v>40780.385416666344</c:v>
                </c:pt>
                <c:pt idx="133">
                  <c:v>40780.395833333008</c:v>
                </c:pt>
                <c:pt idx="134">
                  <c:v>40780.406249999687</c:v>
                </c:pt>
                <c:pt idx="135">
                  <c:v>40780.416666666337</c:v>
                </c:pt>
                <c:pt idx="136">
                  <c:v>40780.427083332994</c:v>
                </c:pt>
                <c:pt idx="137">
                  <c:v>40780.437499999665</c:v>
                </c:pt>
                <c:pt idx="138">
                  <c:v>40780.44791666633</c:v>
                </c:pt>
                <c:pt idx="139">
                  <c:v>40780.458333333016</c:v>
                </c:pt>
                <c:pt idx="140">
                  <c:v>40780.468749999658</c:v>
                </c:pt>
                <c:pt idx="141">
                  <c:v>40780.479166666308</c:v>
                </c:pt>
                <c:pt idx="142">
                  <c:v>40780.489583333001</c:v>
                </c:pt>
                <c:pt idx="143">
                  <c:v>40780.499999999651</c:v>
                </c:pt>
                <c:pt idx="144">
                  <c:v>40780.510416666315</c:v>
                </c:pt>
                <c:pt idx="145">
                  <c:v>40780.520833332994</c:v>
                </c:pt>
                <c:pt idx="146">
                  <c:v>40780.531249999636</c:v>
                </c:pt>
                <c:pt idx="147">
                  <c:v>40780.541666666293</c:v>
                </c:pt>
                <c:pt idx="148">
                  <c:v>40780.552083332987</c:v>
                </c:pt>
                <c:pt idx="149">
                  <c:v>40780.562499999636</c:v>
                </c:pt>
                <c:pt idx="150">
                  <c:v>40780.5729166663</c:v>
                </c:pt>
                <c:pt idx="151">
                  <c:v>40780.583333332979</c:v>
                </c:pt>
                <c:pt idx="152">
                  <c:v>40780.593749999614</c:v>
                </c:pt>
                <c:pt idx="153">
                  <c:v>40780.604166666271</c:v>
                </c:pt>
                <c:pt idx="154">
                  <c:v>40780.614583332972</c:v>
                </c:pt>
                <c:pt idx="155">
                  <c:v>40780.624999999622</c:v>
                </c:pt>
                <c:pt idx="156">
                  <c:v>40780.635416666271</c:v>
                </c:pt>
                <c:pt idx="157">
                  <c:v>40780.645833332965</c:v>
                </c:pt>
                <c:pt idx="158">
                  <c:v>40780.656249999629</c:v>
                </c:pt>
                <c:pt idx="159">
                  <c:v>40780.666666666264</c:v>
                </c:pt>
                <c:pt idx="160">
                  <c:v>40780.677083332936</c:v>
                </c:pt>
                <c:pt idx="161">
                  <c:v>40780.687499999607</c:v>
                </c:pt>
                <c:pt idx="162">
                  <c:v>40780.697916666257</c:v>
                </c:pt>
                <c:pt idx="163">
                  <c:v>40780.708333332943</c:v>
                </c:pt>
                <c:pt idx="164">
                  <c:v>40780.7187499996</c:v>
                </c:pt>
                <c:pt idx="165">
                  <c:v>40780.729166666235</c:v>
                </c:pt>
                <c:pt idx="166">
                  <c:v>40780.739583332928</c:v>
                </c:pt>
                <c:pt idx="167">
                  <c:v>40780.749999999593</c:v>
                </c:pt>
                <c:pt idx="168">
                  <c:v>40780.760416666242</c:v>
                </c:pt>
                <c:pt idx="169">
                  <c:v>40780.770833332936</c:v>
                </c:pt>
                <c:pt idx="170">
                  <c:v>40780.781249999593</c:v>
                </c:pt>
                <c:pt idx="171">
                  <c:v>40780.79166666622</c:v>
                </c:pt>
                <c:pt idx="172">
                  <c:v>40780.802083332928</c:v>
                </c:pt>
                <c:pt idx="173">
                  <c:v>40780.8124999996</c:v>
                </c:pt>
                <c:pt idx="174">
                  <c:v>40780.822916666235</c:v>
                </c:pt>
                <c:pt idx="175">
                  <c:v>40780.833333332921</c:v>
                </c:pt>
                <c:pt idx="176">
                  <c:v>40780.843749999585</c:v>
                </c:pt>
                <c:pt idx="177">
                  <c:v>40780.854166666235</c:v>
                </c:pt>
                <c:pt idx="178">
                  <c:v>40780.864583332899</c:v>
                </c:pt>
                <c:pt idx="179">
                  <c:v>40780.874999999585</c:v>
                </c:pt>
                <c:pt idx="180">
                  <c:v>40780.885416666228</c:v>
                </c:pt>
                <c:pt idx="181">
                  <c:v>40780.895833332892</c:v>
                </c:pt>
                <c:pt idx="182">
                  <c:v>40780.906249999585</c:v>
                </c:pt>
                <c:pt idx="183">
                  <c:v>40780.91666666622</c:v>
                </c:pt>
                <c:pt idx="184">
                  <c:v>40780.927083332885</c:v>
                </c:pt>
                <c:pt idx="185">
                  <c:v>40780.937499999549</c:v>
                </c:pt>
                <c:pt idx="186">
                  <c:v>40780.947916666206</c:v>
                </c:pt>
                <c:pt idx="187">
                  <c:v>40780.958333332899</c:v>
                </c:pt>
                <c:pt idx="188">
                  <c:v>40780.968749999542</c:v>
                </c:pt>
                <c:pt idx="189">
                  <c:v>40780.979166666191</c:v>
                </c:pt>
                <c:pt idx="190">
                  <c:v>40780.989583332885</c:v>
                </c:pt>
                <c:pt idx="191">
                  <c:v>40780.999999999542</c:v>
                </c:pt>
                <c:pt idx="192">
                  <c:v>40781.010416666199</c:v>
                </c:pt>
                <c:pt idx="193">
                  <c:v>40781.020833332863</c:v>
                </c:pt>
                <c:pt idx="194">
                  <c:v>40781.031249999542</c:v>
                </c:pt>
                <c:pt idx="195">
                  <c:v>40781.041666666184</c:v>
                </c:pt>
                <c:pt idx="196">
                  <c:v>40781.052083332863</c:v>
                </c:pt>
                <c:pt idx="197">
                  <c:v>40781.062499999534</c:v>
                </c:pt>
                <c:pt idx="198">
                  <c:v>40781.072916666191</c:v>
                </c:pt>
                <c:pt idx="199">
                  <c:v>40781.083333332848</c:v>
                </c:pt>
                <c:pt idx="200">
                  <c:v>40781.093749999505</c:v>
                </c:pt>
                <c:pt idx="201">
                  <c:v>40781.104166666177</c:v>
                </c:pt>
                <c:pt idx="202">
                  <c:v>40781.114583332841</c:v>
                </c:pt>
                <c:pt idx="203">
                  <c:v>40781.124999999513</c:v>
                </c:pt>
                <c:pt idx="204">
                  <c:v>40781.135416666155</c:v>
                </c:pt>
                <c:pt idx="205">
                  <c:v>40781.145833332841</c:v>
                </c:pt>
                <c:pt idx="206">
                  <c:v>40781.15624999952</c:v>
                </c:pt>
                <c:pt idx="207">
                  <c:v>40781.166666666155</c:v>
                </c:pt>
                <c:pt idx="208">
                  <c:v>40781.177083332826</c:v>
                </c:pt>
                <c:pt idx="209">
                  <c:v>40781.187499999491</c:v>
                </c:pt>
                <c:pt idx="210">
                  <c:v>40781.197916666155</c:v>
                </c:pt>
                <c:pt idx="211">
                  <c:v>40781.208333332819</c:v>
                </c:pt>
                <c:pt idx="212">
                  <c:v>40781.218749999483</c:v>
                </c:pt>
                <c:pt idx="213">
                  <c:v>40781.229166666119</c:v>
                </c:pt>
                <c:pt idx="214">
                  <c:v>40781.239583332805</c:v>
                </c:pt>
                <c:pt idx="215">
                  <c:v>40781.249999999483</c:v>
                </c:pt>
                <c:pt idx="216">
                  <c:v>40781.260416666126</c:v>
                </c:pt>
                <c:pt idx="217">
                  <c:v>40781.270833332812</c:v>
                </c:pt>
                <c:pt idx="218">
                  <c:v>40781.281249999469</c:v>
                </c:pt>
                <c:pt idx="219">
                  <c:v>40781.291666666104</c:v>
                </c:pt>
                <c:pt idx="220">
                  <c:v>40781.302083332797</c:v>
                </c:pt>
                <c:pt idx="221">
                  <c:v>40781.312499999476</c:v>
                </c:pt>
                <c:pt idx="222">
                  <c:v>40781.322916666133</c:v>
                </c:pt>
                <c:pt idx="223">
                  <c:v>40781.33333333279</c:v>
                </c:pt>
                <c:pt idx="224">
                  <c:v>40781.343749999462</c:v>
                </c:pt>
                <c:pt idx="225">
                  <c:v>40781.354166666119</c:v>
                </c:pt>
                <c:pt idx="226">
                  <c:v>40781.364583332783</c:v>
                </c:pt>
                <c:pt idx="227">
                  <c:v>40781.374999999469</c:v>
                </c:pt>
                <c:pt idx="228">
                  <c:v>40781.385416666111</c:v>
                </c:pt>
                <c:pt idx="229">
                  <c:v>40781.395833332783</c:v>
                </c:pt>
                <c:pt idx="230">
                  <c:v>40781.406249999454</c:v>
                </c:pt>
                <c:pt idx="231">
                  <c:v>40781.416666666111</c:v>
                </c:pt>
                <c:pt idx="232">
                  <c:v>40781.427083332754</c:v>
                </c:pt>
                <c:pt idx="233">
                  <c:v>40781.437499999432</c:v>
                </c:pt>
                <c:pt idx="234">
                  <c:v>40781.447916666097</c:v>
                </c:pt>
                <c:pt idx="235">
                  <c:v>40781.458333332776</c:v>
                </c:pt>
                <c:pt idx="236">
                  <c:v>40781.468749999432</c:v>
                </c:pt>
                <c:pt idx="237">
                  <c:v>40781.479166666075</c:v>
                </c:pt>
                <c:pt idx="238">
                  <c:v>40781.489583332761</c:v>
                </c:pt>
                <c:pt idx="239">
                  <c:v>40781.499999999418</c:v>
                </c:pt>
                <c:pt idx="240">
                  <c:v>40781.510416666082</c:v>
                </c:pt>
                <c:pt idx="241">
                  <c:v>40781.520833332746</c:v>
                </c:pt>
                <c:pt idx="242">
                  <c:v>40781.531249999411</c:v>
                </c:pt>
                <c:pt idx="243">
                  <c:v>40781.541666666075</c:v>
                </c:pt>
                <c:pt idx="244">
                  <c:v>40781.552083332739</c:v>
                </c:pt>
                <c:pt idx="245">
                  <c:v>40781.562499999403</c:v>
                </c:pt>
                <c:pt idx="246">
                  <c:v>40781.572916666068</c:v>
                </c:pt>
                <c:pt idx="247">
                  <c:v>40781.583333332732</c:v>
                </c:pt>
                <c:pt idx="248">
                  <c:v>40781.593749999382</c:v>
                </c:pt>
                <c:pt idx="249">
                  <c:v>40781.604166666046</c:v>
                </c:pt>
                <c:pt idx="250">
                  <c:v>40781.614583332732</c:v>
                </c:pt>
                <c:pt idx="251">
                  <c:v>40781.624999999389</c:v>
                </c:pt>
                <c:pt idx="252">
                  <c:v>40781.635416666039</c:v>
                </c:pt>
                <c:pt idx="253">
                  <c:v>40781.645833332717</c:v>
                </c:pt>
                <c:pt idx="254">
                  <c:v>40781.656249999396</c:v>
                </c:pt>
                <c:pt idx="255">
                  <c:v>40781.666666666031</c:v>
                </c:pt>
                <c:pt idx="256">
                  <c:v>40781.677083332695</c:v>
                </c:pt>
                <c:pt idx="257">
                  <c:v>40781.687499999382</c:v>
                </c:pt>
                <c:pt idx="258">
                  <c:v>40781.697916666024</c:v>
                </c:pt>
                <c:pt idx="259">
                  <c:v>40781.708333332703</c:v>
                </c:pt>
                <c:pt idx="260">
                  <c:v>40781.718749999367</c:v>
                </c:pt>
                <c:pt idx="261">
                  <c:v>40781.729166666002</c:v>
                </c:pt>
                <c:pt idx="262">
                  <c:v>40781.739583332681</c:v>
                </c:pt>
                <c:pt idx="263">
                  <c:v>40781.74999999936</c:v>
                </c:pt>
                <c:pt idx="264">
                  <c:v>40781.760416666024</c:v>
                </c:pt>
                <c:pt idx="265">
                  <c:v>40781.770833332688</c:v>
                </c:pt>
                <c:pt idx="266">
                  <c:v>40781.781249999352</c:v>
                </c:pt>
                <c:pt idx="267">
                  <c:v>40781.791666665988</c:v>
                </c:pt>
                <c:pt idx="268">
                  <c:v>40781.802083332681</c:v>
                </c:pt>
                <c:pt idx="269">
                  <c:v>40781.81249999936</c:v>
                </c:pt>
                <c:pt idx="270">
                  <c:v>40781.822916666009</c:v>
                </c:pt>
                <c:pt idx="271">
                  <c:v>40781.833333332681</c:v>
                </c:pt>
                <c:pt idx="272">
                  <c:v>40781.843749999338</c:v>
                </c:pt>
                <c:pt idx="273">
                  <c:v>40781.854166666002</c:v>
                </c:pt>
                <c:pt idx="274">
                  <c:v>40781.864583332666</c:v>
                </c:pt>
                <c:pt idx="275">
                  <c:v>40781.874999999345</c:v>
                </c:pt>
                <c:pt idx="276">
                  <c:v>40781.885416665995</c:v>
                </c:pt>
                <c:pt idx="277">
                  <c:v>40781.895833332659</c:v>
                </c:pt>
                <c:pt idx="278">
                  <c:v>40781.906249999338</c:v>
                </c:pt>
                <c:pt idx="279">
                  <c:v>40781.916666665988</c:v>
                </c:pt>
                <c:pt idx="280">
                  <c:v>40781.927083332637</c:v>
                </c:pt>
                <c:pt idx="281">
                  <c:v>40781.937499999316</c:v>
                </c:pt>
                <c:pt idx="282">
                  <c:v>40781.94791666598</c:v>
                </c:pt>
                <c:pt idx="283">
                  <c:v>40781.958333332659</c:v>
                </c:pt>
                <c:pt idx="284">
                  <c:v>40781.968749999309</c:v>
                </c:pt>
                <c:pt idx="285">
                  <c:v>40781.979166665958</c:v>
                </c:pt>
                <c:pt idx="286">
                  <c:v>40781.989583332637</c:v>
                </c:pt>
                <c:pt idx="287">
                  <c:v>40781.999999999302</c:v>
                </c:pt>
                <c:pt idx="288">
                  <c:v>40782.010416665966</c:v>
                </c:pt>
                <c:pt idx="289">
                  <c:v>40782.02083333263</c:v>
                </c:pt>
                <c:pt idx="290">
                  <c:v>40782.031249999294</c:v>
                </c:pt>
                <c:pt idx="291">
                  <c:v>40782.041666665944</c:v>
                </c:pt>
                <c:pt idx="292">
                  <c:v>40782.052083332623</c:v>
                </c:pt>
                <c:pt idx="293">
                  <c:v>40782.062499999287</c:v>
                </c:pt>
                <c:pt idx="294">
                  <c:v>40782.072916665951</c:v>
                </c:pt>
                <c:pt idx="295">
                  <c:v>40782.083333332615</c:v>
                </c:pt>
                <c:pt idx="296">
                  <c:v>40782.093749999265</c:v>
                </c:pt>
                <c:pt idx="297">
                  <c:v>40782.104166665929</c:v>
                </c:pt>
                <c:pt idx="298">
                  <c:v>40782.114583332608</c:v>
                </c:pt>
                <c:pt idx="299">
                  <c:v>40782.124999999272</c:v>
                </c:pt>
                <c:pt idx="300">
                  <c:v>40782.135416665922</c:v>
                </c:pt>
                <c:pt idx="301">
                  <c:v>40782.145833332601</c:v>
                </c:pt>
                <c:pt idx="302">
                  <c:v>40782.15624999928</c:v>
                </c:pt>
                <c:pt idx="303">
                  <c:v>40782.166666665915</c:v>
                </c:pt>
                <c:pt idx="304">
                  <c:v>40782.177083332594</c:v>
                </c:pt>
                <c:pt idx="305">
                  <c:v>40782.187499999258</c:v>
                </c:pt>
                <c:pt idx="306">
                  <c:v>40782.197916665908</c:v>
                </c:pt>
                <c:pt idx="307">
                  <c:v>40782.208333332601</c:v>
                </c:pt>
                <c:pt idx="308">
                  <c:v>40782.218749999251</c:v>
                </c:pt>
                <c:pt idx="309">
                  <c:v>40782.229166665886</c:v>
                </c:pt>
                <c:pt idx="310">
                  <c:v>40782.239583332579</c:v>
                </c:pt>
                <c:pt idx="311">
                  <c:v>40782.249999999236</c:v>
                </c:pt>
                <c:pt idx="312">
                  <c:v>40782.260416665893</c:v>
                </c:pt>
                <c:pt idx="313">
                  <c:v>40782.270833332586</c:v>
                </c:pt>
                <c:pt idx="314">
                  <c:v>40782.281249999236</c:v>
                </c:pt>
                <c:pt idx="315">
                  <c:v>40782.291666665871</c:v>
                </c:pt>
                <c:pt idx="316">
                  <c:v>40782.302083332579</c:v>
                </c:pt>
                <c:pt idx="317">
                  <c:v>40782.312499999243</c:v>
                </c:pt>
                <c:pt idx="318">
                  <c:v>40782.322916665886</c:v>
                </c:pt>
                <c:pt idx="319">
                  <c:v>40782.333333332572</c:v>
                </c:pt>
                <c:pt idx="320">
                  <c:v>40782.343749999221</c:v>
                </c:pt>
                <c:pt idx="321">
                  <c:v>40782.354166665886</c:v>
                </c:pt>
                <c:pt idx="322">
                  <c:v>40782.364583332565</c:v>
                </c:pt>
                <c:pt idx="323">
                  <c:v>40782.374999999229</c:v>
                </c:pt>
                <c:pt idx="324">
                  <c:v>40782.385416665878</c:v>
                </c:pt>
                <c:pt idx="325">
                  <c:v>40782.395833332543</c:v>
                </c:pt>
                <c:pt idx="326">
                  <c:v>40782.406249999221</c:v>
                </c:pt>
                <c:pt idx="327">
                  <c:v>40782.416666665871</c:v>
                </c:pt>
                <c:pt idx="328">
                  <c:v>40782.427083332535</c:v>
                </c:pt>
                <c:pt idx="329">
                  <c:v>40782.4374999992</c:v>
                </c:pt>
                <c:pt idx="330">
                  <c:v>40782.447916665864</c:v>
                </c:pt>
                <c:pt idx="331">
                  <c:v>40782.45833333255</c:v>
                </c:pt>
                <c:pt idx="332">
                  <c:v>40782.468749999192</c:v>
                </c:pt>
                <c:pt idx="333">
                  <c:v>40782.479166665835</c:v>
                </c:pt>
                <c:pt idx="334">
                  <c:v>40782.489583332535</c:v>
                </c:pt>
                <c:pt idx="335">
                  <c:v>40782.499999999192</c:v>
                </c:pt>
                <c:pt idx="336">
                  <c:v>40782.510416665835</c:v>
                </c:pt>
                <c:pt idx="337">
                  <c:v>40782.520833332528</c:v>
                </c:pt>
                <c:pt idx="338">
                  <c:v>40782.531249999192</c:v>
                </c:pt>
                <c:pt idx="339">
                  <c:v>40782.54166666582</c:v>
                </c:pt>
                <c:pt idx="340">
                  <c:v>40782.552083332521</c:v>
                </c:pt>
                <c:pt idx="341">
                  <c:v>40782.562499999185</c:v>
                </c:pt>
                <c:pt idx="342">
                  <c:v>40782.572916665835</c:v>
                </c:pt>
                <c:pt idx="343">
                  <c:v>40782.583333332499</c:v>
                </c:pt>
                <c:pt idx="344">
                  <c:v>40782.593749999156</c:v>
                </c:pt>
                <c:pt idx="345">
                  <c:v>40782.604166665813</c:v>
                </c:pt>
                <c:pt idx="346">
                  <c:v>40782.614583332492</c:v>
                </c:pt>
                <c:pt idx="347">
                  <c:v>40782.624999999163</c:v>
                </c:pt>
                <c:pt idx="348">
                  <c:v>40782.635416665798</c:v>
                </c:pt>
                <c:pt idx="349">
                  <c:v>40782.645833332492</c:v>
                </c:pt>
                <c:pt idx="350">
                  <c:v>40782.656249999171</c:v>
                </c:pt>
                <c:pt idx="351">
                  <c:v>40782.666666665784</c:v>
                </c:pt>
                <c:pt idx="352">
                  <c:v>40782.677083332477</c:v>
                </c:pt>
                <c:pt idx="353">
                  <c:v>40782.687499999141</c:v>
                </c:pt>
                <c:pt idx="354">
                  <c:v>40782.697916665784</c:v>
                </c:pt>
                <c:pt idx="355">
                  <c:v>40782.708333332484</c:v>
                </c:pt>
                <c:pt idx="356">
                  <c:v>40782.718749999141</c:v>
                </c:pt>
                <c:pt idx="357">
                  <c:v>40782.729166665762</c:v>
                </c:pt>
                <c:pt idx="358">
                  <c:v>40782.739583332455</c:v>
                </c:pt>
                <c:pt idx="359">
                  <c:v>40782.749999999141</c:v>
                </c:pt>
                <c:pt idx="360">
                  <c:v>40782.760416665769</c:v>
                </c:pt>
                <c:pt idx="361">
                  <c:v>40782.770833332463</c:v>
                </c:pt>
                <c:pt idx="362">
                  <c:v>40782.781249999134</c:v>
                </c:pt>
                <c:pt idx="363">
                  <c:v>40782.791666665747</c:v>
                </c:pt>
                <c:pt idx="364">
                  <c:v>40782.802083332448</c:v>
                </c:pt>
                <c:pt idx="365">
                  <c:v>40782.812499999134</c:v>
                </c:pt>
                <c:pt idx="366">
                  <c:v>40782.822916665777</c:v>
                </c:pt>
                <c:pt idx="367">
                  <c:v>40782.833333332441</c:v>
                </c:pt>
                <c:pt idx="368">
                  <c:v>40782.843749999112</c:v>
                </c:pt>
                <c:pt idx="369">
                  <c:v>40782.854166665755</c:v>
                </c:pt>
                <c:pt idx="370">
                  <c:v>40782.864583332441</c:v>
                </c:pt>
                <c:pt idx="371">
                  <c:v>40782.87499999912</c:v>
                </c:pt>
                <c:pt idx="372">
                  <c:v>40782.885416665755</c:v>
                </c:pt>
                <c:pt idx="373">
                  <c:v>40782.895833332441</c:v>
                </c:pt>
                <c:pt idx="374">
                  <c:v>40782.906249999105</c:v>
                </c:pt>
                <c:pt idx="375">
                  <c:v>40782.916666665755</c:v>
                </c:pt>
                <c:pt idx="376">
                  <c:v>40782.927083332404</c:v>
                </c:pt>
                <c:pt idx="377">
                  <c:v>40782.937499999083</c:v>
                </c:pt>
                <c:pt idx="378">
                  <c:v>40782.947916665733</c:v>
                </c:pt>
                <c:pt idx="379">
                  <c:v>40782.958333332426</c:v>
                </c:pt>
                <c:pt idx="380">
                  <c:v>40782.968749999083</c:v>
                </c:pt>
                <c:pt idx="381">
                  <c:v>40782.979166665718</c:v>
                </c:pt>
                <c:pt idx="382">
                  <c:v>40782.989583332412</c:v>
                </c:pt>
                <c:pt idx="383">
                  <c:v>40782.999999999069</c:v>
                </c:pt>
                <c:pt idx="384">
                  <c:v>40783.010416665726</c:v>
                </c:pt>
                <c:pt idx="385">
                  <c:v>40783.020833332397</c:v>
                </c:pt>
                <c:pt idx="386">
                  <c:v>40783.031249999061</c:v>
                </c:pt>
                <c:pt idx="387">
                  <c:v>40783.041666665704</c:v>
                </c:pt>
                <c:pt idx="388">
                  <c:v>40783.05208333239</c:v>
                </c:pt>
                <c:pt idx="389">
                  <c:v>40783.062499999061</c:v>
                </c:pt>
                <c:pt idx="390">
                  <c:v>40783.072916665704</c:v>
                </c:pt>
                <c:pt idx="391">
                  <c:v>40783.083333332383</c:v>
                </c:pt>
                <c:pt idx="392">
                  <c:v>40783.093749999032</c:v>
                </c:pt>
                <c:pt idx="393">
                  <c:v>40783.104166665682</c:v>
                </c:pt>
                <c:pt idx="394">
                  <c:v>40783.114583332383</c:v>
                </c:pt>
                <c:pt idx="395">
                  <c:v>40783.12499999904</c:v>
                </c:pt>
                <c:pt idx="396">
                  <c:v>40783.135416665682</c:v>
                </c:pt>
                <c:pt idx="397">
                  <c:v>40783.145833332368</c:v>
                </c:pt>
                <c:pt idx="398">
                  <c:v>40783.156249999047</c:v>
                </c:pt>
                <c:pt idx="399">
                  <c:v>40783.166666665667</c:v>
                </c:pt>
                <c:pt idx="400">
                  <c:v>40783.177083332354</c:v>
                </c:pt>
                <c:pt idx="401">
                  <c:v>40783.187499999032</c:v>
                </c:pt>
                <c:pt idx="402">
                  <c:v>40783.197916665667</c:v>
                </c:pt>
                <c:pt idx="403">
                  <c:v>40783.208333332361</c:v>
                </c:pt>
                <c:pt idx="404">
                  <c:v>40783.218749999018</c:v>
                </c:pt>
                <c:pt idx="405">
                  <c:v>40783.229166665638</c:v>
                </c:pt>
                <c:pt idx="406">
                  <c:v>40783.239583332332</c:v>
                </c:pt>
                <c:pt idx="407">
                  <c:v>40783.24999999901</c:v>
                </c:pt>
                <c:pt idx="408">
                  <c:v>40783.260416665653</c:v>
                </c:pt>
                <c:pt idx="409">
                  <c:v>40783.270833332339</c:v>
                </c:pt>
                <c:pt idx="410">
                  <c:v>40783.281249999003</c:v>
                </c:pt>
                <c:pt idx="411">
                  <c:v>40783.291666665624</c:v>
                </c:pt>
                <c:pt idx="412">
                  <c:v>40783.302083332332</c:v>
                </c:pt>
                <c:pt idx="413">
                  <c:v>40783.312499999018</c:v>
                </c:pt>
                <c:pt idx="414">
                  <c:v>40783.322916665646</c:v>
                </c:pt>
                <c:pt idx="415">
                  <c:v>40783.333333332332</c:v>
                </c:pt>
                <c:pt idx="416">
                  <c:v>40783.343749999003</c:v>
                </c:pt>
                <c:pt idx="417">
                  <c:v>40783.354166665638</c:v>
                </c:pt>
                <c:pt idx="418">
                  <c:v>40783.364583332317</c:v>
                </c:pt>
                <c:pt idx="419">
                  <c:v>40783.37499999901</c:v>
                </c:pt>
                <c:pt idx="420">
                  <c:v>40783.385416665631</c:v>
                </c:pt>
                <c:pt idx="421">
                  <c:v>40783.39583333231</c:v>
                </c:pt>
                <c:pt idx="422">
                  <c:v>40783.40624999901</c:v>
                </c:pt>
                <c:pt idx="423">
                  <c:v>40783.416666665624</c:v>
                </c:pt>
                <c:pt idx="424">
                  <c:v>40783.427083332288</c:v>
                </c:pt>
                <c:pt idx="425">
                  <c:v>40783.437499998989</c:v>
                </c:pt>
                <c:pt idx="426">
                  <c:v>40783.447916665624</c:v>
                </c:pt>
                <c:pt idx="427">
                  <c:v>40783.45833333231</c:v>
                </c:pt>
                <c:pt idx="428">
                  <c:v>40783.468749998974</c:v>
                </c:pt>
                <c:pt idx="429">
                  <c:v>40783.479166665602</c:v>
                </c:pt>
                <c:pt idx="430">
                  <c:v>40783.489583332288</c:v>
                </c:pt>
                <c:pt idx="431">
                  <c:v>40783.499999998967</c:v>
                </c:pt>
                <c:pt idx="432">
                  <c:v>40783.510416665602</c:v>
                </c:pt>
                <c:pt idx="433">
                  <c:v>40783.520833332281</c:v>
                </c:pt>
                <c:pt idx="434">
                  <c:v>40783.53124999896</c:v>
                </c:pt>
                <c:pt idx="435">
                  <c:v>40783.541666665587</c:v>
                </c:pt>
                <c:pt idx="436">
                  <c:v>40783.552083332273</c:v>
                </c:pt>
                <c:pt idx="437">
                  <c:v>40783.562499998952</c:v>
                </c:pt>
                <c:pt idx="438">
                  <c:v>40783.572916665595</c:v>
                </c:pt>
                <c:pt idx="439">
                  <c:v>40783.583333332266</c:v>
                </c:pt>
                <c:pt idx="440">
                  <c:v>40783.59374999893</c:v>
                </c:pt>
                <c:pt idx="441">
                  <c:v>40783.60416666558</c:v>
                </c:pt>
                <c:pt idx="442">
                  <c:v>40783.614583332259</c:v>
                </c:pt>
                <c:pt idx="443">
                  <c:v>40783.624999998938</c:v>
                </c:pt>
                <c:pt idx="444">
                  <c:v>40783.635416665573</c:v>
                </c:pt>
                <c:pt idx="445">
                  <c:v>40783.645833332252</c:v>
                </c:pt>
                <c:pt idx="446">
                  <c:v>40783.656249998945</c:v>
                </c:pt>
                <c:pt idx="447">
                  <c:v>40783.666666665566</c:v>
                </c:pt>
                <c:pt idx="448">
                  <c:v>40783.67708333223</c:v>
                </c:pt>
                <c:pt idx="449">
                  <c:v>40783.687499998923</c:v>
                </c:pt>
                <c:pt idx="450">
                  <c:v>40783.697916665558</c:v>
                </c:pt>
                <c:pt idx="451">
                  <c:v>40783.708333332237</c:v>
                </c:pt>
                <c:pt idx="452">
                  <c:v>40783.718749998916</c:v>
                </c:pt>
                <c:pt idx="453">
                  <c:v>40783.729166665536</c:v>
                </c:pt>
                <c:pt idx="454">
                  <c:v>40783.739583332215</c:v>
                </c:pt>
                <c:pt idx="455">
                  <c:v>40783.749999998909</c:v>
                </c:pt>
                <c:pt idx="456">
                  <c:v>40783.760416665544</c:v>
                </c:pt>
                <c:pt idx="457">
                  <c:v>40783.770833332223</c:v>
                </c:pt>
                <c:pt idx="458">
                  <c:v>40783.781249998901</c:v>
                </c:pt>
                <c:pt idx="459">
                  <c:v>40783.791666665522</c:v>
                </c:pt>
                <c:pt idx="460">
                  <c:v>40783.802083332215</c:v>
                </c:pt>
                <c:pt idx="461">
                  <c:v>40783.812499998909</c:v>
                </c:pt>
                <c:pt idx="462">
                  <c:v>40783.822916665544</c:v>
                </c:pt>
                <c:pt idx="463">
                  <c:v>40783.833333332208</c:v>
                </c:pt>
                <c:pt idx="464">
                  <c:v>40783.843749998887</c:v>
                </c:pt>
                <c:pt idx="465">
                  <c:v>40783.854166665536</c:v>
                </c:pt>
                <c:pt idx="466">
                  <c:v>40783.864583332201</c:v>
                </c:pt>
                <c:pt idx="467">
                  <c:v>40783.874999998894</c:v>
                </c:pt>
                <c:pt idx="468">
                  <c:v>40783.885416665529</c:v>
                </c:pt>
                <c:pt idx="469">
                  <c:v>40783.895833332193</c:v>
                </c:pt>
                <c:pt idx="470">
                  <c:v>40783.906249998887</c:v>
                </c:pt>
                <c:pt idx="471">
                  <c:v>40783.916666665522</c:v>
                </c:pt>
                <c:pt idx="472">
                  <c:v>40783.927083332186</c:v>
                </c:pt>
                <c:pt idx="473">
                  <c:v>40783.937499998865</c:v>
                </c:pt>
                <c:pt idx="474">
                  <c:v>40783.947916665515</c:v>
                </c:pt>
                <c:pt idx="475">
                  <c:v>40783.958333332201</c:v>
                </c:pt>
                <c:pt idx="476">
                  <c:v>40783.968749998843</c:v>
                </c:pt>
                <c:pt idx="477">
                  <c:v>40783.979166665493</c:v>
                </c:pt>
                <c:pt idx="478">
                  <c:v>40783.989583332186</c:v>
                </c:pt>
                <c:pt idx="479">
                  <c:v>40783.999999998843</c:v>
                </c:pt>
                <c:pt idx="480">
                  <c:v>40784.0104166655</c:v>
                </c:pt>
                <c:pt idx="481">
                  <c:v>40784.020833332179</c:v>
                </c:pt>
                <c:pt idx="482">
                  <c:v>40784.031249998843</c:v>
                </c:pt>
                <c:pt idx="483">
                  <c:v>40784.041666665471</c:v>
                </c:pt>
                <c:pt idx="484">
                  <c:v>40784.052083332172</c:v>
                </c:pt>
                <c:pt idx="485">
                  <c:v>40784.062499998836</c:v>
                </c:pt>
                <c:pt idx="486">
                  <c:v>40784.072916665486</c:v>
                </c:pt>
                <c:pt idx="487">
                  <c:v>40784.083333332164</c:v>
                </c:pt>
                <c:pt idx="488">
                  <c:v>40784.093749998814</c:v>
                </c:pt>
                <c:pt idx="489">
                  <c:v>40784.104166665464</c:v>
                </c:pt>
                <c:pt idx="490">
                  <c:v>40784.114583332143</c:v>
                </c:pt>
                <c:pt idx="491">
                  <c:v>40784.124999998821</c:v>
                </c:pt>
                <c:pt idx="492">
                  <c:v>40784.135416665456</c:v>
                </c:pt>
                <c:pt idx="493">
                  <c:v>40784.145833332143</c:v>
                </c:pt>
                <c:pt idx="494">
                  <c:v>40784.156249998821</c:v>
                </c:pt>
                <c:pt idx="495">
                  <c:v>40784.166666665449</c:v>
                </c:pt>
                <c:pt idx="496">
                  <c:v>40784.177083332128</c:v>
                </c:pt>
                <c:pt idx="497">
                  <c:v>40784.187499998792</c:v>
                </c:pt>
                <c:pt idx="498">
                  <c:v>40784.197916665435</c:v>
                </c:pt>
                <c:pt idx="499">
                  <c:v>40784.208333332135</c:v>
                </c:pt>
                <c:pt idx="500">
                  <c:v>40784.218749998792</c:v>
                </c:pt>
                <c:pt idx="501">
                  <c:v>40784.229166665413</c:v>
                </c:pt>
                <c:pt idx="502">
                  <c:v>40784.239583332106</c:v>
                </c:pt>
                <c:pt idx="503">
                  <c:v>40784.249999998792</c:v>
                </c:pt>
                <c:pt idx="504">
                  <c:v>40784.26041666542</c:v>
                </c:pt>
                <c:pt idx="505">
                  <c:v>40784.270833332113</c:v>
                </c:pt>
                <c:pt idx="506">
                  <c:v>40784.281249998785</c:v>
                </c:pt>
                <c:pt idx="507">
                  <c:v>40784.291666665406</c:v>
                </c:pt>
                <c:pt idx="508">
                  <c:v>40784.302083332099</c:v>
                </c:pt>
                <c:pt idx="509">
                  <c:v>40784.312499998785</c:v>
                </c:pt>
                <c:pt idx="510">
                  <c:v>40784.322916665427</c:v>
                </c:pt>
                <c:pt idx="511">
                  <c:v>40784.333333332092</c:v>
                </c:pt>
                <c:pt idx="512">
                  <c:v>40784.343749998763</c:v>
                </c:pt>
                <c:pt idx="513">
                  <c:v>40784.35416666542</c:v>
                </c:pt>
                <c:pt idx="514">
                  <c:v>40784.364583332092</c:v>
                </c:pt>
                <c:pt idx="515">
                  <c:v>40784.37499999877</c:v>
                </c:pt>
                <c:pt idx="516">
                  <c:v>40784.385416665406</c:v>
                </c:pt>
                <c:pt idx="517">
                  <c:v>40784.395833332092</c:v>
                </c:pt>
                <c:pt idx="518">
                  <c:v>40784.406249998756</c:v>
                </c:pt>
                <c:pt idx="519">
                  <c:v>40784.416666665406</c:v>
                </c:pt>
                <c:pt idx="520">
                  <c:v>40784.42708333207</c:v>
                </c:pt>
                <c:pt idx="521">
                  <c:v>40784.437499998741</c:v>
                </c:pt>
                <c:pt idx="522">
                  <c:v>40784.447916665384</c:v>
                </c:pt>
                <c:pt idx="523">
                  <c:v>40784.458333332084</c:v>
                </c:pt>
                <c:pt idx="524">
                  <c:v>40784.468749998741</c:v>
                </c:pt>
                <c:pt idx="525">
                  <c:v>40784.479166665369</c:v>
                </c:pt>
                <c:pt idx="526">
                  <c:v>40784.489583332062</c:v>
                </c:pt>
                <c:pt idx="527">
                  <c:v>40784.499999998719</c:v>
                </c:pt>
                <c:pt idx="528">
                  <c:v>40784.510416665384</c:v>
                </c:pt>
                <c:pt idx="529">
                  <c:v>40784.520833332048</c:v>
                </c:pt>
                <c:pt idx="530">
                  <c:v>40784.531249998712</c:v>
                </c:pt>
                <c:pt idx="531">
                  <c:v>40784.541666665355</c:v>
                </c:pt>
                <c:pt idx="532">
                  <c:v>40784.552083332041</c:v>
                </c:pt>
                <c:pt idx="533">
                  <c:v>40784.562499998712</c:v>
                </c:pt>
                <c:pt idx="534">
                  <c:v>40784.572916665355</c:v>
                </c:pt>
                <c:pt idx="535">
                  <c:v>40784.583333332033</c:v>
                </c:pt>
                <c:pt idx="536">
                  <c:v>40784.593749998683</c:v>
                </c:pt>
                <c:pt idx="537">
                  <c:v>40784.604166665333</c:v>
                </c:pt>
                <c:pt idx="538">
                  <c:v>40784.614583332033</c:v>
                </c:pt>
                <c:pt idx="539">
                  <c:v>40784.62499999869</c:v>
                </c:pt>
                <c:pt idx="540">
                  <c:v>40784.635416665333</c:v>
                </c:pt>
                <c:pt idx="541">
                  <c:v>40784.645833332019</c:v>
                </c:pt>
                <c:pt idx="542">
                  <c:v>40784.656249998698</c:v>
                </c:pt>
                <c:pt idx="543">
                  <c:v>40784.666666665318</c:v>
                </c:pt>
                <c:pt idx="544">
                  <c:v>40784.677083332004</c:v>
                </c:pt>
                <c:pt idx="545">
                  <c:v>40784.687499998683</c:v>
                </c:pt>
                <c:pt idx="546">
                  <c:v>40784.697916665318</c:v>
                </c:pt>
                <c:pt idx="547">
                  <c:v>40784.708333332012</c:v>
                </c:pt>
                <c:pt idx="548">
                  <c:v>40784.718749998668</c:v>
                </c:pt>
                <c:pt idx="549">
                  <c:v>40784.729166665289</c:v>
                </c:pt>
                <c:pt idx="550">
                  <c:v>40784.739583331982</c:v>
                </c:pt>
                <c:pt idx="551">
                  <c:v>40784.749999998661</c:v>
                </c:pt>
                <c:pt idx="552">
                  <c:v>40784.760416665304</c:v>
                </c:pt>
                <c:pt idx="553">
                  <c:v>40784.77083333199</c:v>
                </c:pt>
                <c:pt idx="554">
                  <c:v>40784.781249998661</c:v>
                </c:pt>
                <c:pt idx="555">
                  <c:v>40784.791666665275</c:v>
                </c:pt>
                <c:pt idx="556">
                  <c:v>40784.802083331982</c:v>
                </c:pt>
                <c:pt idx="557">
                  <c:v>40784.812499998668</c:v>
                </c:pt>
                <c:pt idx="558">
                  <c:v>40784.822916665304</c:v>
                </c:pt>
                <c:pt idx="559">
                  <c:v>40784.833333331982</c:v>
                </c:pt>
                <c:pt idx="560">
                  <c:v>40784.843749998639</c:v>
                </c:pt>
                <c:pt idx="561">
                  <c:v>40784.854166665304</c:v>
                </c:pt>
                <c:pt idx="562">
                  <c:v>40784.864583331968</c:v>
                </c:pt>
                <c:pt idx="563">
                  <c:v>40784.874999998647</c:v>
                </c:pt>
                <c:pt idx="564">
                  <c:v>40784.885416665282</c:v>
                </c:pt>
                <c:pt idx="565">
                  <c:v>40784.895833331961</c:v>
                </c:pt>
                <c:pt idx="566">
                  <c:v>40784.906249998647</c:v>
                </c:pt>
                <c:pt idx="567">
                  <c:v>40784.916666665275</c:v>
                </c:pt>
                <c:pt idx="568">
                  <c:v>40784.927083331939</c:v>
                </c:pt>
                <c:pt idx="569">
                  <c:v>40784.937499998618</c:v>
                </c:pt>
                <c:pt idx="570">
                  <c:v>40784.947916665275</c:v>
                </c:pt>
                <c:pt idx="571">
                  <c:v>40784.958333331961</c:v>
                </c:pt>
                <c:pt idx="572">
                  <c:v>40784.96874999861</c:v>
                </c:pt>
                <c:pt idx="573">
                  <c:v>40784.979166665253</c:v>
                </c:pt>
                <c:pt idx="574">
                  <c:v>40784.989583331939</c:v>
                </c:pt>
                <c:pt idx="575">
                  <c:v>40784.999999998603</c:v>
                </c:pt>
                <c:pt idx="576">
                  <c:v>40785.010416665253</c:v>
                </c:pt>
                <c:pt idx="577">
                  <c:v>40785.020833331931</c:v>
                </c:pt>
                <c:pt idx="578">
                  <c:v>40785.031249998603</c:v>
                </c:pt>
                <c:pt idx="579">
                  <c:v>40785.041666665231</c:v>
                </c:pt>
                <c:pt idx="580">
                  <c:v>40785.052083331931</c:v>
                </c:pt>
                <c:pt idx="581">
                  <c:v>40785.062499998603</c:v>
                </c:pt>
                <c:pt idx="582">
                  <c:v>40785.072916665238</c:v>
                </c:pt>
                <c:pt idx="583">
                  <c:v>40785.083333331917</c:v>
                </c:pt>
                <c:pt idx="584">
                  <c:v>40785.093749998581</c:v>
                </c:pt>
                <c:pt idx="585">
                  <c:v>40785.104166665216</c:v>
                </c:pt>
                <c:pt idx="586">
                  <c:v>40785.11458333191</c:v>
                </c:pt>
                <c:pt idx="587">
                  <c:v>40785.124999998596</c:v>
                </c:pt>
                <c:pt idx="588">
                  <c:v>40785.135416665216</c:v>
                </c:pt>
                <c:pt idx="589">
                  <c:v>40785.145833331902</c:v>
                </c:pt>
                <c:pt idx="590">
                  <c:v>40785.156249998596</c:v>
                </c:pt>
                <c:pt idx="591">
                  <c:v>40785.166666665202</c:v>
                </c:pt>
                <c:pt idx="592">
                  <c:v>40785.177083331881</c:v>
                </c:pt>
                <c:pt idx="593">
                  <c:v>40785.187499998574</c:v>
                </c:pt>
                <c:pt idx="594">
                  <c:v>40785.197916665202</c:v>
                </c:pt>
                <c:pt idx="595">
                  <c:v>40785.208333331888</c:v>
                </c:pt>
                <c:pt idx="596">
                  <c:v>40785.218749998567</c:v>
                </c:pt>
                <c:pt idx="597">
                  <c:v>40785.22916666518</c:v>
                </c:pt>
                <c:pt idx="598">
                  <c:v>40785.239583331866</c:v>
                </c:pt>
                <c:pt idx="599">
                  <c:v>40785.249999998559</c:v>
                </c:pt>
                <c:pt idx="600">
                  <c:v>40785.260416665187</c:v>
                </c:pt>
                <c:pt idx="601">
                  <c:v>40785.270833331873</c:v>
                </c:pt>
                <c:pt idx="602">
                  <c:v>40785.281249998552</c:v>
                </c:pt>
                <c:pt idx="603">
                  <c:v>40785.291666665165</c:v>
                </c:pt>
                <c:pt idx="604">
                  <c:v>40785.302083331866</c:v>
                </c:pt>
                <c:pt idx="605">
                  <c:v>40785.312499998559</c:v>
                </c:pt>
                <c:pt idx="606">
                  <c:v>40785.322916665194</c:v>
                </c:pt>
                <c:pt idx="607">
                  <c:v>40785.333333331859</c:v>
                </c:pt>
                <c:pt idx="608">
                  <c:v>40785.343749998538</c:v>
                </c:pt>
                <c:pt idx="609">
                  <c:v>40785.354166665187</c:v>
                </c:pt>
                <c:pt idx="610">
                  <c:v>40785.364583331851</c:v>
                </c:pt>
                <c:pt idx="611">
                  <c:v>40785.374999998545</c:v>
                </c:pt>
                <c:pt idx="612">
                  <c:v>40785.38541666518</c:v>
                </c:pt>
                <c:pt idx="613">
                  <c:v>40785.395833331844</c:v>
                </c:pt>
                <c:pt idx="614">
                  <c:v>40785.406249998538</c:v>
                </c:pt>
                <c:pt idx="615">
                  <c:v>40785.416666665173</c:v>
                </c:pt>
                <c:pt idx="616">
                  <c:v>40785.427083331822</c:v>
                </c:pt>
                <c:pt idx="617">
                  <c:v>40785.437499998516</c:v>
                </c:pt>
                <c:pt idx="618">
                  <c:v>40785.447916665165</c:v>
                </c:pt>
                <c:pt idx="619">
                  <c:v>40785.458333331844</c:v>
                </c:pt>
                <c:pt idx="620">
                  <c:v>40785.468749998508</c:v>
                </c:pt>
                <c:pt idx="621">
                  <c:v>40785.479166665144</c:v>
                </c:pt>
                <c:pt idx="622">
                  <c:v>40785.489583331822</c:v>
                </c:pt>
                <c:pt idx="623">
                  <c:v>40785.499999998501</c:v>
                </c:pt>
                <c:pt idx="624">
                  <c:v>40785.510416665151</c:v>
                </c:pt>
                <c:pt idx="625">
                  <c:v>40785.520833331815</c:v>
                </c:pt>
                <c:pt idx="626">
                  <c:v>40785.531249998494</c:v>
                </c:pt>
                <c:pt idx="627">
                  <c:v>40785.541666665129</c:v>
                </c:pt>
                <c:pt idx="628">
                  <c:v>40785.552083331808</c:v>
                </c:pt>
                <c:pt idx="629">
                  <c:v>40785.562499998487</c:v>
                </c:pt>
                <c:pt idx="630">
                  <c:v>40785.572916665136</c:v>
                </c:pt>
                <c:pt idx="631">
                  <c:v>40785.583333331801</c:v>
                </c:pt>
                <c:pt idx="632">
                  <c:v>40785.593749998465</c:v>
                </c:pt>
                <c:pt idx="633">
                  <c:v>40785.604166665114</c:v>
                </c:pt>
                <c:pt idx="634">
                  <c:v>40785.614583331786</c:v>
                </c:pt>
                <c:pt idx="635">
                  <c:v>40785.624999998472</c:v>
                </c:pt>
                <c:pt idx="636">
                  <c:v>40785.635416665107</c:v>
                </c:pt>
                <c:pt idx="637">
                  <c:v>40785.645833331786</c:v>
                </c:pt>
                <c:pt idx="638">
                  <c:v>40785.656249998479</c:v>
                </c:pt>
                <c:pt idx="639">
                  <c:v>40785.6666666651</c:v>
                </c:pt>
                <c:pt idx="640">
                  <c:v>40785.677083331764</c:v>
                </c:pt>
                <c:pt idx="641">
                  <c:v>40785.687499998443</c:v>
                </c:pt>
                <c:pt idx="642">
                  <c:v>40785.697916665093</c:v>
                </c:pt>
                <c:pt idx="643">
                  <c:v>40785.708333331771</c:v>
                </c:pt>
                <c:pt idx="644">
                  <c:v>40785.718749998443</c:v>
                </c:pt>
                <c:pt idx="645">
                  <c:v>40785.729166665071</c:v>
                </c:pt>
                <c:pt idx="646">
                  <c:v>40785.73958333175</c:v>
                </c:pt>
                <c:pt idx="647">
                  <c:v>40785.749999998443</c:v>
                </c:pt>
                <c:pt idx="648">
                  <c:v>40785.760416665071</c:v>
                </c:pt>
                <c:pt idx="649">
                  <c:v>40785.770833331757</c:v>
                </c:pt>
                <c:pt idx="650">
                  <c:v>40785.781249998436</c:v>
                </c:pt>
                <c:pt idx="651">
                  <c:v>40785.791666665056</c:v>
                </c:pt>
                <c:pt idx="652">
                  <c:v>40785.80208333175</c:v>
                </c:pt>
                <c:pt idx="653">
                  <c:v>40785.812499998443</c:v>
                </c:pt>
                <c:pt idx="654">
                  <c:v>40785.822916665078</c:v>
                </c:pt>
                <c:pt idx="655">
                  <c:v>40785.833333331735</c:v>
                </c:pt>
                <c:pt idx="656">
                  <c:v>40785.843749998421</c:v>
                </c:pt>
                <c:pt idx="657">
                  <c:v>40785.854166665071</c:v>
                </c:pt>
                <c:pt idx="658">
                  <c:v>40785.864583331735</c:v>
                </c:pt>
                <c:pt idx="659">
                  <c:v>40785.874999998421</c:v>
                </c:pt>
                <c:pt idx="660">
                  <c:v>40785.885416665064</c:v>
                </c:pt>
                <c:pt idx="661">
                  <c:v>40785.895833331728</c:v>
                </c:pt>
                <c:pt idx="662">
                  <c:v>40785.906249998407</c:v>
                </c:pt>
                <c:pt idx="663">
                  <c:v>40785.916666665056</c:v>
                </c:pt>
                <c:pt idx="664">
                  <c:v>40785.927083331699</c:v>
                </c:pt>
                <c:pt idx="665">
                  <c:v>40785.937499998392</c:v>
                </c:pt>
                <c:pt idx="666">
                  <c:v>40785.947916665034</c:v>
                </c:pt>
                <c:pt idx="667">
                  <c:v>40785.958333331713</c:v>
                </c:pt>
                <c:pt idx="668">
                  <c:v>40785.968749998392</c:v>
                </c:pt>
                <c:pt idx="669">
                  <c:v>40785.97916666502</c:v>
                </c:pt>
                <c:pt idx="670">
                  <c:v>40785.989583331706</c:v>
                </c:pt>
                <c:pt idx="671">
                  <c:v>40785.999999998385</c:v>
                </c:pt>
                <c:pt idx="672">
                  <c:v>40786.010416665034</c:v>
                </c:pt>
                <c:pt idx="673">
                  <c:v>40786.020833331684</c:v>
                </c:pt>
                <c:pt idx="674">
                  <c:v>40786.031249998363</c:v>
                </c:pt>
                <c:pt idx="675">
                  <c:v>40786.041666665013</c:v>
                </c:pt>
                <c:pt idx="676">
                  <c:v>40786.052083331684</c:v>
                </c:pt>
                <c:pt idx="677">
                  <c:v>40786.062499998363</c:v>
                </c:pt>
                <c:pt idx="678">
                  <c:v>40786.07291666502</c:v>
                </c:pt>
                <c:pt idx="679">
                  <c:v>40786.083333331684</c:v>
                </c:pt>
                <c:pt idx="680">
                  <c:v>40786.093749998334</c:v>
                </c:pt>
                <c:pt idx="681">
                  <c:v>40786.104166664991</c:v>
                </c:pt>
                <c:pt idx="682">
                  <c:v>40786.114583331677</c:v>
                </c:pt>
                <c:pt idx="683">
                  <c:v>40786.124999998341</c:v>
                </c:pt>
                <c:pt idx="684">
                  <c:v>40786.135416664991</c:v>
                </c:pt>
                <c:pt idx="685">
                  <c:v>40786.14583333167</c:v>
                </c:pt>
                <c:pt idx="686">
                  <c:v>40786.156249998356</c:v>
                </c:pt>
                <c:pt idx="687">
                  <c:v>40786.166666664983</c:v>
                </c:pt>
                <c:pt idx="688">
                  <c:v>40786.177083331633</c:v>
                </c:pt>
                <c:pt idx="689">
                  <c:v>40786.187499998341</c:v>
                </c:pt>
                <c:pt idx="690">
                  <c:v>40786.197916664976</c:v>
                </c:pt>
                <c:pt idx="691">
                  <c:v>40786.208333331655</c:v>
                </c:pt>
                <c:pt idx="692">
                  <c:v>40786.218749998319</c:v>
                </c:pt>
                <c:pt idx="693">
                  <c:v>40786.229166664954</c:v>
                </c:pt>
                <c:pt idx="694">
                  <c:v>40786.239583331619</c:v>
                </c:pt>
                <c:pt idx="695">
                  <c:v>40786.249999998312</c:v>
                </c:pt>
                <c:pt idx="696">
                  <c:v>40786.260416664976</c:v>
                </c:pt>
                <c:pt idx="697">
                  <c:v>40786.270833331626</c:v>
                </c:pt>
                <c:pt idx="698">
                  <c:v>40786.281249998312</c:v>
                </c:pt>
                <c:pt idx="699">
                  <c:v>40786.291666664947</c:v>
                </c:pt>
                <c:pt idx="700">
                  <c:v>40786.302083331626</c:v>
                </c:pt>
                <c:pt idx="701">
                  <c:v>40786.312499998319</c:v>
                </c:pt>
                <c:pt idx="702">
                  <c:v>40786.322916664962</c:v>
                </c:pt>
                <c:pt idx="703">
                  <c:v>40786.333333331626</c:v>
                </c:pt>
                <c:pt idx="704">
                  <c:v>40786.34374999829</c:v>
                </c:pt>
                <c:pt idx="705">
                  <c:v>40786.354166664962</c:v>
                </c:pt>
                <c:pt idx="706">
                  <c:v>40786.364583331604</c:v>
                </c:pt>
                <c:pt idx="707">
                  <c:v>40786.374999998297</c:v>
                </c:pt>
                <c:pt idx="708">
                  <c:v>40786.385416664947</c:v>
                </c:pt>
                <c:pt idx="709">
                  <c:v>40786.395833331604</c:v>
                </c:pt>
                <c:pt idx="710">
                  <c:v>40786.406249998297</c:v>
                </c:pt>
                <c:pt idx="711">
                  <c:v>40786.41666666494</c:v>
                </c:pt>
                <c:pt idx="712">
                  <c:v>40786.42708333159</c:v>
                </c:pt>
                <c:pt idx="713">
                  <c:v>40786.437499998268</c:v>
                </c:pt>
                <c:pt idx="714">
                  <c:v>40786.447916664933</c:v>
                </c:pt>
                <c:pt idx="715">
                  <c:v>40786.458333331611</c:v>
                </c:pt>
                <c:pt idx="716">
                  <c:v>40786.468749998261</c:v>
                </c:pt>
                <c:pt idx="717">
                  <c:v>40786.479166664925</c:v>
                </c:pt>
                <c:pt idx="718">
                  <c:v>40786.48958333159</c:v>
                </c:pt>
                <c:pt idx="719">
                  <c:v>40786.499999998261</c:v>
                </c:pt>
                <c:pt idx="720">
                  <c:v>40786.510416664918</c:v>
                </c:pt>
                <c:pt idx="721">
                  <c:v>40786.520833331582</c:v>
                </c:pt>
                <c:pt idx="722">
                  <c:v>40786.531249998246</c:v>
                </c:pt>
                <c:pt idx="723">
                  <c:v>40786.541666664896</c:v>
                </c:pt>
                <c:pt idx="724">
                  <c:v>40786.552083331582</c:v>
                </c:pt>
                <c:pt idx="725">
                  <c:v>40786.562499998239</c:v>
                </c:pt>
                <c:pt idx="726">
                  <c:v>40786.572916664903</c:v>
                </c:pt>
                <c:pt idx="727">
                  <c:v>40786.583333331568</c:v>
                </c:pt>
                <c:pt idx="728">
                  <c:v>40786.593749998225</c:v>
                </c:pt>
                <c:pt idx="729">
                  <c:v>40786.604166664882</c:v>
                </c:pt>
                <c:pt idx="730">
                  <c:v>40786.61458333156</c:v>
                </c:pt>
                <c:pt idx="731">
                  <c:v>40786.624999998232</c:v>
                </c:pt>
                <c:pt idx="732">
                  <c:v>40786.635416664874</c:v>
                </c:pt>
                <c:pt idx="733">
                  <c:v>40786.645833331553</c:v>
                </c:pt>
                <c:pt idx="734">
                  <c:v>40786.656249998239</c:v>
                </c:pt>
                <c:pt idx="735">
                  <c:v>40786.666666664874</c:v>
                </c:pt>
                <c:pt idx="736">
                  <c:v>40786.677083331531</c:v>
                </c:pt>
                <c:pt idx="737">
                  <c:v>40786.68749999821</c:v>
                </c:pt>
                <c:pt idx="738">
                  <c:v>40786.697916664874</c:v>
                </c:pt>
                <c:pt idx="739">
                  <c:v>40786.708333331539</c:v>
                </c:pt>
                <c:pt idx="740">
                  <c:v>40786.718749998203</c:v>
                </c:pt>
                <c:pt idx="741">
                  <c:v>40786.729166664838</c:v>
                </c:pt>
                <c:pt idx="742">
                  <c:v>40786.739583331524</c:v>
                </c:pt>
                <c:pt idx="743">
                  <c:v>40786.749999998203</c:v>
                </c:pt>
                <c:pt idx="744">
                  <c:v>40786.760416664845</c:v>
                </c:pt>
                <c:pt idx="745">
                  <c:v>40786.770833331531</c:v>
                </c:pt>
                <c:pt idx="746">
                  <c:v>40786.781249998203</c:v>
                </c:pt>
                <c:pt idx="747">
                  <c:v>40786.791666664823</c:v>
                </c:pt>
                <c:pt idx="748">
                  <c:v>40786.802083331517</c:v>
                </c:pt>
                <c:pt idx="749">
                  <c:v>40786.81249999821</c:v>
                </c:pt>
                <c:pt idx="750">
                  <c:v>40786.822916664845</c:v>
                </c:pt>
                <c:pt idx="751">
                  <c:v>40786.833333331509</c:v>
                </c:pt>
                <c:pt idx="752">
                  <c:v>40786.843749998196</c:v>
                </c:pt>
                <c:pt idx="753">
                  <c:v>40786.854166664838</c:v>
                </c:pt>
                <c:pt idx="754">
                  <c:v>40786.864583331502</c:v>
                </c:pt>
                <c:pt idx="755">
                  <c:v>40786.874999998196</c:v>
                </c:pt>
                <c:pt idx="756">
                  <c:v>40786.885416664831</c:v>
                </c:pt>
                <c:pt idx="757">
                  <c:v>40786.895833331495</c:v>
                </c:pt>
                <c:pt idx="758">
                  <c:v>40786.906249998196</c:v>
                </c:pt>
                <c:pt idx="759">
                  <c:v>40786.916666664823</c:v>
                </c:pt>
                <c:pt idx="760">
                  <c:v>40786.927083331473</c:v>
                </c:pt>
                <c:pt idx="761">
                  <c:v>40786.937499998166</c:v>
                </c:pt>
                <c:pt idx="762">
                  <c:v>40786.947916664816</c:v>
                </c:pt>
                <c:pt idx="763">
                  <c:v>40786.958333331495</c:v>
                </c:pt>
                <c:pt idx="764">
                  <c:v>40786.968749998159</c:v>
                </c:pt>
                <c:pt idx="765">
                  <c:v>40786.979166664794</c:v>
                </c:pt>
                <c:pt idx="766">
                  <c:v>40786.989583331473</c:v>
                </c:pt>
                <c:pt idx="767">
                  <c:v>40786.999999998152</c:v>
                </c:pt>
                <c:pt idx="768">
                  <c:v>40787.010416664802</c:v>
                </c:pt>
                <c:pt idx="769">
                  <c:v>40787.020833331466</c:v>
                </c:pt>
                <c:pt idx="770">
                  <c:v>40787.031249998145</c:v>
                </c:pt>
                <c:pt idx="771">
                  <c:v>40787.04166666478</c:v>
                </c:pt>
                <c:pt idx="772">
                  <c:v>40787.052083331459</c:v>
                </c:pt>
                <c:pt idx="773">
                  <c:v>40787.062499998137</c:v>
                </c:pt>
                <c:pt idx="774">
                  <c:v>40787.072916664787</c:v>
                </c:pt>
                <c:pt idx="775">
                  <c:v>40787.083333331451</c:v>
                </c:pt>
                <c:pt idx="776">
                  <c:v>40787.093749998116</c:v>
                </c:pt>
                <c:pt idx="777">
                  <c:v>40787.104166664765</c:v>
                </c:pt>
                <c:pt idx="778">
                  <c:v>40787.114583331444</c:v>
                </c:pt>
                <c:pt idx="779">
                  <c:v>40787.124999998123</c:v>
                </c:pt>
                <c:pt idx="780">
                  <c:v>40787.135416664758</c:v>
                </c:pt>
                <c:pt idx="781">
                  <c:v>40787.145833331437</c:v>
                </c:pt>
                <c:pt idx="782">
                  <c:v>40787.15624999813</c:v>
                </c:pt>
                <c:pt idx="783">
                  <c:v>40787.166666664751</c:v>
                </c:pt>
                <c:pt idx="784">
                  <c:v>40787.177083331415</c:v>
                </c:pt>
                <c:pt idx="785">
                  <c:v>40787.187499998108</c:v>
                </c:pt>
                <c:pt idx="786">
                  <c:v>40787.197916664743</c:v>
                </c:pt>
                <c:pt idx="787">
                  <c:v>40787.208333331422</c:v>
                </c:pt>
                <c:pt idx="788">
                  <c:v>40787.218749998101</c:v>
                </c:pt>
                <c:pt idx="789">
                  <c:v>40787.229166664722</c:v>
                </c:pt>
                <c:pt idx="790">
                  <c:v>40787.2395833314</c:v>
                </c:pt>
                <c:pt idx="791">
                  <c:v>40787.249999998094</c:v>
                </c:pt>
                <c:pt idx="792">
                  <c:v>40787.260416664722</c:v>
                </c:pt>
                <c:pt idx="793">
                  <c:v>40787.270833331408</c:v>
                </c:pt>
                <c:pt idx="794">
                  <c:v>40787.281249998086</c:v>
                </c:pt>
                <c:pt idx="795">
                  <c:v>40787.291666664707</c:v>
                </c:pt>
                <c:pt idx="796">
                  <c:v>40787.3020833314</c:v>
                </c:pt>
                <c:pt idx="797">
                  <c:v>40787.312499998094</c:v>
                </c:pt>
                <c:pt idx="798">
                  <c:v>40787.322916664729</c:v>
                </c:pt>
                <c:pt idx="799">
                  <c:v>40787.333333331386</c:v>
                </c:pt>
                <c:pt idx="800">
                  <c:v>40787.343749998072</c:v>
                </c:pt>
                <c:pt idx="801">
                  <c:v>40787.354166664722</c:v>
                </c:pt>
                <c:pt idx="802">
                  <c:v>40787.364583331386</c:v>
                </c:pt>
                <c:pt idx="803">
                  <c:v>40787.374999998079</c:v>
                </c:pt>
                <c:pt idx="804">
                  <c:v>40787.385416664714</c:v>
                </c:pt>
                <c:pt idx="805">
                  <c:v>40787.395833331379</c:v>
                </c:pt>
                <c:pt idx="806">
                  <c:v>40787.406249998065</c:v>
                </c:pt>
                <c:pt idx="807">
                  <c:v>40787.416666664707</c:v>
                </c:pt>
                <c:pt idx="808">
                  <c:v>40787.427083331357</c:v>
                </c:pt>
                <c:pt idx="809">
                  <c:v>40787.437499998043</c:v>
                </c:pt>
                <c:pt idx="810">
                  <c:v>40787.4479166647</c:v>
                </c:pt>
                <c:pt idx="811">
                  <c:v>40787.458333331379</c:v>
                </c:pt>
                <c:pt idx="812">
                  <c:v>40787.468749998043</c:v>
                </c:pt>
                <c:pt idx="813">
                  <c:v>40787.479166664671</c:v>
                </c:pt>
                <c:pt idx="814">
                  <c:v>40787.489583331357</c:v>
                </c:pt>
                <c:pt idx="815">
                  <c:v>40787.499999998035</c:v>
                </c:pt>
                <c:pt idx="816">
                  <c:v>40787.510416664685</c:v>
                </c:pt>
                <c:pt idx="817">
                  <c:v>40787.520833331335</c:v>
                </c:pt>
                <c:pt idx="818">
                  <c:v>40787.531249998028</c:v>
                </c:pt>
                <c:pt idx="819">
                  <c:v>40787.541666664663</c:v>
                </c:pt>
                <c:pt idx="820">
                  <c:v>40787.552083331335</c:v>
                </c:pt>
                <c:pt idx="821">
                  <c:v>40787.562499998021</c:v>
                </c:pt>
                <c:pt idx="822">
                  <c:v>40787.572916664671</c:v>
                </c:pt>
                <c:pt idx="823">
                  <c:v>40787.583333331335</c:v>
                </c:pt>
                <c:pt idx="824">
                  <c:v>40787.593749997985</c:v>
                </c:pt>
                <c:pt idx="825">
                  <c:v>40787.604166664634</c:v>
                </c:pt>
                <c:pt idx="826">
                  <c:v>40787.614583331328</c:v>
                </c:pt>
                <c:pt idx="827">
                  <c:v>40787.624999997992</c:v>
                </c:pt>
                <c:pt idx="828">
                  <c:v>40787.635416664634</c:v>
                </c:pt>
                <c:pt idx="829">
                  <c:v>40787.64583333132</c:v>
                </c:pt>
                <c:pt idx="830">
                  <c:v>40787.656249998006</c:v>
                </c:pt>
                <c:pt idx="831">
                  <c:v>40787.666666664627</c:v>
                </c:pt>
                <c:pt idx="832">
                  <c:v>40787.677083331284</c:v>
                </c:pt>
                <c:pt idx="833">
                  <c:v>40787.687499997992</c:v>
                </c:pt>
                <c:pt idx="834">
                  <c:v>40787.69791666462</c:v>
                </c:pt>
                <c:pt idx="835">
                  <c:v>40787.708333331306</c:v>
                </c:pt>
                <c:pt idx="836">
                  <c:v>40787.718749997985</c:v>
                </c:pt>
                <c:pt idx="837">
                  <c:v>40787.729166664605</c:v>
                </c:pt>
                <c:pt idx="838">
                  <c:v>40787.739583331277</c:v>
                </c:pt>
                <c:pt idx="839">
                  <c:v>40787.749999997963</c:v>
                </c:pt>
                <c:pt idx="840">
                  <c:v>40787.760416664612</c:v>
                </c:pt>
                <c:pt idx="841">
                  <c:v>40787.770833331284</c:v>
                </c:pt>
                <c:pt idx="842">
                  <c:v>40787.781249997963</c:v>
                </c:pt>
                <c:pt idx="843">
                  <c:v>40787.791666664591</c:v>
                </c:pt>
                <c:pt idx="844">
                  <c:v>40787.802083331284</c:v>
                </c:pt>
                <c:pt idx="845">
                  <c:v>40787.81249999797</c:v>
                </c:pt>
                <c:pt idx="846">
                  <c:v>40787.822916664605</c:v>
                </c:pt>
                <c:pt idx="847">
                  <c:v>40787.833333331277</c:v>
                </c:pt>
                <c:pt idx="848">
                  <c:v>40787.843749997941</c:v>
                </c:pt>
                <c:pt idx="849">
                  <c:v>40787.854166664605</c:v>
                </c:pt>
                <c:pt idx="850">
                  <c:v>40787.864583331255</c:v>
                </c:pt>
                <c:pt idx="851">
                  <c:v>40787.874999997955</c:v>
                </c:pt>
                <c:pt idx="852">
                  <c:v>40787.885416664598</c:v>
                </c:pt>
                <c:pt idx="853">
                  <c:v>40787.895833331255</c:v>
                </c:pt>
                <c:pt idx="854">
                  <c:v>40787.906249997948</c:v>
                </c:pt>
                <c:pt idx="855">
                  <c:v>40787.916666664591</c:v>
                </c:pt>
                <c:pt idx="856">
                  <c:v>40787.927083331233</c:v>
                </c:pt>
                <c:pt idx="857">
                  <c:v>40787.937499997919</c:v>
                </c:pt>
                <c:pt idx="858">
                  <c:v>40787.947916664583</c:v>
                </c:pt>
                <c:pt idx="859">
                  <c:v>40787.958333331248</c:v>
                </c:pt>
                <c:pt idx="860">
                  <c:v>40787.968749997912</c:v>
                </c:pt>
                <c:pt idx="861">
                  <c:v>40787.979166664576</c:v>
                </c:pt>
                <c:pt idx="862">
                  <c:v>40787.989583331226</c:v>
                </c:pt>
                <c:pt idx="863">
                  <c:v>40787.999999997912</c:v>
                </c:pt>
                <c:pt idx="864">
                  <c:v>40788.010416664569</c:v>
                </c:pt>
                <c:pt idx="865">
                  <c:v>40788.020833331226</c:v>
                </c:pt>
                <c:pt idx="866">
                  <c:v>40788.031249997897</c:v>
                </c:pt>
                <c:pt idx="867">
                  <c:v>40788.041666664554</c:v>
                </c:pt>
                <c:pt idx="868">
                  <c:v>40788.052083331226</c:v>
                </c:pt>
                <c:pt idx="869">
                  <c:v>40788.06249999789</c:v>
                </c:pt>
                <c:pt idx="870">
                  <c:v>40788.072916664561</c:v>
                </c:pt>
                <c:pt idx="871">
                  <c:v>40788.083333331204</c:v>
                </c:pt>
                <c:pt idx="872">
                  <c:v>40788.093749997875</c:v>
                </c:pt>
                <c:pt idx="873">
                  <c:v>40788.104166664532</c:v>
                </c:pt>
                <c:pt idx="874">
                  <c:v>40788.114583331204</c:v>
                </c:pt>
                <c:pt idx="875">
                  <c:v>40788.124999997883</c:v>
                </c:pt>
                <c:pt idx="876">
                  <c:v>40788.135416664525</c:v>
                </c:pt>
                <c:pt idx="877">
                  <c:v>40788.145833331204</c:v>
                </c:pt>
                <c:pt idx="878">
                  <c:v>40788.15624999789</c:v>
                </c:pt>
                <c:pt idx="879">
                  <c:v>40788.166666664525</c:v>
                </c:pt>
                <c:pt idx="880">
                  <c:v>40788.177083331182</c:v>
                </c:pt>
                <c:pt idx="881">
                  <c:v>40788.187499997861</c:v>
                </c:pt>
                <c:pt idx="882">
                  <c:v>40788.197916664525</c:v>
                </c:pt>
                <c:pt idx="883">
                  <c:v>40788.208333331189</c:v>
                </c:pt>
                <c:pt idx="884">
                  <c:v>40788.218749997861</c:v>
                </c:pt>
                <c:pt idx="885">
                  <c:v>40788.229166664489</c:v>
                </c:pt>
                <c:pt idx="886">
                  <c:v>40788.239583331175</c:v>
                </c:pt>
                <c:pt idx="887">
                  <c:v>40788.249999997846</c:v>
                </c:pt>
                <c:pt idx="888">
                  <c:v>40788.260416664496</c:v>
                </c:pt>
                <c:pt idx="889">
                  <c:v>40788.270833331182</c:v>
                </c:pt>
                <c:pt idx="890">
                  <c:v>40788.281249997839</c:v>
                </c:pt>
                <c:pt idx="891">
                  <c:v>40788.291666664474</c:v>
                </c:pt>
                <c:pt idx="892">
                  <c:v>40788.302083331168</c:v>
                </c:pt>
                <c:pt idx="893">
                  <c:v>40788.312499997846</c:v>
                </c:pt>
                <c:pt idx="894">
                  <c:v>40788.322916664496</c:v>
                </c:pt>
                <c:pt idx="895">
                  <c:v>40788.33333333116</c:v>
                </c:pt>
                <c:pt idx="896">
                  <c:v>40788.343749997832</c:v>
                </c:pt>
                <c:pt idx="897">
                  <c:v>40788.354166664489</c:v>
                </c:pt>
                <c:pt idx="898">
                  <c:v>40788.364583331153</c:v>
                </c:pt>
                <c:pt idx="899">
                  <c:v>40788.374999997839</c:v>
                </c:pt>
                <c:pt idx="900">
                  <c:v>40788.385416664481</c:v>
                </c:pt>
                <c:pt idx="901">
                  <c:v>40788.395833331146</c:v>
                </c:pt>
                <c:pt idx="902">
                  <c:v>40788.406249997824</c:v>
                </c:pt>
                <c:pt idx="903">
                  <c:v>40788.416666664481</c:v>
                </c:pt>
                <c:pt idx="904">
                  <c:v>40788.427083331124</c:v>
                </c:pt>
                <c:pt idx="905">
                  <c:v>40788.437499997803</c:v>
                </c:pt>
                <c:pt idx="906">
                  <c:v>40788.447916664467</c:v>
                </c:pt>
                <c:pt idx="907">
                  <c:v>40788.458333331146</c:v>
                </c:pt>
                <c:pt idx="908">
                  <c:v>40788.468749997795</c:v>
                </c:pt>
                <c:pt idx="909">
                  <c:v>40788.479166664445</c:v>
                </c:pt>
                <c:pt idx="910">
                  <c:v>40788.489583331131</c:v>
                </c:pt>
                <c:pt idx="911">
                  <c:v>40788.499999997788</c:v>
                </c:pt>
                <c:pt idx="912">
                  <c:v>40788.510416664452</c:v>
                </c:pt>
                <c:pt idx="913">
                  <c:v>40788.520833331117</c:v>
                </c:pt>
                <c:pt idx="914">
                  <c:v>40788.531249997781</c:v>
                </c:pt>
                <c:pt idx="915">
                  <c:v>40788.541666664431</c:v>
                </c:pt>
                <c:pt idx="916">
                  <c:v>40788.552083331109</c:v>
                </c:pt>
                <c:pt idx="917">
                  <c:v>40788.562499997781</c:v>
                </c:pt>
                <c:pt idx="918">
                  <c:v>40788.572916664438</c:v>
                </c:pt>
                <c:pt idx="919">
                  <c:v>40788.583333331102</c:v>
                </c:pt>
                <c:pt idx="920">
                  <c:v>40788.593749997752</c:v>
                </c:pt>
                <c:pt idx="921">
                  <c:v>40788.604166664416</c:v>
                </c:pt>
                <c:pt idx="922">
                  <c:v>40788.614583331095</c:v>
                </c:pt>
                <c:pt idx="923">
                  <c:v>40788.624999997759</c:v>
                </c:pt>
                <c:pt idx="924">
                  <c:v>40788.635416664409</c:v>
                </c:pt>
                <c:pt idx="925">
                  <c:v>40788.645833331087</c:v>
                </c:pt>
                <c:pt idx="926">
                  <c:v>40788.656249997766</c:v>
                </c:pt>
                <c:pt idx="927">
                  <c:v>40788.666666664401</c:v>
                </c:pt>
                <c:pt idx="928">
                  <c:v>40788.677083331066</c:v>
                </c:pt>
                <c:pt idx="929">
                  <c:v>40788.687499997744</c:v>
                </c:pt>
                <c:pt idx="930">
                  <c:v>40788.697916664394</c:v>
                </c:pt>
                <c:pt idx="931">
                  <c:v>40788.708333331073</c:v>
                </c:pt>
                <c:pt idx="932">
                  <c:v>40788.718749997737</c:v>
                </c:pt>
                <c:pt idx="933">
                  <c:v>40788.729166664372</c:v>
                </c:pt>
                <c:pt idx="934">
                  <c:v>40788.739583331051</c:v>
                </c:pt>
                <c:pt idx="935">
                  <c:v>40788.74999999773</c:v>
                </c:pt>
                <c:pt idx="936">
                  <c:v>40788.76041666438</c:v>
                </c:pt>
                <c:pt idx="937">
                  <c:v>40788.770833331058</c:v>
                </c:pt>
                <c:pt idx="938">
                  <c:v>40788.781249997723</c:v>
                </c:pt>
                <c:pt idx="939">
                  <c:v>40788.791666664358</c:v>
                </c:pt>
                <c:pt idx="940">
                  <c:v>40788.802083331051</c:v>
                </c:pt>
                <c:pt idx="941">
                  <c:v>40788.81249999773</c:v>
                </c:pt>
                <c:pt idx="942">
                  <c:v>40788.82291666438</c:v>
                </c:pt>
                <c:pt idx="943">
                  <c:v>40788.833333331044</c:v>
                </c:pt>
                <c:pt idx="944">
                  <c:v>40788.843749997708</c:v>
                </c:pt>
                <c:pt idx="945">
                  <c:v>40788.854166664372</c:v>
                </c:pt>
                <c:pt idx="946">
                  <c:v>40788.864583331037</c:v>
                </c:pt>
                <c:pt idx="947">
                  <c:v>40788.874999997715</c:v>
                </c:pt>
                <c:pt idx="948">
                  <c:v>40788.885416664365</c:v>
                </c:pt>
                <c:pt idx="949">
                  <c:v>40788.895833331029</c:v>
                </c:pt>
                <c:pt idx="950">
                  <c:v>40788.906249997708</c:v>
                </c:pt>
                <c:pt idx="951">
                  <c:v>40788.916666664358</c:v>
                </c:pt>
                <c:pt idx="952">
                  <c:v>40788.927083331007</c:v>
                </c:pt>
                <c:pt idx="953">
                  <c:v>40788.937499997686</c:v>
                </c:pt>
                <c:pt idx="954">
                  <c:v>40788.94791666435</c:v>
                </c:pt>
                <c:pt idx="955">
                  <c:v>40788.958333331029</c:v>
                </c:pt>
                <c:pt idx="956">
                  <c:v>40788.968749997679</c:v>
                </c:pt>
                <c:pt idx="957">
                  <c:v>40788.979166664321</c:v>
                </c:pt>
                <c:pt idx="958">
                  <c:v>40788.989583331007</c:v>
                </c:pt>
                <c:pt idx="959">
                  <c:v>40788.999999997672</c:v>
                </c:pt>
                <c:pt idx="960">
                  <c:v>40789.010416664336</c:v>
                </c:pt>
                <c:pt idx="961">
                  <c:v>40789.020833331</c:v>
                </c:pt>
                <c:pt idx="962">
                  <c:v>40789.031249997664</c:v>
                </c:pt>
                <c:pt idx="963">
                  <c:v>40789.041666664314</c:v>
                </c:pt>
                <c:pt idx="964">
                  <c:v>40789.052083330993</c:v>
                </c:pt>
                <c:pt idx="965">
                  <c:v>40789.062499997657</c:v>
                </c:pt>
                <c:pt idx="966">
                  <c:v>40789.072916664321</c:v>
                </c:pt>
                <c:pt idx="967">
                  <c:v>40789.083333330993</c:v>
                </c:pt>
                <c:pt idx="968">
                  <c:v>40789.093749997628</c:v>
                </c:pt>
                <c:pt idx="969">
                  <c:v>40789.1041666643</c:v>
                </c:pt>
                <c:pt idx="970">
                  <c:v>40789.114583330993</c:v>
                </c:pt>
                <c:pt idx="971">
                  <c:v>40789.124999997635</c:v>
                </c:pt>
                <c:pt idx="972">
                  <c:v>40789.135416664292</c:v>
                </c:pt>
                <c:pt idx="973">
                  <c:v>40789.145833330986</c:v>
                </c:pt>
                <c:pt idx="974">
                  <c:v>40789.156249997643</c:v>
                </c:pt>
                <c:pt idx="975">
                  <c:v>40789.166666664278</c:v>
                </c:pt>
                <c:pt idx="976">
                  <c:v>40789.177083330964</c:v>
                </c:pt>
                <c:pt idx="977">
                  <c:v>40789.187499997628</c:v>
                </c:pt>
                <c:pt idx="978">
                  <c:v>40789.19791666427</c:v>
                </c:pt>
                <c:pt idx="979">
                  <c:v>40789.208333330971</c:v>
                </c:pt>
                <c:pt idx="980">
                  <c:v>40789.218749997621</c:v>
                </c:pt>
                <c:pt idx="981">
                  <c:v>40789.229166664256</c:v>
                </c:pt>
                <c:pt idx="982">
                  <c:v>40789.239583330935</c:v>
                </c:pt>
                <c:pt idx="983">
                  <c:v>40789.249999997606</c:v>
                </c:pt>
                <c:pt idx="984">
                  <c:v>40789.260416664263</c:v>
                </c:pt>
                <c:pt idx="985">
                  <c:v>40789.270833330942</c:v>
                </c:pt>
                <c:pt idx="986">
                  <c:v>40789.281249997606</c:v>
                </c:pt>
                <c:pt idx="987">
                  <c:v>40789.291666664241</c:v>
                </c:pt>
                <c:pt idx="988">
                  <c:v>40789.302083330942</c:v>
                </c:pt>
                <c:pt idx="989">
                  <c:v>40789.312499997613</c:v>
                </c:pt>
                <c:pt idx="990">
                  <c:v>40789.322916664256</c:v>
                </c:pt>
                <c:pt idx="991">
                  <c:v>40789.333333330942</c:v>
                </c:pt>
                <c:pt idx="992">
                  <c:v>40789.343749997592</c:v>
                </c:pt>
                <c:pt idx="993">
                  <c:v>40789.354166664256</c:v>
                </c:pt>
                <c:pt idx="994">
                  <c:v>40789.364583330935</c:v>
                </c:pt>
                <c:pt idx="995">
                  <c:v>40789.374999997606</c:v>
                </c:pt>
                <c:pt idx="996">
                  <c:v>40789.385416664234</c:v>
                </c:pt>
                <c:pt idx="997">
                  <c:v>40789.395833330913</c:v>
                </c:pt>
                <c:pt idx="998">
                  <c:v>40789.406249997599</c:v>
                </c:pt>
                <c:pt idx="999">
                  <c:v>40789.416666664234</c:v>
                </c:pt>
                <c:pt idx="1000">
                  <c:v>40789.427083330906</c:v>
                </c:pt>
                <c:pt idx="1001">
                  <c:v>40789.437499997584</c:v>
                </c:pt>
                <c:pt idx="1002">
                  <c:v>40789.447916664234</c:v>
                </c:pt>
                <c:pt idx="1003">
                  <c:v>40789.45833333092</c:v>
                </c:pt>
                <c:pt idx="1004">
                  <c:v>40789.468749997563</c:v>
                </c:pt>
                <c:pt idx="1005">
                  <c:v>40789.479166664212</c:v>
                </c:pt>
                <c:pt idx="1006">
                  <c:v>40789.489583330891</c:v>
                </c:pt>
                <c:pt idx="1007">
                  <c:v>40789.499999997563</c:v>
                </c:pt>
                <c:pt idx="1008">
                  <c:v>40789.51041666422</c:v>
                </c:pt>
                <c:pt idx="1009">
                  <c:v>40789.520833330891</c:v>
                </c:pt>
                <c:pt idx="1010">
                  <c:v>40789.531249997548</c:v>
                </c:pt>
                <c:pt idx="1011">
                  <c:v>40789.54166666419</c:v>
                </c:pt>
                <c:pt idx="1012">
                  <c:v>40789.552083330891</c:v>
                </c:pt>
                <c:pt idx="1013">
                  <c:v>40789.562499997541</c:v>
                </c:pt>
                <c:pt idx="1014">
                  <c:v>40789.572916664205</c:v>
                </c:pt>
                <c:pt idx="1015">
                  <c:v>40789.583333330869</c:v>
                </c:pt>
                <c:pt idx="1016">
                  <c:v>40789.593749997526</c:v>
                </c:pt>
                <c:pt idx="1017">
                  <c:v>40789.604166664183</c:v>
                </c:pt>
                <c:pt idx="1018">
                  <c:v>40789.614583330862</c:v>
                </c:pt>
                <c:pt idx="1019">
                  <c:v>40789.624999997533</c:v>
                </c:pt>
                <c:pt idx="1020">
                  <c:v>40789.635416664176</c:v>
                </c:pt>
                <c:pt idx="1021">
                  <c:v>40789.645833330862</c:v>
                </c:pt>
                <c:pt idx="1022">
                  <c:v>40789.656249997541</c:v>
                </c:pt>
                <c:pt idx="1023">
                  <c:v>40789.666666664176</c:v>
                </c:pt>
                <c:pt idx="1024">
                  <c:v>40789.677083330833</c:v>
                </c:pt>
                <c:pt idx="1025">
                  <c:v>40789.687499997512</c:v>
                </c:pt>
                <c:pt idx="1026">
                  <c:v>40789.697916664176</c:v>
                </c:pt>
                <c:pt idx="1027">
                  <c:v>40789.70833333084</c:v>
                </c:pt>
                <c:pt idx="1028">
                  <c:v>40789.718749997512</c:v>
                </c:pt>
                <c:pt idx="1029">
                  <c:v>40789.729166664147</c:v>
                </c:pt>
                <c:pt idx="1030">
                  <c:v>40789.739583330826</c:v>
                </c:pt>
                <c:pt idx="1031">
                  <c:v>40789.749999997497</c:v>
                </c:pt>
                <c:pt idx="1032">
                  <c:v>40789.760416664154</c:v>
                </c:pt>
                <c:pt idx="1033">
                  <c:v>40789.770833330833</c:v>
                </c:pt>
                <c:pt idx="1034">
                  <c:v>40789.78124999749</c:v>
                </c:pt>
                <c:pt idx="1035">
                  <c:v>40789.791666664132</c:v>
                </c:pt>
                <c:pt idx="1036">
                  <c:v>40789.802083330818</c:v>
                </c:pt>
                <c:pt idx="1037">
                  <c:v>40789.812499997497</c:v>
                </c:pt>
                <c:pt idx="1038">
                  <c:v>40789.822916664147</c:v>
                </c:pt>
                <c:pt idx="1039">
                  <c:v>40789.833333330811</c:v>
                </c:pt>
                <c:pt idx="1040">
                  <c:v>40789.843749997483</c:v>
                </c:pt>
                <c:pt idx="1041">
                  <c:v>40789.854166664139</c:v>
                </c:pt>
                <c:pt idx="1042">
                  <c:v>40789.864583330811</c:v>
                </c:pt>
                <c:pt idx="1043">
                  <c:v>40789.87499999749</c:v>
                </c:pt>
                <c:pt idx="1044">
                  <c:v>40789.885416664132</c:v>
                </c:pt>
                <c:pt idx="1045">
                  <c:v>40789.895833330796</c:v>
                </c:pt>
                <c:pt idx="1046">
                  <c:v>40789.906249997475</c:v>
                </c:pt>
                <c:pt idx="1047">
                  <c:v>40789.916666664132</c:v>
                </c:pt>
                <c:pt idx="1048">
                  <c:v>40789.927083330775</c:v>
                </c:pt>
                <c:pt idx="1049">
                  <c:v>40789.937499997453</c:v>
                </c:pt>
                <c:pt idx="1050">
                  <c:v>40789.947916664118</c:v>
                </c:pt>
                <c:pt idx="1051">
                  <c:v>40789.958333330796</c:v>
                </c:pt>
                <c:pt idx="1052">
                  <c:v>40789.968749997446</c:v>
                </c:pt>
                <c:pt idx="1053">
                  <c:v>40789.979166664096</c:v>
                </c:pt>
                <c:pt idx="1054">
                  <c:v>40789.989583330782</c:v>
                </c:pt>
                <c:pt idx="1055">
                  <c:v>40789.999999997439</c:v>
                </c:pt>
                <c:pt idx="1056">
                  <c:v>40790.010416664103</c:v>
                </c:pt>
                <c:pt idx="1057">
                  <c:v>40790.020833330767</c:v>
                </c:pt>
                <c:pt idx="1058">
                  <c:v>40790.031249997432</c:v>
                </c:pt>
                <c:pt idx="1059">
                  <c:v>40790.041666664081</c:v>
                </c:pt>
                <c:pt idx="1060">
                  <c:v>40790.05208333076</c:v>
                </c:pt>
                <c:pt idx="1061">
                  <c:v>40790.062499997432</c:v>
                </c:pt>
                <c:pt idx="1062">
                  <c:v>40790.072916664089</c:v>
                </c:pt>
                <c:pt idx="1063">
                  <c:v>40790.083333330753</c:v>
                </c:pt>
                <c:pt idx="1064">
                  <c:v>40790.093749997402</c:v>
                </c:pt>
                <c:pt idx="1065">
                  <c:v>40790.104166664074</c:v>
                </c:pt>
                <c:pt idx="1066">
                  <c:v>40790.114583330746</c:v>
                </c:pt>
                <c:pt idx="1067">
                  <c:v>40790.12499999741</c:v>
                </c:pt>
                <c:pt idx="1068">
                  <c:v>40790.135416664074</c:v>
                </c:pt>
                <c:pt idx="1069">
                  <c:v>40790.145833330738</c:v>
                </c:pt>
                <c:pt idx="1070">
                  <c:v>40790.156249997417</c:v>
                </c:pt>
                <c:pt idx="1071">
                  <c:v>40790.166666664052</c:v>
                </c:pt>
                <c:pt idx="1072">
                  <c:v>40790.177083330724</c:v>
                </c:pt>
                <c:pt idx="1073">
                  <c:v>40790.187499997395</c:v>
                </c:pt>
                <c:pt idx="1074">
                  <c:v>40790.197916664045</c:v>
                </c:pt>
                <c:pt idx="1075">
                  <c:v>40790.208333330731</c:v>
                </c:pt>
                <c:pt idx="1076">
                  <c:v>40790.218749997388</c:v>
                </c:pt>
                <c:pt idx="1077">
                  <c:v>40790.229166664023</c:v>
                </c:pt>
                <c:pt idx="1078">
                  <c:v>40790.239583330702</c:v>
                </c:pt>
                <c:pt idx="1079">
                  <c:v>40790.249999997381</c:v>
                </c:pt>
                <c:pt idx="1080">
                  <c:v>40790.26041666403</c:v>
                </c:pt>
                <c:pt idx="1081">
                  <c:v>40790.270833330709</c:v>
                </c:pt>
                <c:pt idx="1082">
                  <c:v>40790.281249997373</c:v>
                </c:pt>
                <c:pt idx="1083">
                  <c:v>40790.291666664009</c:v>
                </c:pt>
                <c:pt idx="1084">
                  <c:v>40790.302083330702</c:v>
                </c:pt>
                <c:pt idx="1085">
                  <c:v>40790.312499997381</c:v>
                </c:pt>
                <c:pt idx="1086">
                  <c:v>40790.32291666403</c:v>
                </c:pt>
                <c:pt idx="1087">
                  <c:v>40790.333333330695</c:v>
                </c:pt>
                <c:pt idx="1088">
                  <c:v>40790.343749997359</c:v>
                </c:pt>
                <c:pt idx="1089">
                  <c:v>40790.354166664023</c:v>
                </c:pt>
                <c:pt idx="1090">
                  <c:v>40790.364583330687</c:v>
                </c:pt>
                <c:pt idx="1091">
                  <c:v>40790.374999997366</c:v>
                </c:pt>
                <c:pt idx="1092">
                  <c:v>40790.385416664016</c:v>
                </c:pt>
                <c:pt idx="1093">
                  <c:v>40790.39583333068</c:v>
                </c:pt>
                <c:pt idx="1094">
                  <c:v>40790.406249997359</c:v>
                </c:pt>
                <c:pt idx="1095">
                  <c:v>40790.416666664009</c:v>
                </c:pt>
                <c:pt idx="1096">
                  <c:v>40790.427083330658</c:v>
                </c:pt>
                <c:pt idx="1097">
                  <c:v>40790.437499997337</c:v>
                </c:pt>
                <c:pt idx="1098">
                  <c:v>40790.447916664001</c:v>
                </c:pt>
                <c:pt idx="1099">
                  <c:v>40790.45833333068</c:v>
                </c:pt>
                <c:pt idx="1100">
                  <c:v>40790.46874999733</c:v>
                </c:pt>
                <c:pt idx="1101">
                  <c:v>40790.479166663979</c:v>
                </c:pt>
                <c:pt idx="1102">
                  <c:v>40790.489583330658</c:v>
                </c:pt>
                <c:pt idx="1103">
                  <c:v>40790.499999997322</c:v>
                </c:pt>
                <c:pt idx="1104">
                  <c:v>40790.510416663987</c:v>
                </c:pt>
                <c:pt idx="1105">
                  <c:v>40790.520833330651</c:v>
                </c:pt>
                <c:pt idx="1106">
                  <c:v>40790.531249997315</c:v>
                </c:pt>
                <c:pt idx="1107">
                  <c:v>40790.541666663965</c:v>
                </c:pt>
                <c:pt idx="1108">
                  <c:v>40790.552083330644</c:v>
                </c:pt>
                <c:pt idx="1109">
                  <c:v>40790.562499997308</c:v>
                </c:pt>
                <c:pt idx="1110">
                  <c:v>40790.572916663972</c:v>
                </c:pt>
                <c:pt idx="1111">
                  <c:v>40790.583333330636</c:v>
                </c:pt>
                <c:pt idx="1112">
                  <c:v>40790.593749997279</c:v>
                </c:pt>
                <c:pt idx="1113">
                  <c:v>40790.60416666395</c:v>
                </c:pt>
                <c:pt idx="1114">
                  <c:v>40790.614583330629</c:v>
                </c:pt>
                <c:pt idx="1115">
                  <c:v>40790.624999997286</c:v>
                </c:pt>
                <c:pt idx="1116">
                  <c:v>40790.635416663943</c:v>
                </c:pt>
                <c:pt idx="1117">
                  <c:v>40790.645833330622</c:v>
                </c:pt>
                <c:pt idx="1118">
                  <c:v>40790.656249997293</c:v>
                </c:pt>
                <c:pt idx="1119">
                  <c:v>40790.666666663928</c:v>
                </c:pt>
                <c:pt idx="1120">
                  <c:v>40790.6770833306</c:v>
                </c:pt>
                <c:pt idx="1121">
                  <c:v>40790.687499997279</c:v>
                </c:pt>
                <c:pt idx="1122">
                  <c:v>40790.697916663921</c:v>
                </c:pt>
                <c:pt idx="1123">
                  <c:v>40790.708333330607</c:v>
                </c:pt>
                <c:pt idx="1124">
                  <c:v>40790.718749997272</c:v>
                </c:pt>
                <c:pt idx="1125">
                  <c:v>40790.729166663907</c:v>
                </c:pt>
                <c:pt idx="1126">
                  <c:v>40790.739583330585</c:v>
                </c:pt>
                <c:pt idx="1127">
                  <c:v>40790.749999997264</c:v>
                </c:pt>
                <c:pt idx="1128">
                  <c:v>40790.760416663914</c:v>
                </c:pt>
                <c:pt idx="1129">
                  <c:v>40790.770833330593</c:v>
                </c:pt>
                <c:pt idx="1130">
                  <c:v>40790.781249997257</c:v>
                </c:pt>
                <c:pt idx="1131">
                  <c:v>40790.791666663892</c:v>
                </c:pt>
                <c:pt idx="1132">
                  <c:v>40790.802083330593</c:v>
                </c:pt>
                <c:pt idx="1133">
                  <c:v>40790.812499997264</c:v>
                </c:pt>
                <c:pt idx="1134">
                  <c:v>40790.822916663914</c:v>
                </c:pt>
                <c:pt idx="1135">
                  <c:v>40790.833333330593</c:v>
                </c:pt>
                <c:pt idx="1136">
                  <c:v>40790.843749997235</c:v>
                </c:pt>
                <c:pt idx="1137">
                  <c:v>40790.854166663907</c:v>
                </c:pt>
                <c:pt idx="1138">
                  <c:v>40790.864583330585</c:v>
                </c:pt>
                <c:pt idx="1139">
                  <c:v>40790.874999997242</c:v>
                </c:pt>
                <c:pt idx="1140">
                  <c:v>40790.885416663885</c:v>
                </c:pt>
                <c:pt idx="1141">
                  <c:v>40790.895833330578</c:v>
                </c:pt>
                <c:pt idx="1142">
                  <c:v>40790.906249997242</c:v>
                </c:pt>
                <c:pt idx="1143">
                  <c:v>40790.916666663885</c:v>
                </c:pt>
                <c:pt idx="1144">
                  <c:v>40790.927083330556</c:v>
                </c:pt>
                <c:pt idx="1145">
                  <c:v>40790.937499997221</c:v>
                </c:pt>
                <c:pt idx="1146">
                  <c:v>40790.947916663885</c:v>
                </c:pt>
                <c:pt idx="1147">
                  <c:v>40790.958333330571</c:v>
                </c:pt>
                <c:pt idx="1148">
                  <c:v>40790.968749997206</c:v>
                </c:pt>
                <c:pt idx="1149">
                  <c:v>40790.979166663863</c:v>
                </c:pt>
                <c:pt idx="1150">
                  <c:v>40790.989583330542</c:v>
                </c:pt>
                <c:pt idx="1151">
                  <c:v>40790.999999997206</c:v>
                </c:pt>
                <c:pt idx="1152">
                  <c:v>40791.01041666387</c:v>
                </c:pt>
                <c:pt idx="1153">
                  <c:v>40791.020833330542</c:v>
                </c:pt>
                <c:pt idx="1154">
                  <c:v>40791.031249997199</c:v>
                </c:pt>
                <c:pt idx="1155">
                  <c:v>40791.041666663834</c:v>
                </c:pt>
                <c:pt idx="1156">
                  <c:v>40791.052083330542</c:v>
                </c:pt>
                <c:pt idx="1157">
                  <c:v>40791.062499997191</c:v>
                </c:pt>
                <c:pt idx="1158">
                  <c:v>40791.072916663856</c:v>
                </c:pt>
                <c:pt idx="1159">
                  <c:v>40791.083333330535</c:v>
                </c:pt>
                <c:pt idx="1160">
                  <c:v>40791.093749997184</c:v>
                </c:pt>
                <c:pt idx="1161">
                  <c:v>40791.104166663827</c:v>
                </c:pt>
                <c:pt idx="1162">
                  <c:v>40791.114583330513</c:v>
                </c:pt>
                <c:pt idx="1163">
                  <c:v>40791.124999997191</c:v>
                </c:pt>
                <c:pt idx="1164">
                  <c:v>40791.135416663819</c:v>
                </c:pt>
                <c:pt idx="1165">
                  <c:v>40791.145833330513</c:v>
                </c:pt>
                <c:pt idx="1166">
                  <c:v>40791.156249997199</c:v>
                </c:pt>
                <c:pt idx="1167">
                  <c:v>40791.166666663819</c:v>
                </c:pt>
                <c:pt idx="1168">
                  <c:v>40791.177083330484</c:v>
                </c:pt>
                <c:pt idx="1169">
                  <c:v>40791.187499997162</c:v>
                </c:pt>
                <c:pt idx="1170">
                  <c:v>40791.197916663805</c:v>
                </c:pt>
                <c:pt idx="1171">
                  <c:v>40791.208333330491</c:v>
                </c:pt>
                <c:pt idx="1172">
                  <c:v>40791.218749997162</c:v>
                </c:pt>
                <c:pt idx="1173">
                  <c:v>40791.229166663776</c:v>
                </c:pt>
                <c:pt idx="1174">
                  <c:v>40791.239583330484</c:v>
                </c:pt>
                <c:pt idx="1175">
                  <c:v>40791.249999997148</c:v>
                </c:pt>
                <c:pt idx="1176">
                  <c:v>40791.260416663783</c:v>
                </c:pt>
                <c:pt idx="1177">
                  <c:v>40791.270833330491</c:v>
                </c:pt>
                <c:pt idx="1178">
                  <c:v>40791.281249997141</c:v>
                </c:pt>
                <c:pt idx="1179">
                  <c:v>40791.291666663768</c:v>
                </c:pt>
                <c:pt idx="1180">
                  <c:v>40791.302083330469</c:v>
                </c:pt>
                <c:pt idx="1181">
                  <c:v>40791.312499997148</c:v>
                </c:pt>
                <c:pt idx="1182">
                  <c:v>40791.322916663783</c:v>
                </c:pt>
                <c:pt idx="1183">
                  <c:v>40791.333333330462</c:v>
                </c:pt>
                <c:pt idx="1184">
                  <c:v>40791.343749997133</c:v>
                </c:pt>
                <c:pt idx="1185">
                  <c:v>40791.354166663776</c:v>
                </c:pt>
                <c:pt idx="1186">
                  <c:v>40791.364583330462</c:v>
                </c:pt>
                <c:pt idx="1187">
                  <c:v>40791.374999997141</c:v>
                </c:pt>
                <c:pt idx="1188">
                  <c:v>40791.385416663776</c:v>
                </c:pt>
                <c:pt idx="1189">
                  <c:v>40791.395833330447</c:v>
                </c:pt>
                <c:pt idx="1190">
                  <c:v>40791.406249997126</c:v>
                </c:pt>
                <c:pt idx="1191">
                  <c:v>40791.416666663776</c:v>
                </c:pt>
                <c:pt idx="1192">
                  <c:v>40791.427083330425</c:v>
                </c:pt>
                <c:pt idx="1193">
                  <c:v>40791.437499997111</c:v>
                </c:pt>
                <c:pt idx="1194">
                  <c:v>40791.447916663754</c:v>
                </c:pt>
                <c:pt idx="1195">
                  <c:v>40791.458333330447</c:v>
                </c:pt>
                <c:pt idx="1196">
                  <c:v>40791.468749997097</c:v>
                </c:pt>
                <c:pt idx="1197">
                  <c:v>40791.479166663732</c:v>
                </c:pt>
                <c:pt idx="1198">
                  <c:v>40791.489583330433</c:v>
                </c:pt>
                <c:pt idx="1199">
                  <c:v>40791.49999999709</c:v>
                </c:pt>
                <c:pt idx="1200">
                  <c:v>40791.510416663754</c:v>
                </c:pt>
                <c:pt idx="1201">
                  <c:v>40791.520833330418</c:v>
                </c:pt>
                <c:pt idx="1202">
                  <c:v>40791.531249997082</c:v>
                </c:pt>
                <c:pt idx="1203">
                  <c:v>40791.541666663717</c:v>
                </c:pt>
                <c:pt idx="1204">
                  <c:v>40791.552083330411</c:v>
                </c:pt>
                <c:pt idx="1205">
                  <c:v>40791.562499997082</c:v>
                </c:pt>
                <c:pt idx="1206">
                  <c:v>40791.572916663725</c:v>
                </c:pt>
                <c:pt idx="1207">
                  <c:v>40791.583333330411</c:v>
                </c:pt>
                <c:pt idx="1208">
                  <c:v>40791.593749997053</c:v>
                </c:pt>
                <c:pt idx="1209">
                  <c:v>40791.604166663703</c:v>
                </c:pt>
                <c:pt idx="1210">
                  <c:v>40791.614583330396</c:v>
                </c:pt>
                <c:pt idx="1211">
                  <c:v>40791.624999997061</c:v>
                </c:pt>
                <c:pt idx="1212">
                  <c:v>40791.635416663703</c:v>
                </c:pt>
                <c:pt idx="1213">
                  <c:v>40791.645833330389</c:v>
                </c:pt>
                <c:pt idx="1214">
                  <c:v>40791.656249997068</c:v>
                </c:pt>
                <c:pt idx="1215">
                  <c:v>40791.666666663688</c:v>
                </c:pt>
                <c:pt idx="1216">
                  <c:v>40791.677083330374</c:v>
                </c:pt>
                <c:pt idx="1217">
                  <c:v>40791.687499997046</c:v>
                </c:pt>
                <c:pt idx="1218">
                  <c:v>40791.697916663681</c:v>
                </c:pt>
                <c:pt idx="1219">
                  <c:v>40791.708333330382</c:v>
                </c:pt>
                <c:pt idx="1220">
                  <c:v>40791.718749997039</c:v>
                </c:pt>
                <c:pt idx="1221">
                  <c:v>40791.729166663659</c:v>
                </c:pt>
                <c:pt idx="1222">
                  <c:v>40791.739583330353</c:v>
                </c:pt>
                <c:pt idx="1223">
                  <c:v>40791.749999997031</c:v>
                </c:pt>
                <c:pt idx="1224">
                  <c:v>40791.760416663667</c:v>
                </c:pt>
                <c:pt idx="1225">
                  <c:v>40791.77083333036</c:v>
                </c:pt>
                <c:pt idx="1226">
                  <c:v>40791.781249997031</c:v>
                </c:pt>
                <c:pt idx="1227">
                  <c:v>40791.791666663645</c:v>
                </c:pt>
                <c:pt idx="1228">
                  <c:v>40791.802083330353</c:v>
                </c:pt>
                <c:pt idx="1229">
                  <c:v>40791.812499997039</c:v>
                </c:pt>
                <c:pt idx="1230">
                  <c:v>40791.822916663674</c:v>
                </c:pt>
                <c:pt idx="1231">
                  <c:v>40791.833333330345</c:v>
                </c:pt>
                <c:pt idx="1232">
                  <c:v>40791.84374999701</c:v>
                </c:pt>
                <c:pt idx="1233">
                  <c:v>40791.854166663674</c:v>
                </c:pt>
                <c:pt idx="1234">
                  <c:v>40791.864583330338</c:v>
                </c:pt>
                <c:pt idx="1235">
                  <c:v>40791.874999997017</c:v>
                </c:pt>
                <c:pt idx="1236">
                  <c:v>40791.885416663652</c:v>
                </c:pt>
                <c:pt idx="1237">
                  <c:v>40791.895833330331</c:v>
                </c:pt>
                <c:pt idx="1238">
                  <c:v>40791.906249997017</c:v>
                </c:pt>
                <c:pt idx="1239">
                  <c:v>40791.916666663645</c:v>
                </c:pt>
                <c:pt idx="1240">
                  <c:v>40791.927083330324</c:v>
                </c:pt>
                <c:pt idx="1241">
                  <c:v>40791.937499997002</c:v>
                </c:pt>
                <c:pt idx="1242">
                  <c:v>40791.947916663637</c:v>
                </c:pt>
                <c:pt idx="1243">
                  <c:v>40791.958333330338</c:v>
                </c:pt>
                <c:pt idx="1244">
                  <c:v>40791.968749996995</c:v>
                </c:pt>
                <c:pt idx="1245">
                  <c:v>40791.979166663616</c:v>
                </c:pt>
                <c:pt idx="1246">
                  <c:v>40791.989583330309</c:v>
                </c:pt>
                <c:pt idx="1247">
                  <c:v>40791.999999996988</c:v>
                </c:pt>
                <c:pt idx="1248">
                  <c:v>40792.010416663623</c:v>
                </c:pt>
                <c:pt idx="1249">
                  <c:v>40792.020833330302</c:v>
                </c:pt>
                <c:pt idx="1250">
                  <c:v>40792.03124999698</c:v>
                </c:pt>
                <c:pt idx="1251">
                  <c:v>40792.041666663601</c:v>
                </c:pt>
                <c:pt idx="1252">
                  <c:v>40792.052083330294</c:v>
                </c:pt>
                <c:pt idx="1253">
                  <c:v>40792.062499996973</c:v>
                </c:pt>
                <c:pt idx="1254">
                  <c:v>40792.072916663608</c:v>
                </c:pt>
                <c:pt idx="1255">
                  <c:v>40792.083333330287</c:v>
                </c:pt>
                <c:pt idx="1256">
                  <c:v>40792.093749996951</c:v>
                </c:pt>
                <c:pt idx="1257">
                  <c:v>40792.104166663587</c:v>
                </c:pt>
                <c:pt idx="1258">
                  <c:v>40792.11458333028</c:v>
                </c:pt>
                <c:pt idx="1259">
                  <c:v>40792.124999996959</c:v>
                </c:pt>
                <c:pt idx="1260">
                  <c:v>40792.135416663587</c:v>
                </c:pt>
                <c:pt idx="1261">
                  <c:v>40792.145833330273</c:v>
                </c:pt>
                <c:pt idx="1262">
                  <c:v>40792.156249996966</c:v>
                </c:pt>
                <c:pt idx="1263">
                  <c:v>40792.166666663579</c:v>
                </c:pt>
                <c:pt idx="1264">
                  <c:v>40792.177083330251</c:v>
                </c:pt>
                <c:pt idx="1265">
                  <c:v>40792.187499996944</c:v>
                </c:pt>
                <c:pt idx="1266">
                  <c:v>40792.197916663579</c:v>
                </c:pt>
                <c:pt idx="1267">
                  <c:v>40792.208333330258</c:v>
                </c:pt>
                <c:pt idx="1268">
                  <c:v>40792.218749996937</c:v>
                </c:pt>
                <c:pt idx="1269">
                  <c:v>40792.229166663557</c:v>
                </c:pt>
                <c:pt idx="1270">
                  <c:v>40792.239583330229</c:v>
                </c:pt>
                <c:pt idx="1271">
                  <c:v>40792.24999999693</c:v>
                </c:pt>
                <c:pt idx="1272">
                  <c:v>40792.260416663565</c:v>
                </c:pt>
                <c:pt idx="1273">
                  <c:v>40792.270833330236</c:v>
                </c:pt>
                <c:pt idx="1274">
                  <c:v>40792.281249996922</c:v>
                </c:pt>
                <c:pt idx="1275">
                  <c:v>40792.291666663543</c:v>
                </c:pt>
                <c:pt idx="1276">
                  <c:v>40792.302083330236</c:v>
                </c:pt>
                <c:pt idx="1277">
                  <c:v>40792.31249999693</c:v>
                </c:pt>
                <c:pt idx="1278">
                  <c:v>40792.322916663565</c:v>
                </c:pt>
                <c:pt idx="1279">
                  <c:v>40792.333333330229</c:v>
                </c:pt>
                <c:pt idx="1280">
                  <c:v>40792.343749996893</c:v>
                </c:pt>
                <c:pt idx="1281">
                  <c:v>40792.354166663557</c:v>
                </c:pt>
                <c:pt idx="1282">
                  <c:v>40792.364583330222</c:v>
                </c:pt>
                <c:pt idx="1283">
                  <c:v>40792.374999996915</c:v>
                </c:pt>
                <c:pt idx="1284">
                  <c:v>40792.38541666355</c:v>
                </c:pt>
                <c:pt idx="1285">
                  <c:v>40792.395833330214</c:v>
                </c:pt>
                <c:pt idx="1286">
                  <c:v>40792.4062499969</c:v>
                </c:pt>
                <c:pt idx="1287">
                  <c:v>40792.416666663536</c:v>
                </c:pt>
                <c:pt idx="1288">
                  <c:v>40792.427083330193</c:v>
                </c:pt>
                <c:pt idx="1289">
                  <c:v>40792.437499996886</c:v>
                </c:pt>
                <c:pt idx="1290">
                  <c:v>40792.447916663536</c:v>
                </c:pt>
                <c:pt idx="1291">
                  <c:v>40792.458333330214</c:v>
                </c:pt>
                <c:pt idx="1292">
                  <c:v>40792.468749996879</c:v>
                </c:pt>
                <c:pt idx="1293">
                  <c:v>40792.479166663514</c:v>
                </c:pt>
                <c:pt idx="1294">
                  <c:v>40792.489583330193</c:v>
                </c:pt>
                <c:pt idx="1295">
                  <c:v>40792.499999996871</c:v>
                </c:pt>
                <c:pt idx="1296">
                  <c:v>40792.510416663521</c:v>
                </c:pt>
                <c:pt idx="1297">
                  <c:v>40792.520833330193</c:v>
                </c:pt>
                <c:pt idx="1298">
                  <c:v>40792.531249996864</c:v>
                </c:pt>
                <c:pt idx="1299">
                  <c:v>40792.541666663499</c:v>
                </c:pt>
                <c:pt idx="1300">
                  <c:v>40792.552083330193</c:v>
                </c:pt>
                <c:pt idx="1301">
                  <c:v>40792.562499996842</c:v>
                </c:pt>
                <c:pt idx="1302">
                  <c:v>40792.572916663506</c:v>
                </c:pt>
                <c:pt idx="1303">
                  <c:v>40792.583333330185</c:v>
                </c:pt>
                <c:pt idx="1304">
                  <c:v>40792.593749996835</c:v>
                </c:pt>
                <c:pt idx="1305">
                  <c:v>40792.604166663477</c:v>
                </c:pt>
                <c:pt idx="1306">
                  <c:v>40792.614583330163</c:v>
                </c:pt>
                <c:pt idx="1307">
                  <c:v>40792.624999996842</c:v>
                </c:pt>
                <c:pt idx="1308">
                  <c:v>40792.63541666347</c:v>
                </c:pt>
                <c:pt idx="1309">
                  <c:v>40792.645833330163</c:v>
                </c:pt>
                <c:pt idx="1310">
                  <c:v>40792.65624999685</c:v>
                </c:pt>
                <c:pt idx="1311">
                  <c:v>40792.66666666347</c:v>
                </c:pt>
                <c:pt idx="1312">
                  <c:v>40792.677083330134</c:v>
                </c:pt>
                <c:pt idx="1313">
                  <c:v>40792.687499996813</c:v>
                </c:pt>
                <c:pt idx="1314">
                  <c:v>40792.697916663463</c:v>
                </c:pt>
                <c:pt idx="1315">
                  <c:v>40792.708333330142</c:v>
                </c:pt>
                <c:pt idx="1316">
                  <c:v>40792.718749996813</c:v>
                </c:pt>
                <c:pt idx="1317">
                  <c:v>40792.729166663441</c:v>
                </c:pt>
                <c:pt idx="1318">
                  <c:v>40792.739583330134</c:v>
                </c:pt>
                <c:pt idx="1319">
                  <c:v>40792.749999996799</c:v>
                </c:pt>
                <c:pt idx="1320">
                  <c:v>40792.760416663434</c:v>
                </c:pt>
                <c:pt idx="1321">
                  <c:v>40792.770833330142</c:v>
                </c:pt>
                <c:pt idx="1322">
                  <c:v>40792.781249996791</c:v>
                </c:pt>
                <c:pt idx="1323">
                  <c:v>40792.791666663419</c:v>
                </c:pt>
                <c:pt idx="1324">
                  <c:v>40792.802083330134</c:v>
                </c:pt>
                <c:pt idx="1325">
                  <c:v>40792.812499996806</c:v>
                </c:pt>
                <c:pt idx="1326">
                  <c:v>40792.822916663434</c:v>
                </c:pt>
                <c:pt idx="1327">
                  <c:v>40792.833333330113</c:v>
                </c:pt>
                <c:pt idx="1328">
                  <c:v>40792.843749996791</c:v>
                </c:pt>
                <c:pt idx="1329">
                  <c:v>40792.854166663434</c:v>
                </c:pt>
                <c:pt idx="1330">
                  <c:v>40792.864583330113</c:v>
                </c:pt>
                <c:pt idx="1331">
                  <c:v>40792.874999996791</c:v>
                </c:pt>
                <c:pt idx="1332">
                  <c:v>40792.885416663434</c:v>
                </c:pt>
                <c:pt idx="1333">
                  <c:v>40792.895833330098</c:v>
                </c:pt>
                <c:pt idx="1334">
                  <c:v>40792.906249996777</c:v>
                </c:pt>
                <c:pt idx="1335">
                  <c:v>40792.916666663426</c:v>
                </c:pt>
                <c:pt idx="1336">
                  <c:v>40792.927083330076</c:v>
                </c:pt>
                <c:pt idx="1337">
                  <c:v>40792.937499996762</c:v>
                </c:pt>
                <c:pt idx="1338">
                  <c:v>40792.947916663405</c:v>
                </c:pt>
                <c:pt idx="1339">
                  <c:v>40792.958333330098</c:v>
                </c:pt>
                <c:pt idx="1340">
                  <c:v>40792.968749996748</c:v>
                </c:pt>
                <c:pt idx="1341">
                  <c:v>40792.979166663383</c:v>
                </c:pt>
                <c:pt idx="1342">
                  <c:v>40792.989583330083</c:v>
                </c:pt>
                <c:pt idx="1343">
                  <c:v>40792.99999999674</c:v>
                </c:pt>
                <c:pt idx="1344">
                  <c:v>40793.010416663405</c:v>
                </c:pt>
                <c:pt idx="1345">
                  <c:v>40793.020833330069</c:v>
                </c:pt>
                <c:pt idx="1346">
                  <c:v>40793.031249996733</c:v>
                </c:pt>
                <c:pt idx="1347">
                  <c:v>40793.041666663368</c:v>
                </c:pt>
                <c:pt idx="1348">
                  <c:v>40793.052083330062</c:v>
                </c:pt>
                <c:pt idx="1349">
                  <c:v>40793.062499996733</c:v>
                </c:pt>
                <c:pt idx="1350">
                  <c:v>40793.072916663376</c:v>
                </c:pt>
                <c:pt idx="1351">
                  <c:v>40793.083333330062</c:v>
                </c:pt>
                <c:pt idx="1352">
                  <c:v>40793.093749996704</c:v>
                </c:pt>
                <c:pt idx="1353">
                  <c:v>40793.104166663354</c:v>
                </c:pt>
                <c:pt idx="1354">
                  <c:v>40793.114583330047</c:v>
                </c:pt>
                <c:pt idx="1355">
                  <c:v>40793.124999996711</c:v>
                </c:pt>
                <c:pt idx="1356">
                  <c:v>40793.135416663354</c:v>
                </c:pt>
                <c:pt idx="1357">
                  <c:v>40793.14583333004</c:v>
                </c:pt>
                <c:pt idx="1358">
                  <c:v>40793.156249996726</c:v>
                </c:pt>
                <c:pt idx="1359">
                  <c:v>40793.166666663346</c:v>
                </c:pt>
                <c:pt idx="1360">
                  <c:v>40793.177083330025</c:v>
                </c:pt>
                <c:pt idx="1361">
                  <c:v>40793.187499996697</c:v>
                </c:pt>
                <c:pt idx="1362">
                  <c:v>40793.197916663332</c:v>
                </c:pt>
                <c:pt idx="1363">
                  <c:v>40793.208333330032</c:v>
                </c:pt>
                <c:pt idx="1364">
                  <c:v>40793.218749996689</c:v>
                </c:pt>
                <c:pt idx="1365">
                  <c:v>40793.229166663317</c:v>
                </c:pt>
                <c:pt idx="1366">
                  <c:v>40793.239583330003</c:v>
                </c:pt>
                <c:pt idx="1367">
                  <c:v>40793.249999996682</c:v>
                </c:pt>
                <c:pt idx="1368">
                  <c:v>40793.260416663317</c:v>
                </c:pt>
                <c:pt idx="1369">
                  <c:v>40793.270833330011</c:v>
                </c:pt>
                <c:pt idx="1370">
                  <c:v>40793.281249996682</c:v>
                </c:pt>
                <c:pt idx="1371">
                  <c:v>40793.291666663295</c:v>
                </c:pt>
                <c:pt idx="1372">
                  <c:v>40793.302083330003</c:v>
                </c:pt>
                <c:pt idx="1373">
                  <c:v>40793.312499996689</c:v>
                </c:pt>
                <c:pt idx="1374">
                  <c:v>40793.322916663325</c:v>
                </c:pt>
                <c:pt idx="1375">
                  <c:v>40793.333333330003</c:v>
                </c:pt>
                <c:pt idx="1376">
                  <c:v>40793.34374999666</c:v>
                </c:pt>
                <c:pt idx="1377">
                  <c:v>40793.354166663325</c:v>
                </c:pt>
                <c:pt idx="1378">
                  <c:v>40793.364583330003</c:v>
                </c:pt>
                <c:pt idx="1379">
                  <c:v>40793.374999996668</c:v>
                </c:pt>
                <c:pt idx="1380">
                  <c:v>40793.385416663303</c:v>
                </c:pt>
                <c:pt idx="1381">
                  <c:v>40793.395833329996</c:v>
                </c:pt>
                <c:pt idx="1382">
                  <c:v>40793.40624999666</c:v>
                </c:pt>
                <c:pt idx="1383">
                  <c:v>40793.416666663295</c:v>
                </c:pt>
                <c:pt idx="1384">
                  <c:v>40793.427083329982</c:v>
                </c:pt>
                <c:pt idx="1385">
                  <c:v>40793.437499996639</c:v>
                </c:pt>
                <c:pt idx="1386">
                  <c:v>40793.447916663288</c:v>
                </c:pt>
                <c:pt idx="1387">
                  <c:v>40793.458333329996</c:v>
                </c:pt>
                <c:pt idx="1388">
                  <c:v>40793.468749996631</c:v>
                </c:pt>
                <c:pt idx="1389">
                  <c:v>40793.479166663266</c:v>
                </c:pt>
                <c:pt idx="1390">
                  <c:v>40793.489583329974</c:v>
                </c:pt>
                <c:pt idx="1391">
                  <c:v>40793.499999996631</c:v>
                </c:pt>
                <c:pt idx="1392">
                  <c:v>40793.510416663274</c:v>
                </c:pt>
                <c:pt idx="1393">
                  <c:v>40793.520833329967</c:v>
                </c:pt>
                <c:pt idx="1394">
                  <c:v>40793.531249996617</c:v>
                </c:pt>
                <c:pt idx="1395">
                  <c:v>40793.541666663252</c:v>
                </c:pt>
                <c:pt idx="1396">
                  <c:v>40793.55208332996</c:v>
                </c:pt>
                <c:pt idx="1397">
                  <c:v>40793.562499996609</c:v>
                </c:pt>
                <c:pt idx="1398">
                  <c:v>40793.572916663274</c:v>
                </c:pt>
                <c:pt idx="1399">
                  <c:v>40793.583333329952</c:v>
                </c:pt>
                <c:pt idx="1400">
                  <c:v>40793.593749996595</c:v>
                </c:pt>
                <c:pt idx="1401">
                  <c:v>40793.604166663237</c:v>
                </c:pt>
                <c:pt idx="1402">
                  <c:v>40793.614583329945</c:v>
                </c:pt>
                <c:pt idx="1403">
                  <c:v>40793.624999996602</c:v>
                </c:pt>
                <c:pt idx="1404">
                  <c:v>40793.63541666323</c:v>
                </c:pt>
                <c:pt idx="1405">
                  <c:v>40793.645833329938</c:v>
                </c:pt>
                <c:pt idx="1406">
                  <c:v>40793.656249996609</c:v>
                </c:pt>
                <c:pt idx="1407">
                  <c:v>40793.666666663223</c:v>
                </c:pt>
                <c:pt idx="1408">
                  <c:v>40793.677083329916</c:v>
                </c:pt>
                <c:pt idx="1409">
                  <c:v>40793.687499996595</c:v>
                </c:pt>
                <c:pt idx="1410">
                  <c:v>40793.697916663215</c:v>
                </c:pt>
                <c:pt idx="1411">
                  <c:v>40793.708333329923</c:v>
                </c:pt>
                <c:pt idx="1412">
                  <c:v>40793.718749996588</c:v>
                </c:pt>
                <c:pt idx="1413">
                  <c:v>40793.729166663194</c:v>
                </c:pt>
                <c:pt idx="1414">
                  <c:v>40793.739583329902</c:v>
                </c:pt>
                <c:pt idx="1415">
                  <c:v>40793.74999999658</c:v>
                </c:pt>
                <c:pt idx="1416">
                  <c:v>40793.760416663201</c:v>
                </c:pt>
                <c:pt idx="1417">
                  <c:v>40793.770833329909</c:v>
                </c:pt>
                <c:pt idx="1418">
                  <c:v>40793.781249996573</c:v>
                </c:pt>
                <c:pt idx="1419">
                  <c:v>40793.791666663179</c:v>
                </c:pt>
                <c:pt idx="1420">
                  <c:v>40793.802083329902</c:v>
                </c:pt>
                <c:pt idx="1421">
                  <c:v>40793.81249999658</c:v>
                </c:pt>
                <c:pt idx="1422">
                  <c:v>40793.822916663201</c:v>
                </c:pt>
                <c:pt idx="1423">
                  <c:v>40793.833333329894</c:v>
                </c:pt>
                <c:pt idx="1424">
                  <c:v>40793.843749996558</c:v>
                </c:pt>
                <c:pt idx="1425">
                  <c:v>40793.854166663194</c:v>
                </c:pt>
                <c:pt idx="1426">
                  <c:v>40793.864583329887</c:v>
                </c:pt>
                <c:pt idx="1427">
                  <c:v>40793.874999996566</c:v>
                </c:pt>
                <c:pt idx="1428">
                  <c:v>40793.885416663194</c:v>
                </c:pt>
                <c:pt idx="1429">
                  <c:v>40793.89583332988</c:v>
                </c:pt>
                <c:pt idx="1430">
                  <c:v>40793.906249996558</c:v>
                </c:pt>
                <c:pt idx="1431">
                  <c:v>40793.916666663194</c:v>
                </c:pt>
                <c:pt idx="1432">
                  <c:v>40793.927083329858</c:v>
                </c:pt>
                <c:pt idx="1433">
                  <c:v>40793.937499996537</c:v>
                </c:pt>
                <c:pt idx="1434">
                  <c:v>40793.947916663186</c:v>
                </c:pt>
                <c:pt idx="1435">
                  <c:v>40793.95833332988</c:v>
                </c:pt>
                <c:pt idx="1436">
                  <c:v>40793.968749996529</c:v>
                </c:pt>
                <c:pt idx="1437">
                  <c:v>40793.979166663165</c:v>
                </c:pt>
                <c:pt idx="1438">
                  <c:v>40793.989583329843</c:v>
                </c:pt>
                <c:pt idx="1439">
                  <c:v>40793.999999996522</c:v>
                </c:pt>
                <c:pt idx="1440">
                  <c:v>40794.010416663172</c:v>
                </c:pt>
                <c:pt idx="1441">
                  <c:v>40794.020833329843</c:v>
                </c:pt>
                <c:pt idx="1442">
                  <c:v>40794.031249996515</c:v>
                </c:pt>
                <c:pt idx="1443">
                  <c:v>40794.04166666315</c:v>
                </c:pt>
                <c:pt idx="1444">
                  <c:v>40794.052083329843</c:v>
                </c:pt>
                <c:pt idx="1445">
                  <c:v>40794.062499996493</c:v>
                </c:pt>
                <c:pt idx="1446">
                  <c:v>40794.072916663157</c:v>
                </c:pt>
                <c:pt idx="1447">
                  <c:v>40794.083333329836</c:v>
                </c:pt>
                <c:pt idx="1448">
                  <c:v>40794.093749996486</c:v>
                </c:pt>
                <c:pt idx="1449">
                  <c:v>40794.104166663128</c:v>
                </c:pt>
                <c:pt idx="1450">
                  <c:v>40794.114583329829</c:v>
                </c:pt>
                <c:pt idx="1451">
                  <c:v>40794.124999996493</c:v>
                </c:pt>
                <c:pt idx="1452">
                  <c:v>40794.135416663121</c:v>
                </c:pt>
                <c:pt idx="1453">
                  <c:v>40794.145833329821</c:v>
                </c:pt>
                <c:pt idx="1454">
                  <c:v>40794.1562499965</c:v>
                </c:pt>
                <c:pt idx="1455">
                  <c:v>40794.166666663121</c:v>
                </c:pt>
                <c:pt idx="1456">
                  <c:v>40794.1770833298</c:v>
                </c:pt>
                <c:pt idx="1457">
                  <c:v>40794.187499996478</c:v>
                </c:pt>
                <c:pt idx="1458">
                  <c:v>40794.197916663114</c:v>
                </c:pt>
                <c:pt idx="1459">
                  <c:v>40794.208333329792</c:v>
                </c:pt>
                <c:pt idx="1460">
                  <c:v>40794.218749996471</c:v>
                </c:pt>
                <c:pt idx="1461">
                  <c:v>40794.229166663092</c:v>
                </c:pt>
                <c:pt idx="1462">
                  <c:v>40794.239583329785</c:v>
                </c:pt>
                <c:pt idx="1463">
                  <c:v>40794.249999996449</c:v>
                </c:pt>
                <c:pt idx="1464">
                  <c:v>40794.260416663099</c:v>
                </c:pt>
                <c:pt idx="1465">
                  <c:v>40794.270833329792</c:v>
                </c:pt>
                <c:pt idx="1466">
                  <c:v>40794.281249996442</c:v>
                </c:pt>
                <c:pt idx="1467">
                  <c:v>40794.29166666307</c:v>
                </c:pt>
                <c:pt idx="1468">
                  <c:v>40794.302083329785</c:v>
                </c:pt>
                <c:pt idx="1469">
                  <c:v>40794.312499996457</c:v>
                </c:pt>
                <c:pt idx="1470">
                  <c:v>40794.322916663084</c:v>
                </c:pt>
                <c:pt idx="1471">
                  <c:v>40794.333333329763</c:v>
                </c:pt>
                <c:pt idx="1472">
                  <c:v>40794.343749996442</c:v>
                </c:pt>
                <c:pt idx="1473">
                  <c:v>40794.354166663084</c:v>
                </c:pt>
                <c:pt idx="1474">
                  <c:v>40794.364583329763</c:v>
                </c:pt>
                <c:pt idx="1475">
                  <c:v>40794.374999996449</c:v>
                </c:pt>
                <c:pt idx="1476">
                  <c:v>40794.385416663084</c:v>
                </c:pt>
                <c:pt idx="1477">
                  <c:v>40794.395833329749</c:v>
                </c:pt>
                <c:pt idx="1478">
                  <c:v>40794.406249996435</c:v>
                </c:pt>
                <c:pt idx="1479">
                  <c:v>40794.416666663077</c:v>
                </c:pt>
                <c:pt idx="1480">
                  <c:v>40794.427083329734</c:v>
                </c:pt>
                <c:pt idx="1481">
                  <c:v>40794.437499996413</c:v>
                </c:pt>
                <c:pt idx="1482">
                  <c:v>40794.44791666307</c:v>
                </c:pt>
                <c:pt idx="1483">
                  <c:v>40794.458333329756</c:v>
                </c:pt>
                <c:pt idx="1484">
                  <c:v>40794.468749996398</c:v>
                </c:pt>
                <c:pt idx="1485">
                  <c:v>40794.479166663034</c:v>
                </c:pt>
                <c:pt idx="1486">
                  <c:v>40794.489583329741</c:v>
                </c:pt>
                <c:pt idx="1487">
                  <c:v>40794.499999996391</c:v>
                </c:pt>
                <c:pt idx="1488">
                  <c:v>40794.510416663055</c:v>
                </c:pt>
                <c:pt idx="1489">
                  <c:v>40794.520833329734</c:v>
                </c:pt>
                <c:pt idx="1490">
                  <c:v>40794.531249996391</c:v>
                </c:pt>
                <c:pt idx="1491">
                  <c:v>40794.541666663026</c:v>
                </c:pt>
                <c:pt idx="1492">
                  <c:v>40794.552083329712</c:v>
                </c:pt>
                <c:pt idx="1493">
                  <c:v>40794.562499996391</c:v>
                </c:pt>
                <c:pt idx="1494">
                  <c:v>40794.572916663034</c:v>
                </c:pt>
                <c:pt idx="1495">
                  <c:v>40794.583333329712</c:v>
                </c:pt>
                <c:pt idx="1496">
                  <c:v>40794.593749996355</c:v>
                </c:pt>
                <c:pt idx="1497">
                  <c:v>40794.604166663019</c:v>
                </c:pt>
                <c:pt idx="1498">
                  <c:v>40794.614583329698</c:v>
                </c:pt>
                <c:pt idx="1499">
                  <c:v>40794.624999996362</c:v>
                </c:pt>
                <c:pt idx="1500">
                  <c:v>40794.635416663004</c:v>
                </c:pt>
                <c:pt idx="1501">
                  <c:v>40794.645833329691</c:v>
                </c:pt>
                <c:pt idx="1502">
                  <c:v>40794.656249996377</c:v>
                </c:pt>
                <c:pt idx="1503">
                  <c:v>40794.666666662997</c:v>
                </c:pt>
                <c:pt idx="1504">
                  <c:v>40794.677083329676</c:v>
                </c:pt>
                <c:pt idx="1505">
                  <c:v>40794.687499996347</c:v>
                </c:pt>
                <c:pt idx="1506">
                  <c:v>40794.69791666299</c:v>
                </c:pt>
                <c:pt idx="1507">
                  <c:v>40794.708333329683</c:v>
                </c:pt>
                <c:pt idx="1508">
                  <c:v>40794.71874999634</c:v>
                </c:pt>
                <c:pt idx="1509">
                  <c:v>40794.729166662975</c:v>
                </c:pt>
                <c:pt idx="1510">
                  <c:v>40794.739583329654</c:v>
                </c:pt>
                <c:pt idx="1511">
                  <c:v>40794.749999996333</c:v>
                </c:pt>
                <c:pt idx="1512">
                  <c:v>40794.760416662983</c:v>
                </c:pt>
                <c:pt idx="1513">
                  <c:v>40794.770833329661</c:v>
                </c:pt>
                <c:pt idx="1514">
                  <c:v>40794.781249996333</c:v>
                </c:pt>
                <c:pt idx="1515">
                  <c:v>40794.791666662968</c:v>
                </c:pt>
                <c:pt idx="1516">
                  <c:v>40794.802083329661</c:v>
                </c:pt>
                <c:pt idx="1517">
                  <c:v>40794.81249999634</c:v>
                </c:pt>
                <c:pt idx="1518">
                  <c:v>40794.822916662983</c:v>
                </c:pt>
                <c:pt idx="1519">
                  <c:v>40794.833333329647</c:v>
                </c:pt>
                <c:pt idx="1520">
                  <c:v>40794.843749996311</c:v>
                </c:pt>
                <c:pt idx="1521">
                  <c:v>40794.854166662983</c:v>
                </c:pt>
                <c:pt idx="1522">
                  <c:v>40794.86458332964</c:v>
                </c:pt>
                <c:pt idx="1523">
                  <c:v>40794.874999996326</c:v>
                </c:pt>
                <c:pt idx="1524">
                  <c:v>40794.885416662968</c:v>
                </c:pt>
                <c:pt idx="1525">
                  <c:v>40794.895833329632</c:v>
                </c:pt>
                <c:pt idx="1526">
                  <c:v>40794.906249996318</c:v>
                </c:pt>
                <c:pt idx="1527">
                  <c:v>40794.916666662961</c:v>
                </c:pt>
                <c:pt idx="1528">
                  <c:v>40794.927083329625</c:v>
                </c:pt>
                <c:pt idx="1529">
                  <c:v>40794.937499996289</c:v>
                </c:pt>
                <c:pt idx="1530">
                  <c:v>40794.947916662961</c:v>
                </c:pt>
                <c:pt idx="1531">
                  <c:v>40794.95833332964</c:v>
                </c:pt>
                <c:pt idx="1532">
                  <c:v>40794.968749996282</c:v>
                </c:pt>
                <c:pt idx="1533">
                  <c:v>40794.979166662932</c:v>
                </c:pt>
                <c:pt idx="1534">
                  <c:v>40794.98958332961</c:v>
                </c:pt>
                <c:pt idx="1535">
                  <c:v>40794.999999996282</c:v>
                </c:pt>
                <c:pt idx="1536">
                  <c:v>40795.010416662939</c:v>
                </c:pt>
                <c:pt idx="1537">
                  <c:v>40795.020833329603</c:v>
                </c:pt>
                <c:pt idx="1538">
                  <c:v>40795.031249996267</c:v>
                </c:pt>
                <c:pt idx="1539">
                  <c:v>40795.041666662924</c:v>
                </c:pt>
                <c:pt idx="1540">
                  <c:v>40795.052083329603</c:v>
                </c:pt>
                <c:pt idx="1541">
                  <c:v>40795.06249999626</c:v>
                </c:pt>
                <c:pt idx="1542">
                  <c:v>40795.072916662932</c:v>
                </c:pt>
                <c:pt idx="1543">
                  <c:v>40795.083333329603</c:v>
                </c:pt>
                <c:pt idx="1544">
                  <c:v>40795.093749996238</c:v>
                </c:pt>
                <c:pt idx="1545">
                  <c:v>40795.104166662903</c:v>
                </c:pt>
                <c:pt idx="1546">
                  <c:v>40795.114583329596</c:v>
                </c:pt>
                <c:pt idx="1547">
                  <c:v>40795.124999996246</c:v>
                </c:pt>
                <c:pt idx="1548">
                  <c:v>40795.135416662895</c:v>
                </c:pt>
                <c:pt idx="1549">
                  <c:v>40795.145833329596</c:v>
                </c:pt>
                <c:pt idx="1550">
                  <c:v>40795.156249996253</c:v>
                </c:pt>
                <c:pt idx="1551">
                  <c:v>40795.166666662888</c:v>
                </c:pt>
                <c:pt idx="1552">
                  <c:v>40795.177083329567</c:v>
                </c:pt>
                <c:pt idx="1553">
                  <c:v>40795.187499996231</c:v>
                </c:pt>
                <c:pt idx="1554">
                  <c:v>40795.197916662881</c:v>
                </c:pt>
                <c:pt idx="1555">
                  <c:v>40795.208333329574</c:v>
                </c:pt>
                <c:pt idx="1556">
                  <c:v>40795.218749996231</c:v>
                </c:pt>
                <c:pt idx="1557">
                  <c:v>40795.229166662859</c:v>
                </c:pt>
                <c:pt idx="1558">
                  <c:v>40795.239583329552</c:v>
                </c:pt>
                <c:pt idx="1559">
                  <c:v>40795.249999996217</c:v>
                </c:pt>
                <c:pt idx="1560">
                  <c:v>40795.260416662866</c:v>
                </c:pt>
                <c:pt idx="1561">
                  <c:v>40795.27083332956</c:v>
                </c:pt>
                <c:pt idx="1562">
                  <c:v>40795.281249996209</c:v>
                </c:pt>
                <c:pt idx="1563">
                  <c:v>40795.291666662844</c:v>
                </c:pt>
                <c:pt idx="1564">
                  <c:v>40795.302083329552</c:v>
                </c:pt>
                <c:pt idx="1565">
                  <c:v>40795.312499996217</c:v>
                </c:pt>
                <c:pt idx="1566">
                  <c:v>40795.322916662866</c:v>
                </c:pt>
                <c:pt idx="1567">
                  <c:v>40795.333333329545</c:v>
                </c:pt>
                <c:pt idx="1568">
                  <c:v>40795.343749996202</c:v>
                </c:pt>
                <c:pt idx="1569">
                  <c:v>40795.354166662859</c:v>
                </c:pt>
                <c:pt idx="1570">
                  <c:v>40795.364583329538</c:v>
                </c:pt>
                <c:pt idx="1571">
                  <c:v>40795.374999996209</c:v>
                </c:pt>
                <c:pt idx="1572">
                  <c:v>40795.385416662852</c:v>
                </c:pt>
                <c:pt idx="1573">
                  <c:v>40795.39583332953</c:v>
                </c:pt>
                <c:pt idx="1574">
                  <c:v>40795.406249996209</c:v>
                </c:pt>
                <c:pt idx="1575">
                  <c:v>40795.416666662844</c:v>
                </c:pt>
                <c:pt idx="1576">
                  <c:v>40795.427083329509</c:v>
                </c:pt>
                <c:pt idx="1577">
                  <c:v>40795.437499996187</c:v>
                </c:pt>
                <c:pt idx="1578">
                  <c:v>40795.447916662837</c:v>
                </c:pt>
                <c:pt idx="1579">
                  <c:v>40795.45833332953</c:v>
                </c:pt>
                <c:pt idx="1580">
                  <c:v>40795.46874999618</c:v>
                </c:pt>
                <c:pt idx="1581">
                  <c:v>40795.479166662815</c:v>
                </c:pt>
                <c:pt idx="1582">
                  <c:v>40795.489583329509</c:v>
                </c:pt>
                <c:pt idx="1583">
                  <c:v>40795.499999996173</c:v>
                </c:pt>
                <c:pt idx="1584">
                  <c:v>40795.510416662823</c:v>
                </c:pt>
                <c:pt idx="1585">
                  <c:v>40795.520833329501</c:v>
                </c:pt>
                <c:pt idx="1586">
                  <c:v>40795.531249996166</c:v>
                </c:pt>
                <c:pt idx="1587">
                  <c:v>40795.541666662801</c:v>
                </c:pt>
                <c:pt idx="1588">
                  <c:v>40795.552083329494</c:v>
                </c:pt>
                <c:pt idx="1589">
                  <c:v>40795.562499996158</c:v>
                </c:pt>
                <c:pt idx="1590">
                  <c:v>40795.572916662808</c:v>
                </c:pt>
                <c:pt idx="1591">
                  <c:v>40795.583333329487</c:v>
                </c:pt>
                <c:pt idx="1592">
                  <c:v>40795.593749996136</c:v>
                </c:pt>
                <c:pt idx="1593">
                  <c:v>40795.604166662779</c:v>
                </c:pt>
                <c:pt idx="1594">
                  <c:v>40795.61458332948</c:v>
                </c:pt>
                <c:pt idx="1595">
                  <c:v>40795.624999996144</c:v>
                </c:pt>
                <c:pt idx="1596">
                  <c:v>40795.635416662772</c:v>
                </c:pt>
                <c:pt idx="1597">
                  <c:v>40795.645833329472</c:v>
                </c:pt>
                <c:pt idx="1598">
                  <c:v>40795.656249996151</c:v>
                </c:pt>
                <c:pt idx="1599">
                  <c:v>40795.666666662772</c:v>
                </c:pt>
                <c:pt idx="1600">
                  <c:v>40795.67708332945</c:v>
                </c:pt>
                <c:pt idx="1601">
                  <c:v>40795.687499996129</c:v>
                </c:pt>
                <c:pt idx="1602">
                  <c:v>40795.697916662764</c:v>
                </c:pt>
                <c:pt idx="1603">
                  <c:v>40795.708333329443</c:v>
                </c:pt>
                <c:pt idx="1604">
                  <c:v>40795.718749996122</c:v>
                </c:pt>
                <c:pt idx="1605">
                  <c:v>40795.729166662743</c:v>
                </c:pt>
                <c:pt idx="1606">
                  <c:v>40795.739583329436</c:v>
                </c:pt>
                <c:pt idx="1607">
                  <c:v>40795.749999996115</c:v>
                </c:pt>
                <c:pt idx="1608">
                  <c:v>40795.76041666275</c:v>
                </c:pt>
                <c:pt idx="1609">
                  <c:v>40795.770833329443</c:v>
                </c:pt>
                <c:pt idx="1610">
                  <c:v>40795.781249996093</c:v>
                </c:pt>
                <c:pt idx="1611">
                  <c:v>40795.791666662721</c:v>
                </c:pt>
                <c:pt idx="1612">
                  <c:v>40795.802083329436</c:v>
                </c:pt>
                <c:pt idx="1613">
                  <c:v>40795.812499996115</c:v>
                </c:pt>
                <c:pt idx="1614">
                  <c:v>40795.82291666275</c:v>
                </c:pt>
                <c:pt idx="1615">
                  <c:v>40795.833333329429</c:v>
                </c:pt>
                <c:pt idx="1616">
                  <c:v>40795.843749996093</c:v>
                </c:pt>
                <c:pt idx="1617">
                  <c:v>40795.854166662735</c:v>
                </c:pt>
                <c:pt idx="1618">
                  <c:v>40795.864583329421</c:v>
                </c:pt>
                <c:pt idx="1619">
                  <c:v>40795.8749999961</c:v>
                </c:pt>
                <c:pt idx="1620">
                  <c:v>40795.885416662735</c:v>
                </c:pt>
                <c:pt idx="1621">
                  <c:v>40795.895833329399</c:v>
                </c:pt>
                <c:pt idx="1622">
                  <c:v>40795.906249996093</c:v>
                </c:pt>
                <c:pt idx="1623">
                  <c:v>40795.916666662728</c:v>
                </c:pt>
                <c:pt idx="1624">
                  <c:v>40795.927083329385</c:v>
                </c:pt>
                <c:pt idx="1625">
                  <c:v>40795.937499996071</c:v>
                </c:pt>
                <c:pt idx="1626">
                  <c:v>40795.947916662721</c:v>
                </c:pt>
                <c:pt idx="1627">
                  <c:v>40795.958333329407</c:v>
                </c:pt>
                <c:pt idx="1628">
                  <c:v>40795.968749996049</c:v>
                </c:pt>
                <c:pt idx="1629">
                  <c:v>40795.979166662684</c:v>
                </c:pt>
                <c:pt idx="1630">
                  <c:v>40795.989583329392</c:v>
                </c:pt>
                <c:pt idx="1631">
                  <c:v>40795.999999996042</c:v>
                </c:pt>
                <c:pt idx="1632">
                  <c:v>40796.010416662706</c:v>
                </c:pt>
                <c:pt idx="1633">
                  <c:v>40796.020833329385</c:v>
                </c:pt>
                <c:pt idx="1634">
                  <c:v>40796.031249996042</c:v>
                </c:pt>
                <c:pt idx="1635">
                  <c:v>40796.041666662677</c:v>
                </c:pt>
                <c:pt idx="1636">
                  <c:v>40796.052083329363</c:v>
                </c:pt>
                <c:pt idx="1637">
                  <c:v>40796.062499996042</c:v>
                </c:pt>
                <c:pt idx="1638">
                  <c:v>40796.072916662684</c:v>
                </c:pt>
                <c:pt idx="1639">
                  <c:v>40796.083333329363</c:v>
                </c:pt>
                <c:pt idx="1640">
                  <c:v>40796.09374999602</c:v>
                </c:pt>
                <c:pt idx="1641">
                  <c:v>40796.10416666267</c:v>
                </c:pt>
                <c:pt idx="1642">
                  <c:v>40796.114583329349</c:v>
                </c:pt>
                <c:pt idx="1643">
                  <c:v>40796.124999996013</c:v>
                </c:pt>
                <c:pt idx="1644">
                  <c:v>40796.135416662662</c:v>
                </c:pt>
                <c:pt idx="1645">
                  <c:v>40796.145833329341</c:v>
                </c:pt>
                <c:pt idx="1646">
                  <c:v>40796.156249996035</c:v>
                </c:pt>
                <c:pt idx="1647">
                  <c:v>40796.166666662648</c:v>
                </c:pt>
                <c:pt idx="1648">
                  <c:v>40796.177083329334</c:v>
                </c:pt>
                <c:pt idx="1649">
                  <c:v>40796.187499995998</c:v>
                </c:pt>
                <c:pt idx="1650">
                  <c:v>40796.197916662633</c:v>
                </c:pt>
                <c:pt idx="1651">
                  <c:v>40796.208333329341</c:v>
                </c:pt>
                <c:pt idx="1652">
                  <c:v>40796.218749995991</c:v>
                </c:pt>
                <c:pt idx="1653">
                  <c:v>40796.229166662619</c:v>
                </c:pt>
                <c:pt idx="1654">
                  <c:v>40796.239583329305</c:v>
                </c:pt>
                <c:pt idx="1655">
                  <c:v>40796.249999995991</c:v>
                </c:pt>
                <c:pt idx="1656">
                  <c:v>40796.260416662619</c:v>
                </c:pt>
                <c:pt idx="1657">
                  <c:v>40796.270833329312</c:v>
                </c:pt>
                <c:pt idx="1658">
                  <c:v>40796.281249995991</c:v>
                </c:pt>
                <c:pt idx="1659">
                  <c:v>40796.291666662597</c:v>
                </c:pt>
                <c:pt idx="1660">
                  <c:v>40796.302083329312</c:v>
                </c:pt>
                <c:pt idx="1661">
                  <c:v>40796.312499995991</c:v>
                </c:pt>
                <c:pt idx="1662">
                  <c:v>40796.322916662626</c:v>
                </c:pt>
                <c:pt idx="1663">
                  <c:v>40796.333333329298</c:v>
                </c:pt>
                <c:pt idx="1664">
                  <c:v>40796.343749995962</c:v>
                </c:pt>
                <c:pt idx="1665">
                  <c:v>40796.354166662626</c:v>
                </c:pt>
                <c:pt idx="1666">
                  <c:v>40796.36458332929</c:v>
                </c:pt>
                <c:pt idx="1667">
                  <c:v>40796.374999995976</c:v>
                </c:pt>
                <c:pt idx="1668">
                  <c:v>40796.385416662604</c:v>
                </c:pt>
                <c:pt idx="1669">
                  <c:v>40796.395833329283</c:v>
                </c:pt>
                <c:pt idx="1670">
                  <c:v>40796.406249995969</c:v>
                </c:pt>
                <c:pt idx="1671">
                  <c:v>40796.416666662604</c:v>
                </c:pt>
                <c:pt idx="1672">
                  <c:v>40796.427083329276</c:v>
                </c:pt>
                <c:pt idx="1673">
                  <c:v>40796.43749999594</c:v>
                </c:pt>
                <c:pt idx="1674">
                  <c:v>40796.447916662604</c:v>
                </c:pt>
                <c:pt idx="1675">
                  <c:v>40796.45833332929</c:v>
                </c:pt>
                <c:pt idx="1676">
                  <c:v>40796.468749995933</c:v>
                </c:pt>
                <c:pt idx="1677">
                  <c:v>40796.479166662582</c:v>
                </c:pt>
                <c:pt idx="1678">
                  <c:v>40796.489583329261</c:v>
                </c:pt>
                <c:pt idx="1679">
                  <c:v>40796.499999995933</c:v>
                </c:pt>
                <c:pt idx="1680">
                  <c:v>40796.51041666259</c:v>
                </c:pt>
                <c:pt idx="1681">
                  <c:v>40796.520833329261</c:v>
                </c:pt>
                <c:pt idx="1682">
                  <c:v>40796.531249995918</c:v>
                </c:pt>
                <c:pt idx="1683">
                  <c:v>40796.541666662575</c:v>
                </c:pt>
                <c:pt idx="1684">
                  <c:v>40796.552083329247</c:v>
                </c:pt>
                <c:pt idx="1685">
                  <c:v>40796.562499995911</c:v>
                </c:pt>
                <c:pt idx="1686">
                  <c:v>40796.572916662582</c:v>
                </c:pt>
                <c:pt idx="1687">
                  <c:v>40796.583333329239</c:v>
                </c:pt>
                <c:pt idx="1688">
                  <c:v>40796.593749995904</c:v>
                </c:pt>
                <c:pt idx="1689">
                  <c:v>40796.604166662553</c:v>
                </c:pt>
                <c:pt idx="1690">
                  <c:v>40796.614583329232</c:v>
                </c:pt>
                <c:pt idx="1691">
                  <c:v>40796.624999995896</c:v>
                </c:pt>
                <c:pt idx="1692">
                  <c:v>40796.635416662546</c:v>
                </c:pt>
                <c:pt idx="1693">
                  <c:v>40796.645833329232</c:v>
                </c:pt>
                <c:pt idx="1694">
                  <c:v>40796.656249995904</c:v>
                </c:pt>
                <c:pt idx="1695">
                  <c:v>40796.666666662539</c:v>
                </c:pt>
                <c:pt idx="1696">
                  <c:v>40796.677083329203</c:v>
                </c:pt>
                <c:pt idx="1697">
                  <c:v>40796.687499995882</c:v>
                </c:pt>
                <c:pt idx="1698">
                  <c:v>40796.697916662531</c:v>
                </c:pt>
                <c:pt idx="1699">
                  <c:v>40796.70833332921</c:v>
                </c:pt>
                <c:pt idx="1700">
                  <c:v>40796.718749995882</c:v>
                </c:pt>
                <c:pt idx="1701">
                  <c:v>40796.729166662517</c:v>
                </c:pt>
                <c:pt idx="1702">
                  <c:v>40796.739583329196</c:v>
                </c:pt>
                <c:pt idx="1703">
                  <c:v>40796.749999995867</c:v>
                </c:pt>
                <c:pt idx="1704">
                  <c:v>40796.760416662524</c:v>
                </c:pt>
                <c:pt idx="1705">
                  <c:v>40796.770833329203</c:v>
                </c:pt>
                <c:pt idx="1706">
                  <c:v>40796.78124999586</c:v>
                </c:pt>
                <c:pt idx="1707">
                  <c:v>40796.791666662502</c:v>
                </c:pt>
                <c:pt idx="1708">
                  <c:v>40796.802083329203</c:v>
                </c:pt>
                <c:pt idx="1709">
                  <c:v>40796.812499995867</c:v>
                </c:pt>
                <c:pt idx="1710">
                  <c:v>40796.822916662517</c:v>
                </c:pt>
                <c:pt idx="1711">
                  <c:v>40796.833333329196</c:v>
                </c:pt>
                <c:pt idx="1712">
                  <c:v>40796.843749995845</c:v>
                </c:pt>
                <c:pt idx="1713">
                  <c:v>40796.85416666251</c:v>
                </c:pt>
                <c:pt idx="1714">
                  <c:v>40796.864583329196</c:v>
                </c:pt>
                <c:pt idx="1715">
                  <c:v>40796.874999995853</c:v>
                </c:pt>
                <c:pt idx="1716">
                  <c:v>40796.885416662502</c:v>
                </c:pt>
                <c:pt idx="1717">
                  <c:v>40796.895833329188</c:v>
                </c:pt>
                <c:pt idx="1718">
                  <c:v>40796.906249995845</c:v>
                </c:pt>
                <c:pt idx="1719">
                  <c:v>40796.916666662495</c:v>
                </c:pt>
                <c:pt idx="1720">
                  <c:v>40796.927083329159</c:v>
                </c:pt>
                <c:pt idx="1721">
                  <c:v>40796.937499995831</c:v>
                </c:pt>
                <c:pt idx="1722">
                  <c:v>40796.947916662488</c:v>
                </c:pt>
                <c:pt idx="1723">
                  <c:v>40796.958333329181</c:v>
                </c:pt>
                <c:pt idx="1724">
                  <c:v>40796.968749995816</c:v>
                </c:pt>
                <c:pt idx="1725">
                  <c:v>40796.979166662466</c:v>
                </c:pt>
                <c:pt idx="1726">
                  <c:v>40796.989583329159</c:v>
                </c:pt>
                <c:pt idx="1727">
                  <c:v>40796.999999995809</c:v>
                </c:pt>
                <c:pt idx="1728">
                  <c:v>40797.010416662473</c:v>
                </c:pt>
                <c:pt idx="1729">
                  <c:v>40797.020833329152</c:v>
                </c:pt>
                <c:pt idx="1730">
                  <c:v>40797.031249995802</c:v>
                </c:pt>
                <c:pt idx="1731">
                  <c:v>40797.041666662451</c:v>
                </c:pt>
                <c:pt idx="1732">
                  <c:v>40797.052083329145</c:v>
                </c:pt>
                <c:pt idx="1733">
                  <c:v>40797.062499995794</c:v>
                </c:pt>
                <c:pt idx="1734">
                  <c:v>40797.072916662459</c:v>
                </c:pt>
                <c:pt idx="1735">
                  <c:v>40797.083333329138</c:v>
                </c:pt>
                <c:pt idx="1736">
                  <c:v>40797.093749995773</c:v>
                </c:pt>
                <c:pt idx="1737">
                  <c:v>40797.104166662437</c:v>
                </c:pt>
                <c:pt idx="1738">
                  <c:v>40797.11458332913</c:v>
                </c:pt>
                <c:pt idx="1739">
                  <c:v>40797.12499999578</c:v>
                </c:pt>
                <c:pt idx="1740">
                  <c:v>40797.13541666243</c:v>
                </c:pt>
                <c:pt idx="1741">
                  <c:v>40797.145833329123</c:v>
                </c:pt>
                <c:pt idx="1742">
                  <c:v>40797.156249995787</c:v>
                </c:pt>
                <c:pt idx="1743">
                  <c:v>40797.166666662422</c:v>
                </c:pt>
                <c:pt idx="1744">
                  <c:v>40797.177083329101</c:v>
                </c:pt>
                <c:pt idx="1745">
                  <c:v>40797.187499995765</c:v>
                </c:pt>
                <c:pt idx="1746">
                  <c:v>40797.197916662415</c:v>
                </c:pt>
                <c:pt idx="1747">
                  <c:v>40797.208333329108</c:v>
                </c:pt>
                <c:pt idx="1748">
                  <c:v>40797.218749995758</c:v>
                </c:pt>
                <c:pt idx="1749">
                  <c:v>40797.229166662393</c:v>
                </c:pt>
                <c:pt idx="1750">
                  <c:v>40797.239583329087</c:v>
                </c:pt>
                <c:pt idx="1751">
                  <c:v>40797.249999995751</c:v>
                </c:pt>
                <c:pt idx="1752">
                  <c:v>40797.260416662401</c:v>
                </c:pt>
                <c:pt idx="1753">
                  <c:v>40797.270833329094</c:v>
                </c:pt>
                <c:pt idx="1754">
                  <c:v>40797.281249995744</c:v>
                </c:pt>
                <c:pt idx="1755">
                  <c:v>40797.291666662371</c:v>
                </c:pt>
                <c:pt idx="1756">
                  <c:v>40797.302083329087</c:v>
                </c:pt>
                <c:pt idx="1757">
                  <c:v>40797.312499995751</c:v>
                </c:pt>
                <c:pt idx="1758">
                  <c:v>40797.322916662401</c:v>
                </c:pt>
                <c:pt idx="1759">
                  <c:v>40797.333333329079</c:v>
                </c:pt>
                <c:pt idx="1760">
                  <c:v>40797.343749995729</c:v>
                </c:pt>
                <c:pt idx="1761">
                  <c:v>40797.354166662386</c:v>
                </c:pt>
                <c:pt idx="1762">
                  <c:v>40797.364583329072</c:v>
                </c:pt>
                <c:pt idx="1763">
                  <c:v>40797.374999995736</c:v>
                </c:pt>
                <c:pt idx="1764">
                  <c:v>40797.385416662386</c:v>
                </c:pt>
                <c:pt idx="1765">
                  <c:v>40797.395833329065</c:v>
                </c:pt>
                <c:pt idx="1766">
                  <c:v>40797.406249995729</c:v>
                </c:pt>
                <c:pt idx="1767">
                  <c:v>40797.416666662379</c:v>
                </c:pt>
                <c:pt idx="1768">
                  <c:v>40797.427083329036</c:v>
                </c:pt>
                <c:pt idx="1769">
                  <c:v>40797.437499995707</c:v>
                </c:pt>
                <c:pt idx="1770">
                  <c:v>40797.447916662371</c:v>
                </c:pt>
                <c:pt idx="1771">
                  <c:v>40797.458333329065</c:v>
                </c:pt>
                <c:pt idx="1772">
                  <c:v>40797.4687499957</c:v>
                </c:pt>
                <c:pt idx="1773">
                  <c:v>40797.47916666235</c:v>
                </c:pt>
                <c:pt idx="1774">
                  <c:v>40797.489583329043</c:v>
                </c:pt>
                <c:pt idx="1775">
                  <c:v>40797.499999995685</c:v>
                </c:pt>
                <c:pt idx="1776">
                  <c:v>40797.510416662357</c:v>
                </c:pt>
                <c:pt idx="1777">
                  <c:v>40797.520833329036</c:v>
                </c:pt>
                <c:pt idx="1778">
                  <c:v>40797.531249995685</c:v>
                </c:pt>
                <c:pt idx="1779">
                  <c:v>40797.541666662328</c:v>
                </c:pt>
                <c:pt idx="1780">
                  <c:v>40797.552083329028</c:v>
                </c:pt>
                <c:pt idx="1781">
                  <c:v>40797.562499995678</c:v>
                </c:pt>
                <c:pt idx="1782">
                  <c:v>40797.572916662335</c:v>
                </c:pt>
                <c:pt idx="1783">
                  <c:v>40797.583333329021</c:v>
                </c:pt>
                <c:pt idx="1784">
                  <c:v>40797.593749995656</c:v>
                </c:pt>
                <c:pt idx="1785">
                  <c:v>40797.60416666232</c:v>
                </c:pt>
                <c:pt idx="1786">
                  <c:v>40797.614583329014</c:v>
                </c:pt>
                <c:pt idx="1787">
                  <c:v>40797.624999995664</c:v>
                </c:pt>
                <c:pt idx="1788">
                  <c:v>40797.635416662313</c:v>
                </c:pt>
                <c:pt idx="1789">
                  <c:v>40797.645833329007</c:v>
                </c:pt>
                <c:pt idx="1790">
                  <c:v>40797.656249995671</c:v>
                </c:pt>
                <c:pt idx="1791">
                  <c:v>40797.666666662299</c:v>
                </c:pt>
                <c:pt idx="1792">
                  <c:v>40797.677083328992</c:v>
                </c:pt>
                <c:pt idx="1793">
                  <c:v>40797.687499995634</c:v>
                </c:pt>
                <c:pt idx="1794">
                  <c:v>40797.697916662284</c:v>
                </c:pt>
                <c:pt idx="1795">
                  <c:v>40797.708333328999</c:v>
                </c:pt>
                <c:pt idx="1796">
                  <c:v>40797.718749995634</c:v>
                </c:pt>
                <c:pt idx="1797">
                  <c:v>40797.72916666227</c:v>
                </c:pt>
                <c:pt idx="1798">
                  <c:v>40797.739583328985</c:v>
                </c:pt>
                <c:pt idx="1799">
                  <c:v>40797.749999995634</c:v>
                </c:pt>
                <c:pt idx="1800">
                  <c:v>40797.760416662277</c:v>
                </c:pt>
                <c:pt idx="1801">
                  <c:v>40797.770833328985</c:v>
                </c:pt>
                <c:pt idx="1802">
                  <c:v>40797.781249995627</c:v>
                </c:pt>
                <c:pt idx="1803">
                  <c:v>40797.791666662255</c:v>
                </c:pt>
                <c:pt idx="1804">
                  <c:v>40797.802083328985</c:v>
                </c:pt>
                <c:pt idx="1805">
                  <c:v>40797.812499995634</c:v>
                </c:pt>
                <c:pt idx="1806">
                  <c:v>40797.822916662284</c:v>
                </c:pt>
                <c:pt idx="1807">
                  <c:v>40797.83333332897</c:v>
                </c:pt>
                <c:pt idx="1808">
                  <c:v>40797.843749995605</c:v>
                </c:pt>
                <c:pt idx="1809">
                  <c:v>40797.854166662277</c:v>
                </c:pt>
                <c:pt idx="1810">
                  <c:v>40797.864583328956</c:v>
                </c:pt>
                <c:pt idx="1811">
                  <c:v>40797.874999995613</c:v>
                </c:pt>
                <c:pt idx="1812">
                  <c:v>40797.88541666227</c:v>
                </c:pt>
                <c:pt idx="1813">
                  <c:v>40797.895833328956</c:v>
                </c:pt>
                <c:pt idx="1814">
                  <c:v>40797.906249995613</c:v>
                </c:pt>
                <c:pt idx="1815">
                  <c:v>40797.916666662255</c:v>
                </c:pt>
                <c:pt idx="1816">
                  <c:v>40797.927083328941</c:v>
                </c:pt>
                <c:pt idx="1817">
                  <c:v>40797.937499995591</c:v>
                </c:pt>
                <c:pt idx="1818">
                  <c:v>40797.947916662255</c:v>
                </c:pt>
                <c:pt idx="1819">
                  <c:v>40797.958333328956</c:v>
                </c:pt>
                <c:pt idx="1820">
                  <c:v>40797.968749995583</c:v>
                </c:pt>
                <c:pt idx="1821">
                  <c:v>40797.979166662219</c:v>
                </c:pt>
                <c:pt idx="1822">
                  <c:v>40797.989583328927</c:v>
                </c:pt>
                <c:pt idx="1823">
                  <c:v>40797.999999995583</c:v>
                </c:pt>
                <c:pt idx="1824">
                  <c:v>40798.010416662226</c:v>
                </c:pt>
                <c:pt idx="1825">
                  <c:v>40798.020833328927</c:v>
                </c:pt>
                <c:pt idx="1826">
                  <c:v>40798.031249995569</c:v>
                </c:pt>
                <c:pt idx="1827">
                  <c:v>40798.041666662204</c:v>
                </c:pt>
                <c:pt idx="1828">
                  <c:v>40798.052083328919</c:v>
                </c:pt>
                <c:pt idx="1829">
                  <c:v>40798.062499995562</c:v>
                </c:pt>
                <c:pt idx="1830">
                  <c:v>40798.072916662226</c:v>
                </c:pt>
                <c:pt idx="1831">
                  <c:v>40798.083333328905</c:v>
                </c:pt>
                <c:pt idx="1832">
                  <c:v>40798.093749995554</c:v>
                </c:pt>
                <c:pt idx="1833">
                  <c:v>40798.104166662197</c:v>
                </c:pt>
                <c:pt idx="1834">
                  <c:v>40798.114583328897</c:v>
                </c:pt>
                <c:pt idx="1835">
                  <c:v>40798.124999995547</c:v>
                </c:pt>
                <c:pt idx="1836">
                  <c:v>40798.13541666219</c:v>
                </c:pt>
                <c:pt idx="1837">
                  <c:v>40798.145833328897</c:v>
                </c:pt>
                <c:pt idx="1838">
                  <c:v>40798.156249995554</c:v>
                </c:pt>
                <c:pt idx="1839">
                  <c:v>40798.16666666219</c:v>
                </c:pt>
                <c:pt idx="1840">
                  <c:v>40798.177083328868</c:v>
                </c:pt>
                <c:pt idx="1841">
                  <c:v>40798.187499995533</c:v>
                </c:pt>
                <c:pt idx="1842">
                  <c:v>40798.197916662182</c:v>
                </c:pt>
                <c:pt idx="1843">
                  <c:v>40798.208333328876</c:v>
                </c:pt>
                <c:pt idx="1844">
                  <c:v>40798.218749995533</c:v>
                </c:pt>
                <c:pt idx="1845">
                  <c:v>40798.229166662168</c:v>
                </c:pt>
                <c:pt idx="1846">
                  <c:v>40798.239583328861</c:v>
                </c:pt>
                <c:pt idx="1847">
                  <c:v>40798.249999995518</c:v>
                </c:pt>
                <c:pt idx="1848">
                  <c:v>40798.260416662175</c:v>
                </c:pt>
                <c:pt idx="1849">
                  <c:v>40798.270833328868</c:v>
                </c:pt>
                <c:pt idx="1850">
                  <c:v>40798.281249995511</c:v>
                </c:pt>
                <c:pt idx="1851">
                  <c:v>40798.291666662153</c:v>
                </c:pt>
                <c:pt idx="1852">
                  <c:v>40798.302083328854</c:v>
                </c:pt>
                <c:pt idx="1853">
                  <c:v>40798.312499995518</c:v>
                </c:pt>
                <c:pt idx="1854">
                  <c:v>40798.322916662168</c:v>
                </c:pt>
                <c:pt idx="1855">
                  <c:v>40798.333333328846</c:v>
                </c:pt>
                <c:pt idx="1856">
                  <c:v>40798.343749995496</c:v>
                </c:pt>
                <c:pt idx="1857">
                  <c:v>40798.35416666216</c:v>
                </c:pt>
                <c:pt idx="1858">
                  <c:v>40798.364583328846</c:v>
                </c:pt>
                <c:pt idx="1859">
                  <c:v>40798.374999995503</c:v>
                </c:pt>
                <c:pt idx="1860">
                  <c:v>40798.385416662153</c:v>
                </c:pt>
                <c:pt idx="1861">
                  <c:v>40798.395833328839</c:v>
                </c:pt>
                <c:pt idx="1862">
                  <c:v>40798.406249995496</c:v>
                </c:pt>
                <c:pt idx="1863">
                  <c:v>40798.416666662146</c:v>
                </c:pt>
                <c:pt idx="1864">
                  <c:v>40798.42708332881</c:v>
                </c:pt>
                <c:pt idx="1865">
                  <c:v>40798.437499995482</c:v>
                </c:pt>
                <c:pt idx="1866">
                  <c:v>40798.447916662139</c:v>
                </c:pt>
                <c:pt idx="1867">
                  <c:v>40798.458333328832</c:v>
                </c:pt>
                <c:pt idx="1868">
                  <c:v>40798.468749995467</c:v>
                </c:pt>
                <c:pt idx="1869">
                  <c:v>40798.479166662124</c:v>
                </c:pt>
                <c:pt idx="1870">
                  <c:v>40798.48958332881</c:v>
                </c:pt>
                <c:pt idx="1871">
                  <c:v>40798.49999999546</c:v>
                </c:pt>
                <c:pt idx="1872">
                  <c:v>40798.510416662131</c:v>
                </c:pt>
                <c:pt idx="1873">
                  <c:v>40798.520833328803</c:v>
                </c:pt>
                <c:pt idx="1874">
                  <c:v>40798.531249995453</c:v>
                </c:pt>
                <c:pt idx="1875">
                  <c:v>40798.541666662102</c:v>
                </c:pt>
                <c:pt idx="1876">
                  <c:v>40798.552083328796</c:v>
                </c:pt>
                <c:pt idx="1877">
                  <c:v>40798.562499995445</c:v>
                </c:pt>
                <c:pt idx="1878">
                  <c:v>40798.572916662109</c:v>
                </c:pt>
                <c:pt idx="1879">
                  <c:v>40798.583333328796</c:v>
                </c:pt>
                <c:pt idx="1880">
                  <c:v>40798.593749995423</c:v>
                </c:pt>
                <c:pt idx="1881">
                  <c:v>40798.604166662088</c:v>
                </c:pt>
                <c:pt idx="1882">
                  <c:v>40798.614583328788</c:v>
                </c:pt>
                <c:pt idx="1883">
                  <c:v>40798.624999995431</c:v>
                </c:pt>
                <c:pt idx="1884">
                  <c:v>40798.63541666208</c:v>
                </c:pt>
                <c:pt idx="1885">
                  <c:v>40798.645833328774</c:v>
                </c:pt>
                <c:pt idx="1886">
                  <c:v>40798.656249995438</c:v>
                </c:pt>
                <c:pt idx="1887">
                  <c:v>40798.666666662073</c:v>
                </c:pt>
                <c:pt idx="1888">
                  <c:v>40798.677083328752</c:v>
                </c:pt>
                <c:pt idx="1889">
                  <c:v>40798.687499995416</c:v>
                </c:pt>
                <c:pt idx="1890">
                  <c:v>40798.697916662066</c:v>
                </c:pt>
                <c:pt idx="1891">
                  <c:v>40798.708333328759</c:v>
                </c:pt>
                <c:pt idx="1892">
                  <c:v>40798.718749995409</c:v>
                </c:pt>
                <c:pt idx="1893">
                  <c:v>40798.729166662044</c:v>
                </c:pt>
                <c:pt idx="1894">
                  <c:v>40798.739583328737</c:v>
                </c:pt>
                <c:pt idx="1895">
                  <c:v>40798.749999995402</c:v>
                </c:pt>
                <c:pt idx="1896">
                  <c:v>40798.760416662051</c:v>
                </c:pt>
                <c:pt idx="1897">
                  <c:v>40798.770833328745</c:v>
                </c:pt>
                <c:pt idx="1898">
                  <c:v>40798.781249995394</c:v>
                </c:pt>
                <c:pt idx="1899">
                  <c:v>40798.791666662029</c:v>
                </c:pt>
                <c:pt idx="1900">
                  <c:v>40798.802083328737</c:v>
                </c:pt>
                <c:pt idx="1901">
                  <c:v>40798.812499995402</c:v>
                </c:pt>
                <c:pt idx="1902">
                  <c:v>40798.822916662051</c:v>
                </c:pt>
                <c:pt idx="1903">
                  <c:v>40798.83333332873</c:v>
                </c:pt>
                <c:pt idx="1904">
                  <c:v>40798.84374999538</c:v>
                </c:pt>
                <c:pt idx="1905">
                  <c:v>40798.854166662044</c:v>
                </c:pt>
                <c:pt idx="1906">
                  <c:v>40798.864583328723</c:v>
                </c:pt>
                <c:pt idx="1907">
                  <c:v>40798.874999995387</c:v>
                </c:pt>
                <c:pt idx="1908">
                  <c:v>40798.885416662037</c:v>
                </c:pt>
                <c:pt idx="1909">
                  <c:v>40798.895833328716</c:v>
                </c:pt>
                <c:pt idx="1910">
                  <c:v>40798.90624999538</c:v>
                </c:pt>
                <c:pt idx="1911">
                  <c:v>40798.916666662029</c:v>
                </c:pt>
                <c:pt idx="1912">
                  <c:v>40798.927083328694</c:v>
                </c:pt>
                <c:pt idx="1913">
                  <c:v>40798.937499995358</c:v>
                </c:pt>
                <c:pt idx="1914">
                  <c:v>40798.947916662022</c:v>
                </c:pt>
                <c:pt idx="1915">
                  <c:v>40798.958333328716</c:v>
                </c:pt>
                <c:pt idx="1916">
                  <c:v>40798.968749995351</c:v>
                </c:pt>
                <c:pt idx="1917">
                  <c:v>40798.979166662</c:v>
                </c:pt>
                <c:pt idx="1918">
                  <c:v>40798.989583328694</c:v>
                </c:pt>
                <c:pt idx="1919">
                  <c:v>40798.999999995336</c:v>
                </c:pt>
                <c:pt idx="1920">
                  <c:v>40799.010416662008</c:v>
                </c:pt>
                <c:pt idx="1921">
                  <c:v>40799.020833328686</c:v>
                </c:pt>
                <c:pt idx="1922">
                  <c:v>40799.031249995336</c:v>
                </c:pt>
                <c:pt idx="1923">
                  <c:v>40799.041666661979</c:v>
                </c:pt>
                <c:pt idx="1924">
                  <c:v>40799.052083328679</c:v>
                </c:pt>
                <c:pt idx="1925">
                  <c:v>40799.062499995329</c:v>
                </c:pt>
                <c:pt idx="1926">
                  <c:v>40799.072916661986</c:v>
                </c:pt>
                <c:pt idx="1927">
                  <c:v>40799.083333328672</c:v>
                </c:pt>
                <c:pt idx="1928">
                  <c:v>40799.093749995307</c:v>
                </c:pt>
                <c:pt idx="1929">
                  <c:v>40799.104166661971</c:v>
                </c:pt>
                <c:pt idx="1930">
                  <c:v>40799.114583328665</c:v>
                </c:pt>
                <c:pt idx="1931">
                  <c:v>40799.124999995314</c:v>
                </c:pt>
                <c:pt idx="1932">
                  <c:v>40799.135416661964</c:v>
                </c:pt>
                <c:pt idx="1933">
                  <c:v>40799.145833328643</c:v>
                </c:pt>
                <c:pt idx="1934">
                  <c:v>40799.156249995322</c:v>
                </c:pt>
                <c:pt idx="1935">
                  <c:v>40799.166666661957</c:v>
                </c:pt>
                <c:pt idx="1936">
                  <c:v>40799.177083328635</c:v>
                </c:pt>
                <c:pt idx="1937">
                  <c:v>40799.1874999953</c:v>
                </c:pt>
                <c:pt idx="1938">
                  <c:v>40799.197916661949</c:v>
                </c:pt>
                <c:pt idx="1939">
                  <c:v>40799.208333328643</c:v>
                </c:pt>
                <c:pt idx="1940">
                  <c:v>40799.218749995285</c:v>
                </c:pt>
                <c:pt idx="1941">
                  <c:v>40799.22916666192</c:v>
                </c:pt>
                <c:pt idx="1942">
                  <c:v>40799.239583328621</c:v>
                </c:pt>
                <c:pt idx="1943">
                  <c:v>40799.249999995285</c:v>
                </c:pt>
                <c:pt idx="1944">
                  <c:v>40799.260416661928</c:v>
                </c:pt>
                <c:pt idx="1945">
                  <c:v>40799.270833328628</c:v>
                </c:pt>
                <c:pt idx="1946">
                  <c:v>40799.281249995278</c:v>
                </c:pt>
                <c:pt idx="1947">
                  <c:v>40799.291666661906</c:v>
                </c:pt>
                <c:pt idx="1948">
                  <c:v>40799.302083328621</c:v>
                </c:pt>
                <c:pt idx="1949">
                  <c:v>40799.312499995285</c:v>
                </c:pt>
                <c:pt idx="1950">
                  <c:v>40799.322916661935</c:v>
                </c:pt>
                <c:pt idx="1951">
                  <c:v>40799.333333328614</c:v>
                </c:pt>
                <c:pt idx="1952">
                  <c:v>40799.343749995256</c:v>
                </c:pt>
                <c:pt idx="1953">
                  <c:v>40799.354166661928</c:v>
                </c:pt>
                <c:pt idx="1954">
                  <c:v>40799.364583328606</c:v>
                </c:pt>
                <c:pt idx="1955">
                  <c:v>40799.374999995263</c:v>
                </c:pt>
                <c:pt idx="1956">
                  <c:v>40799.38541666192</c:v>
                </c:pt>
                <c:pt idx="1957">
                  <c:v>40799.395833328606</c:v>
                </c:pt>
                <c:pt idx="1958">
                  <c:v>40799.406249995249</c:v>
                </c:pt>
                <c:pt idx="1959">
                  <c:v>40799.416666661906</c:v>
                </c:pt>
                <c:pt idx="1960">
                  <c:v>40799.427083328592</c:v>
                </c:pt>
                <c:pt idx="1961">
                  <c:v>40799.437499995234</c:v>
                </c:pt>
                <c:pt idx="1962">
                  <c:v>40799.447916661906</c:v>
                </c:pt>
                <c:pt idx="1963">
                  <c:v>40799.458333328606</c:v>
                </c:pt>
                <c:pt idx="1964">
                  <c:v>40799.468749995234</c:v>
                </c:pt>
                <c:pt idx="1965">
                  <c:v>40799.479166661877</c:v>
                </c:pt>
                <c:pt idx="1966">
                  <c:v>40799.489583328585</c:v>
                </c:pt>
                <c:pt idx="1967">
                  <c:v>40799.499999995227</c:v>
                </c:pt>
                <c:pt idx="1968">
                  <c:v>40799.510416661884</c:v>
                </c:pt>
                <c:pt idx="1969">
                  <c:v>40799.520833328585</c:v>
                </c:pt>
                <c:pt idx="1970">
                  <c:v>40799.53124999522</c:v>
                </c:pt>
                <c:pt idx="1971">
                  <c:v>40799.541666661869</c:v>
                </c:pt>
                <c:pt idx="1972">
                  <c:v>40799.55208332857</c:v>
                </c:pt>
                <c:pt idx="1973">
                  <c:v>40799.562499995205</c:v>
                </c:pt>
                <c:pt idx="1974">
                  <c:v>40799.572916661877</c:v>
                </c:pt>
                <c:pt idx="1975">
                  <c:v>40799.583333328555</c:v>
                </c:pt>
                <c:pt idx="1976">
                  <c:v>40799.593749995191</c:v>
                </c:pt>
                <c:pt idx="1977">
                  <c:v>40799.604166661848</c:v>
                </c:pt>
                <c:pt idx="1978">
                  <c:v>40799.614583328555</c:v>
                </c:pt>
                <c:pt idx="1979">
                  <c:v>40799.624999995198</c:v>
                </c:pt>
                <c:pt idx="1980">
                  <c:v>40799.635416661833</c:v>
                </c:pt>
                <c:pt idx="1981">
                  <c:v>40799.645833328548</c:v>
                </c:pt>
                <c:pt idx="1982">
                  <c:v>40799.656249995205</c:v>
                </c:pt>
                <c:pt idx="1983">
                  <c:v>40799.666666661833</c:v>
                </c:pt>
                <c:pt idx="1984">
                  <c:v>40799.677083328519</c:v>
                </c:pt>
                <c:pt idx="1985">
                  <c:v>40799.687499995183</c:v>
                </c:pt>
                <c:pt idx="1986">
                  <c:v>40799.697916661818</c:v>
                </c:pt>
                <c:pt idx="1987">
                  <c:v>40799.708333328526</c:v>
                </c:pt>
                <c:pt idx="1988">
                  <c:v>40799.718749995183</c:v>
                </c:pt>
                <c:pt idx="1989">
                  <c:v>40799.729166661797</c:v>
                </c:pt>
                <c:pt idx="1990">
                  <c:v>40799.739583328512</c:v>
                </c:pt>
                <c:pt idx="1991">
                  <c:v>40799.749999995169</c:v>
                </c:pt>
                <c:pt idx="1992">
                  <c:v>40799.760416661804</c:v>
                </c:pt>
                <c:pt idx="1993">
                  <c:v>40799.770833328519</c:v>
                </c:pt>
                <c:pt idx="1994">
                  <c:v>40799.781249995161</c:v>
                </c:pt>
                <c:pt idx="1995">
                  <c:v>40799.791666661789</c:v>
                </c:pt>
                <c:pt idx="1996">
                  <c:v>40799.802083328505</c:v>
                </c:pt>
                <c:pt idx="1997">
                  <c:v>40799.812499995176</c:v>
                </c:pt>
                <c:pt idx="1998">
                  <c:v>40799.822916661804</c:v>
                </c:pt>
                <c:pt idx="1999">
                  <c:v>40799.833333328497</c:v>
                </c:pt>
                <c:pt idx="2000">
                  <c:v>40799.843749995147</c:v>
                </c:pt>
                <c:pt idx="2001">
                  <c:v>40799.854166661804</c:v>
                </c:pt>
                <c:pt idx="2002">
                  <c:v>40799.864583328497</c:v>
                </c:pt>
                <c:pt idx="2003">
                  <c:v>40799.874999995154</c:v>
                </c:pt>
                <c:pt idx="2004">
                  <c:v>40799.885416661804</c:v>
                </c:pt>
                <c:pt idx="2005">
                  <c:v>40799.89583332849</c:v>
                </c:pt>
                <c:pt idx="2006">
                  <c:v>40799.906249995147</c:v>
                </c:pt>
                <c:pt idx="2007">
                  <c:v>40799.916666661782</c:v>
                </c:pt>
                <c:pt idx="2008">
                  <c:v>40799.927083328461</c:v>
                </c:pt>
                <c:pt idx="2009">
                  <c:v>40799.937499995132</c:v>
                </c:pt>
                <c:pt idx="2010">
                  <c:v>40799.947916661775</c:v>
                </c:pt>
                <c:pt idx="2011">
                  <c:v>40799.958333328497</c:v>
                </c:pt>
                <c:pt idx="2012">
                  <c:v>40799.968749995118</c:v>
                </c:pt>
                <c:pt idx="2013">
                  <c:v>40799.979166661753</c:v>
                </c:pt>
                <c:pt idx="2014">
                  <c:v>40799.989583328468</c:v>
                </c:pt>
                <c:pt idx="2015">
                  <c:v>40799.999999995111</c:v>
                </c:pt>
                <c:pt idx="2016">
                  <c:v>40800.010416661775</c:v>
                </c:pt>
                <c:pt idx="2017">
                  <c:v>40800.020833328454</c:v>
                </c:pt>
                <c:pt idx="2018">
                  <c:v>40800.031249995103</c:v>
                </c:pt>
                <c:pt idx="2019">
                  <c:v>40800.041666661738</c:v>
                </c:pt>
                <c:pt idx="2020">
                  <c:v>40800.052083328446</c:v>
                </c:pt>
                <c:pt idx="2021">
                  <c:v>40800.062499995096</c:v>
                </c:pt>
                <c:pt idx="2022">
                  <c:v>40800.072916661746</c:v>
                </c:pt>
                <c:pt idx="2023">
                  <c:v>40800.083333328446</c:v>
                </c:pt>
                <c:pt idx="2024">
                  <c:v>40800.093749995074</c:v>
                </c:pt>
                <c:pt idx="2025">
                  <c:v>40800.104166661724</c:v>
                </c:pt>
                <c:pt idx="2026">
                  <c:v>40800.114583328439</c:v>
                </c:pt>
                <c:pt idx="2027">
                  <c:v>40800.124999995081</c:v>
                </c:pt>
                <c:pt idx="2028">
                  <c:v>40800.135416661717</c:v>
                </c:pt>
                <c:pt idx="2029">
                  <c:v>40800.145833328424</c:v>
                </c:pt>
                <c:pt idx="2030">
                  <c:v>40800.156249995096</c:v>
                </c:pt>
                <c:pt idx="2031">
                  <c:v>40800.166666661717</c:v>
                </c:pt>
                <c:pt idx="2032">
                  <c:v>40800.177083328403</c:v>
                </c:pt>
                <c:pt idx="2033">
                  <c:v>40800.187499995067</c:v>
                </c:pt>
                <c:pt idx="2034">
                  <c:v>40800.197916661702</c:v>
                </c:pt>
                <c:pt idx="2035">
                  <c:v>40800.20833332841</c:v>
                </c:pt>
                <c:pt idx="2036">
                  <c:v>40800.21874999506</c:v>
                </c:pt>
                <c:pt idx="2037">
                  <c:v>40800.229166661687</c:v>
                </c:pt>
                <c:pt idx="2038">
                  <c:v>40800.239583328388</c:v>
                </c:pt>
                <c:pt idx="2039">
                  <c:v>40800.249999995052</c:v>
                </c:pt>
                <c:pt idx="2040">
                  <c:v>40800.260416661687</c:v>
                </c:pt>
                <c:pt idx="2041">
                  <c:v>40800.270833328395</c:v>
                </c:pt>
                <c:pt idx="2042">
                  <c:v>40800.281249995045</c:v>
                </c:pt>
                <c:pt idx="2043">
                  <c:v>40800.291666661666</c:v>
                </c:pt>
                <c:pt idx="2044">
                  <c:v>40800.302083328395</c:v>
                </c:pt>
                <c:pt idx="2045">
                  <c:v>40800.312499995052</c:v>
                </c:pt>
                <c:pt idx="2046">
                  <c:v>40800.322916661687</c:v>
                </c:pt>
                <c:pt idx="2047">
                  <c:v>40800.333333328388</c:v>
                </c:pt>
                <c:pt idx="2048">
                  <c:v>40800.343749995031</c:v>
                </c:pt>
                <c:pt idx="2049">
                  <c:v>40800.35416666168</c:v>
                </c:pt>
                <c:pt idx="2050">
                  <c:v>40800.364583328374</c:v>
                </c:pt>
                <c:pt idx="2051">
                  <c:v>40800.374999995038</c:v>
                </c:pt>
                <c:pt idx="2052">
                  <c:v>40800.385416661673</c:v>
                </c:pt>
                <c:pt idx="2053">
                  <c:v>40800.395833328366</c:v>
                </c:pt>
                <c:pt idx="2054">
                  <c:v>40800.406249995031</c:v>
                </c:pt>
                <c:pt idx="2055">
                  <c:v>40800.416666661666</c:v>
                </c:pt>
                <c:pt idx="2056">
                  <c:v>40800.427083328344</c:v>
                </c:pt>
                <c:pt idx="2057">
                  <c:v>40800.437499995009</c:v>
                </c:pt>
                <c:pt idx="2058">
                  <c:v>40800.447916661658</c:v>
                </c:pt>
                <c:pt idx="2059">
                  <c:v>40800.458333328366</c:v>
                </c:pt>
                <c:pt idx="2060">
                  <c:v>40800.468749995001</c:v>
                </c:pt>
                <c:pt idx="2061">
                  <c:v>40800.479166661637</c:v>
                </c:pt>
                <c:pt idx="2062">
                  <c:v>40800.489583328344</c:v>
                </c:pt>
                <c:pt idx="2063">
                  <c:v>40800.499999995001</c:v>
                </c:pt>
                <c:pt idx="2064">
                  <c:v>40800.510416661644</c:v>
                </c:pt>
                <c:pt idx="2065">
                  <c:v>40800.520833328337</c:v>
                </c:pt>
                <c:pt idx="2066">
                  <c:v>40800.531249995001</c:v>
                </c:pt>
                <c:pt idx="2067">
                  <c:v>40800.541666661622</c:v>
                </c:pt>
                <c:pt idx="2068">
                  <c:v>40800.55208332833</c:v>
                </c:pt>
                <c:pt idx="2069">
                  <c:v>40800.562499994994</c:v>
                </c:pt>
                <c:pt idx="2070">
                  <c:v>40800.572916661629</c:v>
                </c:pt>
                <c:pt idx="2071">
                  <c:v>40800.583333328323</c:v>
                </c:pt>
                <c:pt idx="2072">
                  <c:v>40800.593749994972</c:v>
                </c:pt>
                <c:pt idx="2073">
                  <c:v>40800.604166661607</c:v>
                </c:pt>
                <c:pt idx="2074">
                  <c:v>40800.614583328315</c:v>
                </c:pt>
                <c:pt idx="2075">
                  <c:v>40800.62499999498</c:v>
                </c:pt>
                <c:pt idx="2076">
                  <c:v>40800.6354166616</c:v>
                </c:pt>
                <c:pt idx="2077">
                  <c:v>40800.645833328308</c:v>
                </c:pt>
                <c:pt idx="2078">
                  <c:v>40800.656249994987</c:v>
                </c:pt>
                <c:pt idx="2079">
                  <c:v>40800.666666661593</c:v>
                </c:pt>
                <c:pt idx="2080">
                  <c:v>40800.677083328286</c:v>
                </c:pt>
                <c:pt idx="2081">
                  <c:v>40800.687499994965</c:v>
                </c:pt>
                <c:pt idx="2082">
                  <c:v>40800.697916661586</c:v>
                </c:pt>
                <c:pt idx="2083">
                  <c:v>40800.708333328294</c:v>
                </c:pt>
                <c:pt idx="2084">
                  <c:v>40800.718749994943</c:v>
                </c:pt>
                <c:pt idx="2085">
                  <c:v>40800.729166661571</c:v>
                </c:pt>
                <c:pt idx="2086">
                  <c:v>40800.739583328272</c:v>
                </c:pt>
                <c:pt idx="2087">
                  <c:v>40800.749999994943</c:v>
                </c:pt>
                <c:pt idx="2088">
                  <c:v>40800.760416661578</c:v>
                </c:pt>
                <c:pt idx="2089">
                  <c:v>40800.770833328279</c:v>
                </c:pt>
                <c:pt idx="2090">
                  <c:v>40800.781249994943</c:v>
                </c:pt>
                <c:pt idx="2091">
                  <c:v>40800.791666661557</c:v>
                </c:pt>
                <c:pt idx="2092">
                  <c:v>40800.802083328272</c:v>
                </c:pt>
                <c:pt idx="2093">
                  <c:v>40800.81249999495</c:v>
                </c:pt>
                <c:pt idx="2094">
                  <c:v>40800.822916661586</c:v>
                </c:pt>
                <c:pt idx="2095">
                  <c:v>40800.833333328264</c:v>
                </c:pt>
                <c:pt idx="2096">
                  <c:v>40800.843749994929</c:v>
                </c:pt>
                <c:pt idx="2097">
                  <c:v>40800.854166661578</c:v>
                </c:pt>
                <c:pt idx="2098">
                  <c:v>40800.864583328243</c:v>
                </c:pt>
                <c:pt idx="2099">
                  <c:v>40800.874999994936</c:v>
                </c:pt>
                <c:pt idx="2100">
                  <c:v>40800.885416661571</c:v>
                </c:pt>
                <c:pt idx="2101">
                  <c:v>40800.895833328243</c:v>
                </c:pt>
                <c:pt idx="2102">
                  <c:v>40800.906249994929</c:v>
                </c:pt>
                <c:pt idx="2103">
                  <c:v>40800.916666661564</c:v>
                </c:pt>
                <c:pt idx="2104">
                  <c:v>40800.927083328228</c:v>
                </c:pt>
                <c:pt idx="2105">
                  <c:v>40800.937499994892</c:v>
                </c:pt>
                <c:pt idx="2106">
                  <c:v>40800.947916661557</c:v>
                </c:pt>
                <c:pt idx="2107">
                  <c:v>40800.95833332825</c:v>
                </c:pt>
                <c:pt idx="2108">
                  <c:v>40800.968749994892</c:v>
                </c:pt>
                <c:pt idx="2109">
                  <c:v>40800.979166661527</c:v>
                </c:pt>
                <c:pt idx="2110">
                  <c:v>40800.989583328213</c:v>
                </c:pt>
                <c:pt idx="2111">
                  <c:v>40800.999999994892</c:v>
                </c:pt>
                <c:pt idx="2112">
                  <c:v>40801.010416661535</c:v>
                </c:pt>
                <c:pt idx="2113">
                  <c:v>40801.020833328213</c:v>
                </c:pt>
                <c:pt idx="2114">
                  <c:v>40801.031249994885</c:v>
                </c:pt>
                <c:pt idx="2115">
                  <c:v>40801.04166666152</c:v>
                </c:pt>
                <c:pt idx="2116">
                  <c:v>40801.052083328213</c:v>
                </c:pt>
                <c:pt idx="2117">
                  <c:v>40801.062499994863</c:v>
                </c:pt>
                <c:pt idx="2118">
                  <c:v>40801.072916661527</c:v>
                </c:pt>
                <c:pt idx="2119">
                  <c:v>40801.083333328206</c:v>
                </c:pt>
                <c:pt idx="2120">
                  <c:v>40801.093749994856</c:v>
                </c:pt>
                <c:pt idx="2121">
                  <c:v>40801.104166661498</c:v>
                </c:pt>
                <c:pt idx="2122">
                  <c:v>40801.114583328206</c:v>
                </c:pt>
                <c:pt idx="2123">
                  <c:v>40801.124999994849</c:v>
                </c:pt>
                <c:pt idx="2124">
                  <c:v>40801.135416661484</c:v>
                </c:pt>
                <c:pt idx="2125">
                  <c:v>40801.145833328199</c:v>
                </c:pt>
                <c:pt idx="2126">
                  <c:v>40801.156249994856</c:v>
                </c:pt>
                <c:pt idx="2127">
                  <c:v>40801.166666661484</c:v>
                </c:pt>
                <c:pt idx="2128">
                  <c:v>40801.177083328184</c:v>
                </c:pt>
                <c:pt idx="2129">
                  <c:v>40801.187499994841</c:v>
                </c:pt>
                <c:pt idx="2130">
                  <c:v>40801.197916661476</c:v>
                </c:pt>
                <c:pt idx="2131">
                  <c:v>40801.208333328184</c:v>
                </c:pt>
                <c:pt idx="2132">
                  <c:v>40801.218749994841</c:v>
                </c:pt>
                <c:pt idx="2133">
                  <c:v>40801.229166661447</c:v>
                </c:pt>
                <c:pt idx="2134">
                  <c:v>40801.239583328163</c:v>
                </c:pt>
                <c:pt idx="2135">
                  <c:v>40801.249999994834</c:v>
                </c:pt>
                <c:pt idx="2136">
                  <c:v>40801.260416661469</c:v>
                </c:pt>
                <c:pt idx="2137">
                  <c:v>40801.27083332817</c:v>
                </c:pt>
                <c:pt idx="2138">
                  <c:v>40801.281249994812</c:v>
                </c:pt>
                <c:pt idx="2139">
                  <c:v>40801.29166666144</c:v>
                </c:pt>
                <c:pt idx="2140">
                  <c:v>40801.302083328155</c:v>
                </c:pt>
                <c:pt idx="2141">
                  <c:v>40801.312499994834</c:v>
                </c:pt>
                <c:pt idx="2142">
                  <c:v>40801.322916661455</c:v>
                </c:pt>
                <c:pt idx="2143">
                  <c:v>40801.333333328148</c:v>
                </c:pt>
                <c:pt idx="2144">
                  <c:v>40801.343749994798</c:v>
                </c:pt>
                <c:pt idx="2145">
                  <c:v>40801.354166661455</c:v>
                </c:pt>
                <c:pt idx="2146">
                  <c:v>40801.364583328148</c:v>
                </c:pt>
                <c:pt idx="2147">
                  <c:v>40801.374999994805</c:v>
                </c:pt>
                <c:pt idx="2148">
                  <c:v>40801.385416661455</c:v>
                </c:pt>
                <c:pt idx="2149">
                  <c:v>40801.395833328141</c:v>
                </c:pt>
                <c:pt idx="2150">
                  <c:v>40801.406249994798</c:v>
                </c:pt>
                <c:pt idx="2151">
                  <c:v>40801.416666661433</c:v>
                </c:pt>
                <c:pt idx="2152">
                  <c:v>40801.427083328112</c:v>
                </c:pt>
                <c:pt idx="2153">
                  <c:v>40801.437499994783</c:v>
                </c:pt>
                <c:pt idx="2154">
                  <c:v>40801.447916661426</c:v>
                </c:pt>
                <c:pt idx="2155">
                  <c:v>40801.458333328148</c:v>
                </c:pt>
                <c:pt idx="2156">
                  <c:v>40801.468749994769</c:v>
                </c:pt>
                <c:pt idx="2157">
                  <c:v>40801.479166661404</c:v>
                </c:pt>
                <c:pt idx="2158">
                  <c:v>40801.489583328119</c:v>
                </c:pt>
                <c:pt idx="2159">
                  <c:v>40801.499999994761</c:v>
                </c:pt>
                <c:pt idx="2160">
                  <c:v>40801.510416661426</c:v>
                </c:pt>
                <c:pt idx="2161">
                  <c:v>40801.520833328104</c:v>
                </c:pt>
                <c:pt idx="2162">
                  <c:v>40801.531249994761</c:v>
                </c:pt>
                <c:pt idx="2163">
                  <c:v>40801.541666661396</c:v>
                </c:pt>
                <c:pt idx="2164">
                  <c:v>40801.552083328097</c:v>
                </c:pt>
                <c:pt idx="2165">
                  <c:v>40801.562499994747</c:v>
                </c:pt>
                <c:pt idx="2166">
                  <c:v>40801.572916661404</c:v>
                </c:pt>
                <c:pt idx="2167">
                  <c:v>40801.583333328097</c:v>
                </c:pt>
                <c:pt idx="2168">
                  <c:v>40801.593749994725</c:v>
                </c:pt>
                <c:pt idx="2169">
                  <c:v>40801.604166661382</c:v>
                </c:pt>
                <c:pt idx="2170">
                  <c:v>40801.61458332809</c:v>
                </c:pt>
                <c:pt idx="2171">
                  <c:v>40801.624999994732</c:v>
                </c:pt>
                <c:pt idx="2172">
                  <c:v>40801.635416661367</c:v>
                </c:pt>
                <c:pt idx="2173">
                  <c:v>40801.645833328075</c:v>
                </c:pt>
                <c:pt idx="2174">
                  <c:v>40801.656249994747</c:v>
                </c:pt>
                <c:pt idx="2175">
                  <c:v>40801.666666661367</c:v>
                </c:pt>
                <c:pt idx="2176">
                  <c:v>40801.677083328053</c:v>
                </c:pt>
                <c:pt idx="2177">
                  <c:v>40801.687499994718</c:v>
                </c:pt>
                <c:pt idx="2178">
                  <c:v>40801.697916661353</c:v>
                </c:pt>
                <c:pt idx="2179">
                  <c:v>40801.708333328061</c:v>
                </c:pt>
                <c:pt idx="2180">
                  <c:v>40801.71874999471</c:v>
                </c:pt>
                <c:pt idx="2181">
                  <c:v>40801.729166661338</c:v>
                </c:pt>
                <c:pt idx="2182">
                  <c:v>40801.739583328039</c:v>
                </c:pt>
                <c:pt idx="2183">
                  <c:v>40801.749999994703</c:v>
                </c:pt>
                <c:pt idx="2184">
                  <c:v>40801.760416661338</c:v>
                </c:pt>
                <c:pt idx="2185">
                  <c:v>40801.770833328046</c:v>
                </c:pt>
                <c:pt idx="2186">
                  <c:v>40801.781249994696</c:v>
                </c:pt>
                <c:pt idx="2187">
                  <c:v>40801.791666661316</c:v>
                </c:pt>
                <c:pt idx="2188">
                  <c:v>40801.802083328046</c:v>
                </c:pt>
                <c:pt idx="2189">
                  <c:v>40801.812499994703</c:v>
                </c:pt>
                <c:pt idx="2190">
                  <c:v>40801.822916661338</c:v>
                </c:pt>
                <c:pt idx="2191">
                  <c:v>40801.833333328039</c:v>
                </c:pt>
                <c:pt idx="2192">
                  <c:v>40801.843749994681</c:v>
                </c:pt>
                <c:pt idx="2193">
                  <c:v>40801.854166661331</c:v>
                </c:pt>
                <c:pt idx="2194">
                  <c:v>40801.864583328024</c:v>
                </c:pt>
                <c:pt idx="2195">
                  <c:v>40801.874999994696</c:v>
                </c:pt>
                <c:pt idx="2196">
                  <c:v>40801.885416661324</c:v>
                </c:pt>
                <c:pt idx="2197">
                  <c:v>40801.895833328017</c:v>
                </c:pt>
                <c:pt idx="2198">
                  <c:v>40801.906249994689</c:v>
                </c:pt>
                <c:pt idx="2199">
                  <c:v>40801.916666661324</c:v>
                </c:pt>
                <c:pt idx="2200">
                  <c:v>40801.927083327995</c:v>
                </c:pt>
                <c:pt idx="2201">
                  <c:v>40801.937499994659</c:v>
                </c:pt>
                <c:pt idx="2202">
                  <c:v>40801.947916661324</c:v>
                </c:pt>
                <c:pt idx="2203">
                  <c:v>40801.958333328017</c:v>
                </c:pt>
                <c:pt idx="2204">
                  <c:v>40801.968749994652</c:v>
                </c:pt>
                <c:pt idx="2205">
                  <c:v>40801.979166661287</c:v>
                </c:pt>
                <c:pt idx="2206">
                  <c:v>40801.989583327995</c:v>
                </c:pt>
                <c:pt idx="2207">
                  <c:v>40801.999999994645</c:v>
                </c:pt>
                <c:pt idx="2208">
                  <c:v>40802.010416661295</c:v>
                </c:pt>
                <c:pt idx="2209">
                  <c:v>40802.020833327988</c:v>
                </c:pt>
                <c:pt idx="2210">
                  <c:v>40802.031249994638</c:v>
                </c:pt>
                <c:pt idx="2211">
                  <c:v>40802.041666661273</c:v>
                </c:pt>
                <c:pt idx="2212">
                  <c:v>40802.052083327981</c:v>
                </c:pt>
                <c:pt idx="2213">
                  <c:v>40802.06249999463</c:v>
                </c:pt>
                <c:pt idx="2214">
                  <c:v>40802.07291666128</c:v>
                </c:pt>
                <c:pt idx="2215">
                  <c:v>40802.083333327973</c:v>
                </c:pt>
                <c:pt idx="2216">
                  <c:v>40802.093749994609</c:v>
                </c:pt>
                <c:pt idx="2217">
                  <c:v>40802.104166661258</c:v>
                </c:pt>
                <c:pt idx="2218">
                  <c:v>40802.114583327966</c:v>
                </c:pt>
                <c:pt idx="2219">
                  <c:v>40802.124999994616</c:v>
                </c:pt>
                <c:pt idx="2220">
                  <c:v>40802.135416661251</c:v>
                </c:pt>
                <c:pt idx="2221">
                  <c:v>40802.145833327959</c:v>
                </c:pt>
                <c:pt idx="2222">
                  <c:v>40802.156249994623</c:v>
                </c:pt>
                <c:pt idx="2223">
                  <c:v>40802.166666661244</c:v>
                </c:pt>
                <c:pt idx="2224">
                  <c:v>40802.177083327937</c:v>
                </c:pt>
                <c:pt idx="2225">
                  <c:v>40802.187499994601</c:v>
                </c:pt>
                <c:pt idx="2226">
                  <c:v>40802.197916661236</c:v>
                </c:pt>
                <c:pt idx="2227">
                  <c:v>40802.208333327944</c:v>
                </c:pt>
                <c:pt idx="2228">
                  <c:v>40802.218749994601</c:v>
                </c:pt>
                <c:pt idx="2229">
                  <c:v>40802.229166661215</c:v>
                </c:pt>
                <c:pt idx="2230">
                  <c:v>40802.239583327922</c:v>
                </c:pt>
                <c:pt idx="2231">
                  <c:v>40802.249999994601</c:v>
                </c:pt>
                <c:pt idx="2232">
                  <c:v>40802.260416661222</c:v>
                </c:pt>
                <c:pt idx="2233">
                  <c:v>40802.27083332793</c:v>
                </c:pt>
                <c:pt idx="2234">
                  <c:v>40802.281249994594</c:v>
                </c:pt>
                <c:pt idx="2235">
                  <c:v>40802.2916666612</c:v>
                </c:pt>
                <c:pt idx="2236">
                  <c:v>40802.302083327922</c:v>
                </c:pt>
                <c:pt idx="2237">
                  <c:v>40802.312499994601</c:v>
                </c:pt>
                <c:pt idx="2238">
                  <c:v>40802.322916661222</c:v>
                </c:pt>
                <c:pt idx="2239">
                  <c:v>40802.333333327915</c:v>
                </c:pt>
                <c:pt idx="2240">
                  <c:v>40802.343749994579</c:v>
                </c:pt>
                <c:pt idx="2241">
                  <c:v>40802.354166661215</c:v>
                </c:pt>
                <c:pt idx="2242">
                  <c:v>40802.364583327893</c:v>
                </c:pt>
                <c:pt idx="2243">
                  <c:v>40802.374999994587</c:v>
                </c:pt>
                <c:pt idx="2244">
                  <c:v>40802.385416661207</c:v>
                </c:pt>
                <c:pt idx="2245">
                  <c:v>40802.395833327893</c:v>
                </c:pt>
                <c:pt idx="2246">
                  <c:v>40802.406249994579</c:v>
                </c:pt>
                <c:pt idx="2247">
                  <c:v>40802.4166666612</c:v>
                </c:pt>
                <c:pt idx="2248">
                  <c:v>40802.427083327879</c:v>
                </c:pt>
                <c:pt idx="2249">
                  <c:v>40802.437499994543</c:v>
                </c:pt>
                <c:pt idx="2250">
                  <c:v>40802.447916661193</c:v>
                </c:pt>
                <c:pt idx="2251">
                  <c:v>40802.458333327901</c:v>
                </c:pt>
                <c:pt idx="2252">
                  <c:v>40802.468749994543</c:v>
                </c:pt>
                <c:pt idx="2253">
                  <c:v>40802.479166661178</c:v>
                </c:pt>
                <c:pt idx="2254">
                  <c:v>40802.489583327879</c:v>
                </c:pt>
                <c:pt idx="2255">
                  <c:v>40802.499999994543</c:v>
                </c:pt>
                <c:pt idx="2256">
                  <c:v>40802.510416661185</c:v>
                </c:pt>
                <c:pt idx="2257">
                  <c:v>40802.520833327872</c:v>
                </c:pt>
                <c:pt idx="2258">
                  <c:v>40802.531249994536</c:v>
                </c:pt>
                <c:pt idx="2259">
                  <c:v>40802.541666661171</c:v>
                </c:pt>
                <c:pt idx="2260">
                  <c:v>40802.552083327864</c:v>
                </c:pt>
                <c:pt idx="2261">
                  <c:v>40802.562499994528</c:v>
                </c:pt>
                <c:pt idx="2262">
                  <c:v>40802.572916661178</c:v>
                </c:pt>
                <c:pt idx="2263">
                  <c:v>40802.583333327842</c:v>
                </c:pt>
                <c:pt idx="2264">
                  <c:v>40802.593749994507</c:v>
                </c:pt>
                <c:pt idx="2265">
                  <c:v>40802.604166661156</c:v>
                </c:pt>
                <c:pt idx="2266">
                  <c:v>40802.614583327842</c:v>
                </c:pt>
                <c:pt idx="2267">
                  <c:v>40802.624999994499</c:v>
                </c:pt>
                <c:pt idx="2268">
                  <c:v>40802.635416661149</c:v>
                </c:pt>
                <c:pt idx="2269">
                  <c:v>40802.645833327842</c:v>
                </c:pt>
                <c:pt idx="2270">
                  <c:v>40802.656249994507</c:v>
                </c:pt>
                <c:pt idx="2271">
                  <c:v>40802.666666661135</c:v>
                </c:pt>
                <c:pt idx="2272">
                  <c:v>40802.677083327821</c:v>
                </c:pt>
                <c:pt idx="2273">
                  <c:v>40802.687499994492</c:v>
                </c:pt>
                <c:pt idx="2274">
                  <c:v>40802.697916661127</c:v>
                </c:pt>
                <c:pt idx="2275">
                  <c:v>40802.708333327813</c:v>
                </c:pt>
                <c:pt idx="2276">
                  <c:v>40802.718749994492</c:v>
                </c:pt>
                <c:pt idx="2277">
                  <c:v>40802.729166661105</c:v>
                </c:pt>
                <c:pt idx="2278">
                  <c:v>40802.739583327806</c:v>
                </c:pt>
                <c:pt idx="2279">
                  <c:v>40802.749999994485</c:v>
                </c:pt>
                <c:pt idx="2280">
                  <c:v>40802.76041666112</c:v>
                </c:pt>
                <c:pt idx="2281">
                  <c:v>40802.770833327799</c:v>
                </c:pt>
                <c:pt idx="2282">
                  <c:v>40802.781249994463</c:v>
                </c:pt>
                <c:pt idx="2283">
                  <c:v>40802.791666661091</c:v>
                </c:pt>
                <c:pt idx="2284">
                  <c:v>40802.802083327791</c:v>
                </c:pt>
                <c:pt idx="2285">
                  <c:v>40802.812499994485</c:v>
                </c:pt>
                <c:pt idx="2286">
                  <c:v>40802.82291666112</c:v>
                </c:pt>
                <c:pt idx="2287">
                  <c:v>40802.833333327791</c:v>
                </c:pt>
                <c:pt idx="2288">
                  <c:v>40802.843749994448</c:v>
                </c:pt>
                <c:pt idx="2289">
                  <c:v>40802.854166661105</c:v>
                </c:pt>
                <c:pt idx="2290">
                  <c:v>40802.864583327791</c:v>
                </c:pt>
                <c:pt idx="2291">
                  <c:v>40802.874999994456</c:v>
                </c:pt>
                <c:pt idx="2292">
                  <c:v>40802.885416661105</c:v>
                </c:pt>
                <c:pt idx="2293">
                  <c:v>40802.895833327784</c:v>
                </c:pt>
                <c:pt idx="2294">
                  <c:v>40802.906249994456</c:v>
                </c:pt>
                <c:pt idx="2295">
                  <c:v>40802.916666661084</c:v>
                </c:pt>
                <c:pt idx="2296">
                  <c:v>40802.927083327755</c:v>
                </c:pt>
                <c:pt idx="2297">
                  <c:v>40802.937499994441</c:v>
                </c:pt>
                <c:pt idx="2298">
                  <c:v>40802.947916661084</c:v>
                </c:pt>
                <c:pt idx="2299">
                  <c:v>40802.958333327784</c:v>
                </c:pt>
                <c:pt idx="2300">
                  <c:v>40802.968749994419</c:v>
                </c:pt>
                <c:pt idx="2301">
                  <c:v>40802.979166661069</c:v>
                </c:pt>
                <c:pt idx="2302">
                  <c:v>40802.989583327748</c:v>
                </c:pt>
                <c:pt idx="2303">
                  <c:v>40802.999999994412</c:v>
                </c:pt>
                <c:pt idx="2304">
                  <c:v>40803.010416661076</c:v>
                </c:pt>
                <c:pt idx="2305">
                  <c:v>40803.020833327741</c:v>
                </c:pt>
                <c:pt idx="2306">
                  <c:v>40803.031249994412</c:v>
                </c:pt>
                <c:pt idx="2307">
                  <c:v>40803.041666661047</c:v>
                </c:pt>
                <c:pt idx="2308">
                  <c:v>40803.052083327733</c:v>
                </c:pt>
                <c:pt idx="2309">
                  <c:v>40803.062499994398</c:v>
                </c:pt>
                <c:pt idx="2310">
                  <c:v>40803.072916661054</c:v>
                </c:pt>
                <c:pt idx="2311">
                  <c:v>40803.083333327733</c:v>
                </c:pt>
                <c:pt idx="2312">
                  <c:v>40803.093749994376</c:v>
                </c:pt>
                <c:pt idx="2313">
                  <c:v>40803.104166661033</c:v>
                </c:pt>
                <c:pt idx="2314">
                  <c:v>40803.114583327719</c:v>
                </c:pt>
                <c:pt idx="2315">
                  <c:v>40803.124999994383</c:v>
                </c:pt>
                <c:pt idx="2316">
                  <c:v>40803.135416661018</c:v>
                </c:pt>
                <c:pt idx="2317">
                  <c:v>40803.145833327711</c:v>
                </c:pt>
                <c:pt idx="2318">
                  <c:v>40803.156249994398</c:v>
                </c:pt>
                <c:pt idx="2319">
                  <c:v>40803.166666661018</c:v>
                </c:pt>
                <c:pt idx="2320">
                  <c:v>40803.177083327704</c:v>
                </c:pt>
                <c:pt idx="2321">
                  <c:v>40803.187499994368</c:v>
                </c:pt>
                <c:pt idx="2322">
                  <c:v>40803.197916661004</c:v>
                </c:pt>
                <c:pt idx="2323">
                  <c:v>40803.208333327697</c:v>
                </c:pt>
                <c:pt idx="2324">
                  <c:v>40803.218749994361</c:v>
                </c:pt>
                <c:pt idx="2325">
                  <c:v>40803.229166660989</c:v>
                </c:pt>
                <c:pt idx="2326">
                  <c:v>40803.239583327675</c:v>
                </c:pt>
                <c:pt idx="2327">
                  <c:v>40803.249999994361</c:v>
                </c:pt>
                <c:pt idx="2328">
                  <c:v>40803.260416660996</c:v>
                </c:pt>
                <c:pt idx="2329">
                  <c:v>40803.270833327682</c:v>
                </c:pt>
                <c:pt idx="2330">
                  <c:v>40803.281249994347</c:v>
                </c:pt>
                <c:pt idx="2331">
                  <c:v>40803.291666660974</c:v>
                </c:pt>
                <c:pt idx="2332">
                  <c:v>40803.302083327682</c:v>
                </c:pt>
                <c:pt idx="2333">
                  <c:v>40803.312499994354</c:v>
                </c:pt>
                <c:pt idx="2334">
                  <c:v>40803.322916661004</c:v>
                </c:pt>
                <c:pt idx="2335">
                  <c:v>40803.333333327668</c:v>
                </c:pt>
                <c:pt idx="2336">
                  <c:v>40803.343749994332</c:v>
                </c:pt>
                <c:pt idx="2337">
                  <c:v>40803.354166660996</c:v>
                </c:pt>
                <c:pt idx="2338">
                  <c:v>40803.364583327661</c:v>
                </c:pt>
                <c:pt idx="2339">
                  <c:v>40803.374999994347</c:v>
                </c:pt>
                <c:pt idx="2340">
                  <c:v>40803.385416660989</c:v>
                </c:pt>
                <c:pt idx="2341">
                  <c:v>40803.395833327653</c:v>
                </c:pt>
                <c:pt idx="2342">
                  <c:v>40803.406249994339</c:v>
                </c:pt>
                <c:pt idx="2343">
                  <c:v>40803.416666660982</c:v>
                </c:pt>
                <c:pt idx="2344">
                  <c:v>40803.427083327631</c:v>
                </c:pt>
                <c:pt idx="2345">
                  <c:v>40803.43749999431</c:v>
                </c:pt>
                <c:pt idx="2346">
                  <c:v>40803.447916660982</c:v>
                </c:pt>
                <c:pt idx="2347">
                  <c:v>40803.458333327653</c:v>
                </c:pt>
                <c:pt idx="2348">
                  <c:v>40803.468749994303</c:v>
                </c:pt>
                <c:pt idx="2349">
                  <c:v>40803.479166660953</c:v>
                </c:pt>
                <c:pt idx="2350">
                  <c:v>40803.489583327631</c:v>
                </c:pt>
                <c:pt idx="2351">
                  <c:v>40803.499999994296</c:v>
                </c:pt>
                <c:pt idx="2352">
                  <c:v>40803.51041666096</c:v>
                </c:pt>
                <c:pt idx="2353">
                  <c:v>40803.520833327631</c:v>
                </c:pt>
                <c:pt idx="2354">
                  <c:v>40803.531249994288</c:v>
                </c:pt>
                <c:pt idx="2355">
                  <c:v>40803.541666660938</c:v>
                </c:pt>
                <c:pt idx="2356">
                  <c:v>40803.552083327617</c:v>
                </c:pt>
                <c:pt idx="2357">
                  <c:v>40803.562499994281</c:v>
                </c:pt>
                <c:pt idx="2358">
                  <c:v>40803.572916660945</c:v>
                </c:pt>
                <c:pt idx="2359">
                  <c:v>40803.58333332761</c:v>
                </c:pt>
                <c:pt idx="2360">
                  <c:v>40803.593749994274</c:v>
                </c:pt>
                <c:pt idx="2361">
                  <c:v>40803.604166660924</c:v>
                </c:pt>
                <c:pt idx="2362">
                  <c:v>40803.614583327602</c:v>
                </c:pt>
                <c:pt idx="2363">
                  <c:v>40803.624999994267</c:v>
                </c:pt>
                <c:pt idx="2364">
                  <c:v>40803.635416660924</c:v>
                </c:pt>
                <c:pt idx="2365">
                  <c:v>40803.645833327602</c:v>
                </c:pt>
                <c:pt idx="2366">
                  <c:v>40803.656249994274</c:v>
                </c:pt>
                <c:pt idx="2367">
                  <c:v>40803.666666660924</c:v>
                </c:pt>
                <c:pt idx="2368">
                  <c:v>40803.677083327588</c:v>
                </c:pt>
                <c:pt idx="2369">
                  <c:v>40803.687499994252</c:v>
                </c:pt>
                <c:pt idx="2370">
                  <c:v>40803.697916660902</c:v>
                </c:pt>
                <c:pt idx="2371">
                  <c:v>40803.708333327595</c:v>
                </c:pt>
                <c:pt idx="2372">
                  <c:v>40803.718749994245</c:v>
                </c:pt>
                <c:pt idx="2373">
                  <c:v>40803.72916666088</c:v>
                </c:pt>
                <c:pt idx="2374">
                  <c:v>40803.739583327573</c:v>
                </c:pt>
                <c:pt idx="2375">
                  <c:v>40803.749999994237</c:v>
                </c:pt>
                <c:pt idx="2376">
                  <c:v>40803.760416660887</c:v>
                </c:pt>
                <c:pt idx="2377">
                  <c:v>40803.77083332758</c:v>
                </c:pt>
                <c:pt idx="2378">
                  <c:v>40803.78124999423</c:v>
                </c:pt>
                <c:pt idx="2379">
                  <c:v>40803.791666660865</c:v>
                </c:pt>
                <c:pt idx="2380">
                  <c:v>40803.802083327573</c:v>
                </c:pt>
                <c:pt idx="2381">
                  <c:v>40803.812499994237</c:v>
                </c:pt>
                <c:pt idx="2382">
                  <c:v>40803.822916660887</c:v>
                </c:pt>
                <c:pt idx="2383">
                  <c:v>40803.833333327566</c:v>
                </c:pt>
                <c:pt idx="2384">
                  <c:v>40803.843749994216</c:v>
                </c:pt>
                <c:pt idx="2385">
                  <c:v>40803.85416666088</c:v>
                </c:pt>
                <c:pt idx="2386">
                  <c:v>40803.864583327559</c:v>
                </c:pt>
                <c:pt idx="2387">
                  <c:v>40803.874999994223</c:v>
                </c:pt>
                <c:pt idx="2388">
                  <c:v>40803.885416660873</c:v>
                </c:pt>
                <c:pt idx="2389">
                  <c:v>40803.895833327551</c:v>
                </c:pt>
                <c:pt idx="2390">
                  <c:v>40803.906249994216</c:v>
                </c:pt>
                <c:pt idx="2391">
                  <c:v>40803.916666660865</c:v>
                </c:pt>
                <c:pt idx="2392">
                  <c:v>40803.92708332753</c:v>
                </c:pt>
                <c:pt idx="2393">
                  <c:v>40803.937499994201</c:v>
                </c:pt>
                <c:pt idx="2394">
                  <c:v>40803.947916660858</c:v>
                </c:pt>
                <c:pt idx="2395">
                  <c:v>40803.958333327551</c:v>
                </c:pt>
                <c:pt idx="2396">
                  <c:v>40803.968749994201</c:v>
                </c:pt>
                <c:pt idx="2397">
                  <c:v>40803.979166660829</c:v>
                </c:pt>
                <c:pt idx="2398">
                  <c:v>40803.98958332753</c:v>
                </c:pt>
                <c:pt idx="2399">
                  <c:v>40803.999999994194</c:v>
                </c:pt>
                <c:pt idx="2400">
                  <c:v>40804.010416660836</c:v>
                </c:pt>
                <c:pt idx="2401">
                  <c:v>40804.020833327522</c:v>
                </c:pt>
                <c:pt idx="2402">
                  <c:v>40804.031249994187</c:v>
                </c:pt>
                <c:pt idx="2403">
                  <c:v>40804.041666660822</c:v>
                </c:pt>
                <c:pt idx="2404">
                  <c:v>40804.052083327515</c:v>
                </c:pt>
                <c:pt idx="2405">
                  <c:v>40804.062499994179</c:v>
                </c:pt>
                <c:pt idx="2406">
                  <c:v>40804.072916660829</c:v>
                </c:pt>
                <c:pt idx="2407">
                  <c:v>40804.083333327493</c:v>
                </c:pt>
                <c:pt idx="2408">
                  <c:v>40804.093749994157</c:v>
                </c:pt>
                <c:pt idx="2409">
                  <c:v>40804.104166660807</c:v>
                </c:pt>
                <c:pt idx="2410">
                  <c:v>40804.114583327493</c:v>
                </c:pt>
                <c:pt idx="2411">
                  <c:v>40804.124999994165</c:v>
                </c:pt>
                <c:pt idx="2412">
                  <c:v>40804.1354166608</c:v>
                </c:pt>
                <c:pt idx="2413">
                  <c:v>40804.145833327493</c:v>
                </c:pt>
                <c:pt idx="2414">
                  <c:v>40804.156249994165</c:v>
                </c:pt>
                <c:pt idx="2415">
                  <c:v>40804.166666660793</c:v>
                </c:pt>
                <c:pt idx="2416">
                  <c:v>40804.177083327471</c:v>
                </c:pt>
                <c:pt idx="2417">
                  <c:v>40804.187499994143</c:v>
                </c:pt>
                <c:pt idx="2418">
                  <c:v>40804.197916660778</c:v>
                </c:pt>
                <c:pt idx="2419">
                  <c:v>40804.208333327479</c:v>
                </c:pt>
                <c:pt idx="2420">
                  <c:v>40804.218749994143</c:v>
                </c:pt>
                <c:pt idx="2421">
                  <c:v>40804.229166660756</c:v>
                </c:pt>
                <c:pt idx="2422">
                  <c:v>40804.239583327457</c:v>
                </c:pt>
                <c:pt idx="2423">
                  <c:v>40804.249999994136</c:v>
                </c:pt>
                <c:pt idx="2424">
                  <c:v>40804.260416660771</c:v>
                </c:pt>
                <c:pt idx="2425">
                  <c:v>40804.270833327464</c:v>
                </c:pt>
                <c:pt idx="2426">
                  <c:v>40804.281249994128</c:v>
                </c:pt>
                <c:pt idx="2427">
                  <c:v>40804.291666660742</c:v>
                </c:pt>
                <c:pt idx="2428">
                  <c:v>40804.302083327442</c:v>
                </c:pt>
                <c:pt idx="2429">
                  <c:v>40804.312499994136</c:v>
                </c:pt>
                <c:pt idx="2430">
                  <c:v>40804.322916660771</c:v>
                </c:pt>
                <c:pt idx="2431">
                  <c:v>40804.333333327442</c:v>
                </c:pt>
                <c:pt idx="2432">
                  <c:v>40804.343749994099</c:v>
                </c:pt>
                <c:pt idx="2433">
                  <c:v>40804.354166660756</c:v>
                </c:pt>
                <c:pt idx="2434">
                  <c:v>40804.364583327442</c:v>
                </c:pt>
                <c:pt idx="2435">
                  <c:v>40804.374999994106</c:v>
                </c:pt>
                <c:pt idx="2436">
                  <c:v>40804.385416660756</c:v>
                </c:pt>
                <c:pt idx="2437">
                  <c:v>40804.395833327435</c:v>
                </c:pt>
                <c:pt idx="2438">
                  <c:v>40804.406249994106</c:v>
                </c:pt>
                <c:pt idx="2439">
                  <c:v>40804.416666660734</c:v>
                </c:pt>
                <c:pt idx="2440">
                  <c:v>40804.427083327406</c:v>
                </c:pt>
                <c:pt idx="2441">
                  <c:v>40804.437499994092</c:v>
                </c:pt>
                <c:pt idx="2442">
                  <c:v>40804.447916660734</c:v>
                </c:pt>
                <c:pt idx="2443">
                  <c:v>40804.458333327435</c:v>
                </c:pt>
                <c:pt idx="2444">
                  <c:v>40804.468749994085</c:v>
                </c:pt>
                <c:pt idx="2445">
                  <c:v>40804.47916666072</c:v>
                </c:pt>
                <c:pt idx="2446">
                  <c:v>40804.489583327399</c:v>
                </c:pt>
                <c:pt idx="2447">
                  <c:v>40804.499999994063</c:v>
                </c:pt>
                <c:pt idx="2448">
                  <c:v>40804.510416660727</c:v>
                </c:pt>
                <c:pt idx="2449">
                  <c:v>40804.520833327391</c:v>
                </c:pt>
                <c:pt idx="2450">
                  <c:v>40804.531249994063</c:v>
                </c:pt>
                <c:pt idx="2451">
                  <c:v>40804.541666660698</c:v>
                </c:pt>
                <c:pt idx="2452">
                  <c:v>40804.552083327391</c:v>
                </c:pt>
                <c:pt idx="2453">
                  <c:v>40804.562499994048</c:v>
                </c:pt>
                <c:pt idx="2454">
                  <c:v>40804.572916660705</c:v>
                </c:pt>
                <c:pt idx="2455">
                  <c:v>40804.583333327391</c:v>
                </c:pt>
                <c:pt idx="2456">
                  <c:v>40804.593749994034</c:v>
                </c:pt>
                <c:pt idx="2457">
                  <c:v>40804.604166660683</c:v>
                </c:pt>
                <c:pt idx="2458">
                  <c:v>40804.614583327369</c:v>
                </c:pt>
                <c:pt idx="2459">
                  <c:v>40804.624999994041</c:v>
                </c:pt>
                <c:pt idx="2460">
                  <c:v>40804.635416660669</c:v>
                </c:pt>
                <c:pt idx="2461">
                  <c:v>40804.645833327362</c:v>
                </c:pt>
                <c:pt idx="2462">
                  <c:v>40804.656249994048</c:v>
                </c:pt>
                <c:pt idx="2463">
                  <c:v>40804.666666660669</c:v>
                </c:pt>
                <c:pt idx="2464">
                  <c:v>40804.677083327355</c:v>
                </c:pt>
                <c:pt idx="2465">
                  <c:v>40804.687499994019</c:v>
                </c:pt>
                <c:pt idx="2466">
                  <c:v>40804.697916660654</c:v>
                </c:pt>
                <c:pt idx="2467">
                  <c:v>40804.708333327348</c:v>
                </c:pt>
                <c:pt idx="2468">
                  <c:v>40804.718749994012</c:v>
                </c:pt>
                <c:pt idx="2469">
                  <c:v>40804.72916666064</c:v>
                </c:pt>
                <c:pt idx="2470">
                  <c:v>40804.739583327326</c:v>
                </c:pt>
                <c:pt idx="2471">
                  <c:v>40804.749999994012</c:v>
                </c:pt>
                <c:pt idx="2472">
                  <c:v>40804.760416660647</c:v>
                </c:pt>
                <c:pt idx="2473">
                  <c:v>40804.770833327333</c:v>
                </c:pt>
                <c:pt idx="2474">
                  <c:v>40804.781249993997</c:v>
                </c:pt>
                <c:pt idx="2475">
                  <c:v>40804.791666660618</c:v>
                </c:pt>
                <c:pt idx="2476">
                  <c:v>40804.802083327333</c:v>
                </c:pt>
                <c:pt idx="2477">
                  <c:v>40804.812499994005</c:v>
                </c:pt>
                <c:pt idx="2478">
                  <c:v>40804.822916660654</c:v>
                </c:pt>
                <c:pt idx="2479">
                  <c:v>40804.833333327319</c:v>
                </c:pt>
                <c:pt idx="2480">
                  <c:v>40804.843749993983</c:v>
                </c:pt>
                <c:pt idx="2481">
                  <c:v>40804.854166660632</c:v>
                </c:pt>
                <c:pt idx="2482">
                  <c:v>40804.864583327311</c:v>
                </c:pt>
                <c:pt idx="2483">
                  <c:v>40804.874999993997</c:v>
                </c:pt>
                <c:pt idx="2484">
                  <c:v>40804.885416660625</c:v>
                </c:pt>
                <c:pt idx="2485">
                  <c:v>40804.895833327311</c:v>
                </c:pt>
                <c:pt idx="2486">
                  <c:v>40804.90624999399</c:v>
                </c:pt>
                <c:pt idx="2487">
                  <c:v>40804.916666660625</c:v>
                </c:pt>
                <c:pt idx="2488">
                  <c:v>40804.927083327282</c:v>
                </c:pt>
                <c:pt idx="2489">
                  <c:v>40804.937499993961</c:v>
                </c:pt>
                <c:pt idx="2490">
                  <c:v>40804.947916660625</c:v>
                </c:pt>
                <c:pt idx="2491">
                  <c:v>40804.958333327304</c:v>
                </c:pt>
                <c:pt idx="2492">
                  <c:v>40804.968749993961</c:v>
                </c:pt>
                <c:pt idx="2493">
                  <c:v>40804.979166660589</c:v>
                </c:pt>
                <c:pt idx="2494">
                  <c:v>40804.989583327282</c:v>
                </c:pt>
                <c:pt idx="2495">
                  <c:v>40804.999999993946</c:v>
                </c:pt>
                <c:pt idx="2496">
                  <c:v>40805.010416660596</c:v>
                </c:pt>
                <c:pt idx="2497">
                  <c:v>40805.020833327282</c:v>
                </c:pt>
                <c:pt idx="2498">
                  <c:v>40805.031249993939</c:v>
                </c:pt>
                <c:pt idx="2499">
                  <c:v>40805.041666660582</c:v>
                </c:pt>
                <c:pt idx="2500">
                  <c:v>40805.052083327268</c:v>
                </c:pt>
                <c:pt idx="2501">
                  <c:v>40805.062499993932</c:v>
                </c:pt>
                <c:pt idx="2502">
                  <c:v>40805.072916660596</c:v>
                </c:pt>
                <c:pt idx="2503">
                  <c:v>40805.08333332726</c:v>
                </c:pt>
                <c:pt idx="2504">
                  <c:v>40805.093749993925</c:v>
                </c:pt>
                <c:pt idx="2505">
                  <c:v>40805.104166660574</c:v>
                </c:pt>
                <c:pt idx="2506">
                  <c:v>40805.114583327253</c:v>
                </c:pt>
                <c:pt idx="2507">
                  <c:v>40805.124999993917</c:v>
                </c:pt>
                <c:pt idx="2508">
                  <c:v>40805.135416660574</c:v>
                </c:pt>
                <c:pt idx="2509">
                  <c:v>40805.145833327246</c:v>
                </c:pt>
                <c:pt idx="2510">
                  <c:v>40805.156249993925</c:v>
                </c:pt>
                <c:pt idx="2511">
                  <c:v>40805.166666660574</c:v>
                </c:pt>
                <c:pt idx="2512">
                  <c:v>40805.177083327224</c:v>
                </c:pt>
                <c:pt idx="2513">
                  <c:v>40805.187499993903</c:v>
                </c:pt>
                <c:pt idx="2514">
                  <c:v>40805.197916660552</c:v>
                </c:pt>
                <c:pt idx="2515">
                  <c:v>40805.208333327231</c:v>
                </c:pt>
                <c:pt idx="2516">
                  <c:v>40805.218749993895</c:v>
                </c:pt>
                <c:pt idx="2517">
                  <c:v>40805.229166660531</c:v>
                </c:pt>
                <c:pt idx="2518">
                  <c:v>40805.239583327224</c:v>
                </c:pt>
                <c:pt idx="2519">
                  <c:v>40805.249999993888</c:v>
                </c:pt>
                <c:pt idx="2520">
                  <c:v>40805.260416660538</c:v>
                </c:pt>
                <c:pt idx="2521">
                  <c:v>40805.270833327217</c:v>
                </c:pt>
                <c:pt idx="2522">
                  <c:v>40805.281249993881</c:v>
                </c:pt>
                <c:pt idx="2523">
                  <c:v>40805.291666660516</c:v>
                </c:pt>
                <c:pt idx="2524">
                  <c:v>40805.302083327209</c:v>
                </c:pt>
                <c:pt idx="2525">
                  <c:v>40805.312499993895</c:v>
                </c:pt>
                <c:pt idx="2526">
                  <c:v>40805.322916660538</c:v>
                </c:pt>
                <c:pt idx="2527">
                  <c:v>40805.333333327202</c:v>
                </c:pt>
                <c:pt idx="2528">
                  <c:v>40805.343749993866</c:v>
                </c:pt>
                <c:pt idx="2529">
                  <c:v>40805.354166660531</c:v>
                </c:pt>
                <c:pt idx="2530">
                  <c:v>40805.364583327202</c:v>
                </c:pt>
                <c:pt idx="2531">
                  <c:v>40805.374999993874</c:v>
                </c:pt>
                <c:pt idx="2532">
                  <c:v>40805.385416660523</c:v>
                </c:pt>
                <c:pt idx="2533">
                  <c:v>40805.395833327202</c:v>
                </c:pt>
                <c:pt idx="2534">
                  <c:v>40805.406249993866</c:v>
                </c:pt>
                <c:pt idx="2535">
                  <c:v>40805.416666660516</c:v>
                </c:pt>
                <c:pt idx="2536">
                  <c:v>40805.42708332718</c:v>
                </c:pt>
                <c:pt idx="2537">
                  <c:v>40805.437499993845</c:v>
                </c:pt>
                <c:pt idx="2538">
                  <c:v>40805.447916660509</c:v>
                </c:pt>
                <c:pt idx="2539">
                  <c:v>40805.458333327202</c:v>
                </c:pt>
                <c:pt idx="2540">
                  <c:v>40805.468749993837</c:v>
                </c:pt>
                <c:pt idx="2541">
                  <c:v>40805.479166660487</c:v>
                </c:pt>
                <c:pt idx="2542">
                  <c:v>40805.48958332718</c:v>
                </c:pt>
                <c:pt idx="2543">
                  <c:v>40805.49999999383</c:v>
                </c:pt>
                <c:pt idx="2544">
                  <c:v>40805.510416660494</c:v>
                </c:pt>
                <c:pt idx="2545">
                  <c:v>40805.520833327173</c:v>
                </c:pt>
                <c:pt idx="2546">
                  <c:v>40805.531249993823</c:v>
                </c:pt>
                <c:pt idx="2547">
                  <c:v>40805.541666660472</c:v>
                </c:pt>
                <c:pt idx="2548">
                  <c:v>40805.552083327166</c:v>
                </c:pt>
                <c:pt idx="2549">
                  <c:v>40805.562499993815</c:v>
                </c:pt>
                <c:pt idx="2550">
                  <c:v>40805.57291666048</c:v>
                </c:pt>
                <c:pt idx="2551">
                  <c:v>40805.583333327158</c:v>
                </c:pt>
                <c:pt idx="2552">
                  <c:v>40805.593749993794</c:v>
                </c:pt>
                <c:pt idx="2553">
                  <c:v>40805.604166660458</c:v>
                </c:pt>
                <c:pt idx="2554">
                  <c:v>40805.614583327151</c:v>
                </c:pt>
                <c:pt idx="2555">
                  <c:v>40805.624999993801</c:v>
                </c:pt>
                <c:pt idx="2556">
                  <c:v>40805.635416660451</c:v>
                </c:pt>
                <c:pt idx="2557">
                  <c:v>40805.645833327144</c:v>
                </c:pt>
                <c:pt idx="2558">
                  <c:v>40805.656249993808</c:v>
                </c:pt>
                <c:pt idx="2559">
                  <c:v>40805.666666660443</c:v>
                </c:pt>
                <c:pt idx="2560">
                  <c:v>40805.677083327122</c:v>
                </c:pt>
                <c:pt idx="2561">
                  <c:v>40805.687499993786</c:v>
                </c:pt>
                <c:pt idx="2562">
                  <c:v>40805.697916660429</c:v>
                </c:pt>
                <c:pt idx="2563">
                  <c:v>40805.708333327129</c:v>
                </c:pt>
                <c:pt idx="2564">
                  <c:v>40805.718749993779</c:v>
                </c:pt>
                <c:pt idx="2565">
                  <c:v>40805.729166660407</c:v>
                </c:pt>
                <c:pt idx="2566">
                  <c:v>40805.739583327108</c:v>
                </c:pt>
                <c:pt idx="2567">
                  <c:v>40805.749999993772</c:v>
                </c:pt>
                <c:pt idx="2568">
                  <c:v>40805.760416660421</c:v>
                </c:pt>
                <c:pt idx="2569">
                  <c:v>40805.770833327115</c:v>
                </c:pt>
                <c:pt idx="2570">
                  <c:v>40805.781249993765</c:v>
                </c:pt>
                <c:pt idx="2571">
                  <c:v>40805.7916666604</c:v>
                </c:pt>
                <c:pt idx="2572">
                  <c:v>40805.802083327093</c:v>
                </c:pt>
                <c:pt idx="2573">
                  <c:v>40805.812499993772</c:v>
                </c:pt>
                <c:pt idx="2574">
                  <c:v>40805.822916660421</c:v>
                </c:pt>
                <c:pt idx="2575">
                  <c:v>40805.833333327093</c:v>
                </c:pt>
                <c:pt idx="2576">
                  <c:v>40805.84374999375</c:v>
                </c:pt>
                <c:pt idx="2577">
                  <c:v>40805.854166660414</c:v>
                </c:pt>
                <c:pt idx="2578">
                  <c:v>40805.864583327093</c:v>
                </c:pt>
                <c:pt idx="2579">
                  <c:v>40805.874999993743</c:v>
                </c:pt>
                <c:pt idx="2580">
                  <c:v>40805.885416660407</c:v>
                </c:pt>
                <c:pt idx="2581">
                  <c:v>40805.895833327086</c:v>
                </c:pt>
                <c:pt idx="2582">
                  <c:v>40805.906249993743</c:v>
                </c:pt>
                <c:pt idx="2583">
                  <c:v>40805.9166666604</c:v>
                </c:pt>
                <c:pt idx="2584">
                  <c:v>40805.927083327064</c:v>
                </c:pt>
                <c:pt idx="2585">
                  <c:v>40805.937499993728</c:v>
                </c:pt>
                <c:pt idx="2586">
                  <c:v>40805.947916660385</c:v>
                </c:pt>
                <c:pt idx="2587">
                  <c:v>40805.958333327086</c:v>
                </c:pt>
                <c:pt idx="2588">
                  <c:v>40805.968749993721</c:v>
                </c:pt>
                <c:pt idx="2589">
                  <c:v>40805.979166660371</c:v>
                </c:pt>
                <c:pt idx="2590">
                  <c:v>40805.989583327049</c:v>
                </c:pt>
                <c:pt idx="2591">
                  <c:v>40805.999999993714</c:v>
                </c:pt>
                <c:pt idx="2592">
                  <c:v>40806.010416660378</c:v>
                </c:pt>
                <c:pt idx="2593">
                  <c:v>40806.020833327042</c:v>
                </c:pt>
                <c:pt idx="2594">
                  <c:v>40806.031249993706</c:v>
                </c:pt>
                <c:pt idx="2595">
                  <c:v>40806.041666660349</c:v>
                </c:pt>
                <c:pt idx="2596">
                  <c:v>40806.052083327042</c:v>
                </c:pt>
                <c:pt idx="2597">
                  <c:v>40806.062499993684</c:v>
                </c:pt>
                <c:pt idx="2598">
                  <c:v>40806.072916660356</c:v>
                </c:pt>
                <c:pt idx="2599">
                  <c:v>40806.083333327042</c:v>
                </c:pt>
                <c:pt idx="2600">
                  <c:v>40806.09374999367</c:v>
                </c:pt>
                <c:pt idx="2601">
                  <c:v>40806.104166660334</c:v>
                </c:pt>
                <c:pt idx="2602">
                  <c:v>40806.114583327035</c:v>
                </c:pt>
                <c:pt idx="2603">
                  <c:v>40806.124999993684</c:v>
                </c:pt>
                <c:pt idx="2604">
                  <c:v>40806.135416660327</c:v>
                </c:pt>
                <c:pt idx="2605">
                  <c:v>40806.145833327013</c:v>
                </c:pt>
                <c:pt idx="2606">
                  <c:v>40806.156249993692</c:v>
                </c:pt>
                <c:pt idx="2607">
                  <c:v>40806.16666666032</c:v>
                </c:pt>
                <c:pt idx="2608">
                  <c:v>40806.177083327006</c:v>
                </c:pt>
                <c:pt idx="2609">
                  <c:v>40806.18749999367</c:v>
                </c:pt>
                <c:pt idx="2610">
                  <c:v>40806.19791666032</c:v>
                </c:pt>
                <c:pt idx="2611">
                  <c:v>40806.208333327013</c:v>
                </c:pt>
                <c:pt idx="2612">
                  <c:v>40806.218749993655</c:v>
                </c:pt>
                <c:pt idx="2613">
                  <c:v>40806.229166660291</c:v>
                </c:pt>
                <c:pt idx="2614">
                  <c:v>40806.239583326991</c:v>
                </c:pt>
                <c:pt idx="2615">
                  <c:v>40806.249999993655</c:v>
                </c:pt>
                <c:pt idx="2616">
                  <c:v>40806.260416660298</c:v>
                </c:pt>
                <c:pt idx="2617">
                  <c:v>40806.270833327006</c:v>
                </c:pt>
                <c:pt idx="2618">
                  <c:v>40806.281249993634</c:v>
                </c:pt>
                <c:pt idx="2619">
                  <c:v>40806.291666660269</c:v>
                </c:pt>
                <c:pt idx="2620">
                  <c:v>40806.302083326998</c:v>
                </c:pt>
                <c:pt idx="2621">
                  <c:v>40806.312499993641</c:v>
                </c:pt>
                <c:pt idx="2622">
                  <c:v>40806.322916660305</c:v>
                </c:pt>
                <c:pt idx="2623">
                  <c:v>40806.333333326991</c:v>
                </c:pt>
                <c:pt idx="2624">
                  <c:v>40806.343749993634</c:v>
                </c:pt>
                <c:pt idx="2625">
                  <c:v>40806.354166660283</c:v>
                </c:pt>
                <c:pt idx="2626">
                  <c:v>40806.364583326977</c:v>
                </c:pt>
                <c:pt idx="2627">
                  <c:v>40806.374999993641</c:v>
                </c:pt>
                <c:pt idx="2628">
                  <c:v>40806.385416660276</c:v>
                </c:pt>
                <c:pt idx="2629">
                  <c:v>40806.395833326977</c:v>
                </c:pt>
                <c:pt idx="2630">
                  <c:v>40806.406249993619</c:v>
                </c:pt>
                <c:pt idx="2631">
                  <c:v>40806.416666660276</c:v>
                </c:pt>
                <c:pt idx="2632">
                  <c:v>40806.427083326947</c:v>
                </c:pt>
                <c:pt idx="2633">
                  <c:v>40806.437499993604</c:v>
                </c:pt>
                <c:pt idx="2634">
                  <c:v>40806.447916660276</c:v>
                </c:pt>
                <c:pt idx="2635">
                  <c:v>40806.458333326977</c:v>
                </c:pt>
                <c:pt idx="2636">
                  <c:v>40806.468749993604</c:v>
                </c:pt>
                <c:pt idx="2637">
                  <c:v>40806.479166660247</c:v>
                </c:pt>
                <c:pt idx="2638">
                  <c:v>40806.489583326947</c:v>
                </c:pt>
                <c:pt idx="2639">
                  <c:v>40806.499999993597</c:v>
                </c:pt>
                <c:pt idx="2640">
                  <c:v>40806.510416660254</c:v>
                </c:pt>
                <c:pt idx="2641">
                  <c:v>40806.520833326947</c:v>
                </c:pt>
                <c:pt idx="2642">
                  <c:v>40806.53124999359</c:v>
                </c:pt>
                <c:pt idx="2643">
                  <c:v>40806.541666660232</c:v>
                </c:pt>
                <c:pt idx="2644">
                  <c:v>40806.55208332694</c:v>
                </c:pt>
                <c:pt idx="2645">
                  <c:v>40806.562499993583</c:v>
                </c:pt>
                <c:pt idx="2646">
                  <c:v>40806.572916660232</c:v>
                </c:pt>
                <c:pt idx="2647">
                  <c:v>40806.583333326926</c:v>
                </c:pt>
                <c:pt idx="2648">
                  <c:v>40806.593749993575</c:v>
                </c:pt>
                <c:pt idx="2649">
                  <c:v>40806.604166660218</c:v>
                </c:pt>
                <c:pt idx="2650">
                  <c:v>40806.614583326926</c:v>
                </c:pt>
                <c:pt idx="2651">
                  <c:v>40806.624999993568</c:v>
                </c:pt>
                <c:pt idx="2652">
                  <c:v>40806.635416660203</c:v>
                </c:pt>
                <c:pt idx="2653">
                  <c:v>40806.645833326918</c:v>
                </c:pt>
                <c:pt idx="2654">
                  <c:v>40806.656249993575</c:v>
                </c:pt>
                <c:pt idx="2655">
                  <c:v>40806.666666660203</c:v>
                </c:pt>
                <c:pt idx="2656">
                  <c:v>40806.677083326889</c:v>
                </c:pt>
                <c:pt idx="2657">
                  <c:v>40806.687499993561</c:v>
                </c:pt>
                <c:pt idx="2658">
                  <c:v>40806.697916660189</c:v>
                </c:pt>
                <c:pt idx="2659">
                  <c:v>40806.708333326897</c:v>
                </c:pt>
                <c:pt idx="2660">
                  <c:v>40806.718749993546</c:v>
                </c:pt>
                <c:pt idx="2661">
                  <c:v>40806.729166660174</c:v>
                </c:pt>
                <c:pt idx="2662">
                  <c:v>40806.739583326882</c:v>
                </c:pt>
                <c:pt idx="2663">
                  <c:v>40806.749999993539</c:v>
                </c:pt>
                <c:pt idx="2664">
                  <c:v>40806.760416660181</c:v>
                </c:pt>
                <c:pt idx="2665">
                  <c:v>40806.770833326889</c:v>
                </c:pt>
                <c:pt idx="2666">
                  <c:v>40806.781249993532</c:v>
                </c:pt>
                <c:pt idx="2667">
                  <c:v>40806.791666660167</c:v>
                </c:pt>
                <c:pt idx="2668">
                  <c:v>40806.802083326875</c:v>
                </c:pt>
                <c:pt idx="2669">
                  <c:v>40806.812499993546</c:v>
                </c:pt>
                <c:pt idx="2670">
                  <c:v>40806.822916660189</c:v>
                </c:pt>
                <c:pt idx="2671">
                  <c:v>40806.833333326867</c:v>
                </c:pt>
                <c:pt idx="2672">
                  <c:v>40806.843749993517</c:v>
                </c:pt>
                <c:pt idx="2673">
                  <c:v>40806.854166660181</c:v>
                </c:pt>
                <c:pt idx="2674">
                  <c:v>40806.86458332686</c:v>
                </c:pt>
                <c:pt idx="2675">
                  <c:v>40806.874999993524</c:v>
                </c:pt>
                <c:pt idx="2676">
                  <c:v>40806.885416660181</c:v>
                </c:pt>
                <c:pt idx="2677">
                  <c:v>40806.895833326853</c:v>
                </c:pt>
                <c:pt idx="2678">
                  <c:v>40806.906249993517</c:v>
                </c:pt>
                <c:pt idx="2679">
                  <c:v>40806.916666660167</c:v>
                </c:pt>
                <c:pt idx="2680">
                  <c:v>40806.927083326831</c:v>
                </c:pt>
                <c:pt idx="2681">
                  <c:v>40806.937499993495</c:v>
                </c:pt>
                <c:pt idx="2682">
                  <c:v>40806.94791666016</c:v>
                </c:pt>
                <c:pt idx="2683">
                  <c:v>40806.95833332686</c:v>
                </c:pt>
                <c:pt idx="2684">
                  <c:v>40806.968749993488</c:v>
                </c:pt>
                <c:pt idx="2685">
                  <c:v>40806.979166660138</c:v>
                </c:pt>
                <c:pt idx="2686">
                  <c:v>40806.989583326838</c:v>
                </c:pt>
                <c:pt idx="2687">
                  <c:v>40806.999999993481</c:v>
                </c:pt>
                <c:pt idx="2688">
                  <c:v>40807.010416660145</c:v>
                </c:pt>
                <c:pt idx="2689">
                  <c:v>40807.020833326824</c:v>
                </c:pt>
                <c:pt idx="2690">
                  <c:v>40807.031249993473</c:v>
                </c:pt>
                <c:pt idx="2691">
                  <c:v>40807.041666660123</c:v>
                </c:pt>
                <c:pt idx="2692">
                  <c:v>40807.052083326817</c:v>
                </c:pt>
                <c:pt idx="2693">
                  <c:v>40807.062499993466</c:v>
                </c:pt>
                <c:pt idx="2694">
                  <c:v>40807.07291666013</c:v>
                </c:pt>
                <c:pt idx="2695">
                  <c:v>40807.083333326809</c:v>
                </c:pt>
                <c:pt idx="2696">
                  <c:v>40807.093749993444</c:v>
                </c:pt>
                <c:pt idx="2697">
                  <c:v>40807.104166660109</c:v>
                </c:pt>
                <c:pt idx="2698">
                  <c:v>40807.114583326802</c:v>
                </c:pt>
                <c:pt idx="2699">
                  <c:v>40807.124999993452</c:v>
                </c:pt>
                <c:pt idx="2700">
                  <c:v>40807.135416660101</c:v>
                </c:pt>
                <c:pt idx="2701">
                  <c:v>40807.145833326795</c:v>
                </c:pt>
                <c:pt idx="2702">
                  <c:v>40807.156249993459</c:v>
                </c:pt>
                <c:pt idx="2703">
                  <c:v>40807.166666660094</c:v>
                </c:pt>
                <c:pt idx="2704">
                  <c:v>40807.177083326773</c:v>
                </c:pt>
                <c:pt idx="2705">
                  <c:v>40807.187499993437</c:v>
                </c:pt>
                <c:pt idx="2706">
                  <c:v>40807.197916660087</c:v>
                </c:pt>
                <c:pt idx="2707">
                  <c:v>40807.20833332678</c:v>
                </c:pt>
                <c:pt idx="2708">
                  <c:v>40807.21874999343</c:v>
                </c:pt>
                <c:pt idx="2709">
                  <c:v>40807.229166660065</c:v>
                </c:pt>
                <c:pt idx="2710">
                  <c:v>40807.239583326758</c:v>
                </c:pt>
                <c:pt idx="2711">
                  <c:v>40807.249999993423</c:v>
                </c:pt>
                <c:pt idx="2712">
                  <c:v>40807.260416660072</c:v>
                </c:pt>
                <c:pt idx="2713">
                  <c:v>40807.270833326766</c:v>
                </c:pt>
                <c:pt idx="2714">
                  <c:v>40807.281249993415</c:v>
                </c:pt>
                <c:pt idx="2715">
                  <c:v>40807.29166666005</c:v>
                </c:pt>
                <c:pt idx="2716">
                  <c:v>40807.302083326758</c:v>
                </c:pt>
                <c:pt idx="2717">
                  <c:v>40807.312499993423</c:v>
                </c:pt>
                <c:pt idx="2718">
                  <c:v>40807.322916660072</c:v>
                </c:pt>
                <c:pt idx="2719">
                  <c:v>40807.333333326751</c:v>
                </c:pt>
                <c:pt idx="2720">
                  <c:v>40807.343749993401</c:v>
                </c:pt>
                <c:pt idx="2721">
                  <c:v>40807.354166660065</c:v>
                </c:pt>
                <c:pt idx="2722">
                  <c:v>40807.364583326744</c:v>
                </c:pt>
                <c:pt idx="2723">
                  <c:v>40807.374999993393</c:v>
                </c:pt>
                <c:pt idx="2724">
                  <c:v>40807.385416660058</c:v>
                </c:pt>
                <c:pt idx="2725">
                  <c:v>40807.395833326736</c:v>
                </c:pt>
                <c:pt idx="2726">
                  <c:v>40807.406249993393</c:v>
                </c:pt>
                <c:pt idx="2727">
                  <c:v>40807.41666666005</c:v>
                </c:pt>
                <c:pt idx="2728">
                  <c:v>40807.427083326715</c:v>
                </c:pt>
                <c:pt idx="2729">
                  <c:v>40807.437499993379</c:v>
                </c:pt>
                <c:pt idx="2730">
                  <c:v>40807.447916660036</c:v>
                </c:pt>
                <c:pt idx="2731">
                  <c:v>40807.458333326736</c:v>
                </c:pt>
                <c:pt idx="2732">
                  <c:v>40807.468749993372</c:v>
                </c:pt>
                <c:pt idx="2733">
                  <c:v>40807.479166660021</c:v>
                </c:pt>
                <c:pt idx="2734">
                  <c:v>40807.489583326715</c:v>
                </c:pt>
                <c:pt idx="2735">
                  <c:v>40807.499999993364</c:v>
                </c:pt>
                <c:pt idx="2736">
                  <c:v>40807.510416660029</c:v>
                </c:pt>
                <c:pt idx="2737">
                  <c:v>40807.520833326693</c:v>
                </c:pt>
                <c:pt idx="2738">
                  <c:v>40807.531249993357</c:v>
                </c:pt>
                <c:pt idx="2739">
                  <c:v>40807.541666660007</c:v>
                </c:pt>
                <c:pt idx="2740">
                  <c:v>40807.552083326693</c:v>
                </c:pt>
                <c:pt idx="2741">
                  <c:v>40807.56249999335</c:v>
                </c:pt>
                <c:pt idx="2742">
                  <c:v>40807.572916660014</c:v>
                </c:pt>
                <c:pt idx="2743">
                  <c:v>40807.583333326693</c:v>
                </c:pt>
                <c:pt idx="2744">
                  <c:v>40807.593749993321</c:v>
                </c:pt>
                <c:pt idx="2745">
                  <c:v>40807.604166659992</c:v>
                </c:pt>
                <c:pt idx="2746">
                  <c:v>40807.614583326686</c:v>
                </c:pt>
                <c:pt idx="2747">
                  <c:v>40807.624999993335</c:v>
                </c:pt>
                <c:pt idx="2748">
                  <c:v>40807.635416659985</c:v>
                </c:pt>
                <c:pt idx="2749">
                  <c:v>40807.645833326678</c:v>
                </c:pt>
                <c:pt idx="2750">
                  <c:v>40807.656249993342</c:v>
                </c:pt>
                <c:pt idx="2751">
                  <c:v>40807.666666659985</c:v>
                </c:pt>
                <c:pt idx="2752">
                  <c:v>40807.677083326656</c:v>
                </c:pt>
                <c:pt idx="2753">
                  <c:v>40807.687499993321</c:v>
                </c:pt>
                <c:pt idx="2754">
                  <c:v>40807.697916659985</c:v>
                </c:pt>
                <c:pt idx="2755">
                  <c:v>40807.708333326649</c:v>
                </c:pt>
                <c:pt idx="2756">
                  <c:v>40807.718749993306</c:v>
                </c:pt>
                <c:pt idx="2757">
                  <c:v>40807.729166659963</c:v>
                </c:pt>
                <c:pt idx="2758">
                  <c:v>40807.739583326635</c:v>
                </c:pt>
                <c:pt idx="2759">
                  <c:v>40807.749999993306</c:v>
                </c:pt>
                <c:pt idx="2760">
                  <c:v>40807.76041665997</c:v>
                </c:pt>
                <c:pt idx="2761">
                  <c:v>40807.770833326642</c:v>
                </c:pt>
                <c:pt idx="2762">
                  <c:v>40807.781249993284</c:v>
                </c:pt>
                <c:pt idx="2763">
                  <c:v>40807.791666659934</c:v>
                </c:pt>
                <c:pt idx="2764">
                  <c:v>40807.802083326642</c:v>
                </c:pt>
                <c:pt idx="2765">
                  <c:v>40807.812499993292</c:v>
                </c:pt>
                <c:pt idx="2766">
                  <c:v>40807.822916659963</c:v>
                </c:pt>
                <c:pt idx="2767">
                  <c:v>40807.833333326635</c:v>
                </c:pt>
                <c:pt idx="2768">
                  <c:v>40807.843749993284</c:v>
                </c:pt>
                <c:pt idx="2769">
                  <c:v>40807.854166659949</c:v>
                </c:pt>
                <c:pt idx="2770">
                  <c:v>40807.864583326613</c:v>
                </c:pt>
                <c:pt idx="2771">
                  <c:v>40807.874999993292</c:v>
                </c:pt>
                <c:pt idx="2772">
                  <c:v>40807.885416659941</c:v>
                </c:pt>
                <c:pt idx="2773">
                  <c:v>40807.895833326613</c:v>
                </c:pt>
                <c:pt idx="2774">
                  <c:v>40807.906249993284</c:v>
                </c:pt>
                <c:pt idx="2775">
                  <c:v>40807.916666659941</c:v>
                </c:pt>
                <c:pt idx="2776">
                  <c:v>40807.927083326598</c:v>
                </c:pt>
                <c:pt idx="2777">
                  <c:v>40807.937499993255</c:v>
                </c:pt>
                <c:pt idx="2778">
                  <c:v>40807.947916659941</c:v>
                </c:pt>
                <c:pt idx="2779">
                  <c:v>40807.95833332662</c:v>
                </c:pt>
                <c:pt idx="2780">
                  <c:v>40807.968749993255</c:v>
                </c:pt>
                <c:pt idx="2781">
                  <c:v>40807.979166659905</c:v>
                </c:pt>
                <c:pt idx="2782">
                  <c:v>40807.989583326605</c:v>
                </c:pt>
                <c:pt idx="2783">
                  <c:v>40807.999999993233</c:v>
                </c:pt>
                <c:pt idx="2784">
                  <c:v>40808.010416659912</c:v>
                </c:pt>
                <c:pt idx="2785">
                  <c:v>40808.020833326598</c:v>
                </c:pt>
                <c:pt idx="2786">
                  <c:v>40808.031249993226</c:v>
                </c:pt>
                <c:pt idx="2787">
                  <c:v>40808.041666659905</c:v>
                </c:pt>
                <c:pt idx="2788">
                  <c:v>40808.052083326591</c:v>
                </c:pt>
                <c:pt idx="2789">
                  <c:v>40808.062499993226</c:v>
                </c:pt>
                <c:pt idx="2790">
                  <c:v>40808.072916659898</c:v>
                </c:pt>
                <c:pt idx="2791">
                  <c:v>40808.083333326576</c:v>
                </c:pt>
                <c:pt idx="2792">
                  <c:v>40808.093749993204</c:v>
                </c:pt>
                <c:pt idx="2793">
                  <c:v>40808.104166659876</c:v>
                </c:pt>
                <c:pt idx="2794">
                  <c:v>40808.114583326576</c:v>
                </c:pt>
                <c:pt idx="2795">
                  <c:v>40808.124999993204</c:v>
                </c:pt>
                <c:pt idx="2796">
                  <c:v>40808.135416659876</c:v>
                </c:pt>
                <c:pt idx="2797">
                  <c:v>40808.145833326569</c:v>
                </c:pt>
                <c:pt idx="2798">
                  <c:v>40808.156249993212</c:v>
                </c:pt>
                <c:pt idx="2799">
                  <c:v>40808.166666659876</c:v>
                </c:pt>
                <c:pt idx="2800">
                  <c:v>40808.17708332654</c:v>
                </c:pt>
                <c:pt idx="2801">
                  <c:v>40808.187499993204</c:v>
                </c:pt>
                <c:pt idx="2802">
                  <c:v>40808.197916659854</c:v>
                </c:pt>
                <c:pt idx="2803">
                  <c:v>40808.208333326547</c:v>
                </c:pt>
                <c:pt idx="2804">
                  <c:v>40808.218749993197</c:v>
                </c:pt>
                <c:pt idx="2805">
                  <c:v>40808.229166659832</c:v>
                </c:pt>
                <c:pt idx="2806">
                  <c:v>40808.239583326533</c:v>
                </c:pt>
                <c:pt idx="2807">
                  <c:v>40808.24999999319</c:v>
                </c:pt>
                <c:pt idx="2808">
                  <c:v>40808.260416659854</c:v>
                </c:pt>
                <c:pt idx="2809">
                  <c:v>40808.27083332654</c:v>
                </c:pt>
                <c:pt idx="2810">
                  <c:v>40808.281249993182</c:v>
                </c:pt>
                <c:pt idx="2811">
                  <c:v>40808.291666659818</c:v>
                </c:pt>
                <c:pt idx="2812">
                  <c:v>40808.302083326525</c:v>
                </c:pt>
                <c:pt idx="2813">
                  <c:v>40808.312499993197</c:v>
                </c:pt>
                <c:pt idx="2814">
                  <c:v>40808.322916659839</c:v>
                </c:pt>
                <c:pt idx="2815">
                  <c:v>40808.333333326525</c:v>
                </c:pt>
                <c:pt idx="2816">
                  <c:v>40808.343749993168</c:v>
                </c:pt>
                <c:pt idx="2817">
                  <c:v>40808.354166659832</c:v>
                </c:pt>
                <c:pt idx="2818">
                  <c:v>40808.364583326518</c:v>
                </c:pt>
                <c:pt idx="2819">
                  <c:v>40808.374999993175</c:v>
                </c:pt>
                <c:pt idx="2820">
                  <c:v>40808.385416659832</c:v>
                </c:pt>
                <c:pt idx="2821">
                  <c:v>40808.395833326504</c:v>
                </c:pt>
                <c:pt idx="2822">
                  <c:v>40808.406249993168</c:v>
                </c:pt>
                <c:pt idx="2823">
                  <c:v>40808.416666659818</c:v>
                </c:pt>
                <c:pt idx="2824">
                  <c:v>40808.427083326482</c:v>
                </c:pt>
                <c:pt idx="2825">
                  <c:v>40808.437499993146</c:v>
                </c:pt>
                <c:pt idx="2826">
                  <c:v>40808.44791665981</c:v>
                </c:pt>
                <c:pt idx="2827">
                  <c:v>40808.458333326511</c:v>
                </c:pt>
                <c:pt idx="2828">
                  <c:v>40808.468749993139</c:v>
                </c:pt>
                <c:pt idx="2829">
                  <c:v>40808.479166659788</c:v>
                </c:pt>
                <c:pt idx="2830">
                  <c:v>40808.489583326489</c:v>
                </c:pt>
                <c:pt idx="2831">
                  <c:v>40808.499999993131</c:v>
                </c:pt>
                <c:pt idx="2832">
                  <c:v>40808.510416659796</c:v>
                </c:pt>
                <c:pt idx="2833">
                  <c:v>40808.520833326475</c:v>
                </c:pt>
                <c:pt idx="2834">
                  <c:v>40808.531249993131</c:v>
                </c:pt>
                <c:pt idx="2835">
                  <c:v>40808.541666659774</c:v>
                </c:pt>
                <c:pt idx="2836">
                  <c:v>40808.552083326467</c:v>
                </c:pt>
                <c:pt idx="2837">
                  <c:v>40808.562499993117</c:v>
                </c:pt>
                <c:pt idx="2838">
                  <c:v>40808.572916659781</c:v>
                </c:pt>
                <c:pt idx="2839">
                  <c:v>40808.58333332646</c:v>
                </c:pt>
                <c:pt idx="2840">
                  <c:v>40808.593749993095</c:v>
                </c:pt>
                <c:pt idx="2841">
                  <c:v>40808.604166659774</c:v>
                </c:pt>
                <c:pt idx="2842">
                  <c:v>40808.614583326453</c:v>
                </c:pt>
                <c:pt idx="2843">
                  <c:v>40808.624999993102</c:v>
                </c:pt>
                <c:pt idx="2844">
                  <c:v>40808.635416659752</c:v>
                </c:pt>
                <c:pt idx="2845">
                  <c:v>40808.645833326445</c:v>
                </c:pt>
                <c:pt idx="2846">
                  <c:v>40808.65624999311</c:v>
                </c:pt>
                <c:pt idx="2847">
                  <c:v>40808.666666659745</c:v>
                </c:pt>
                <c:pt idx="2848">
                  <c:v>40808.677083326431</c:v>
                </c:pt>
                <c:pt idx="2849">
                  <c:v>40808.687499993088</c:v>
                </c:pt>
                <c:pt idx="2850">
                  <c:v>40808.697916659738</c:v>
                </c:pt>
                <c:pt idx="2851">
                  <c:v>40808.708333326438</c:v>
                </c:pt>
                <c:pt idx="2852">
                  <c:v>40808.718749993081</c:v>
                </c:pt>
                <c:pt idx="2853">
                  <c:v>40808.729166659716</c:v>
                </c:pt>
                <c:pt idx="2854">
                  <c:v>40808.739583326409</c:v>
                </c:pt>
                <c:pt idx="2855">
                  <c:v>40808.749999993073</c:v>
                </c:pt>
                <c:pt idx="2856">
                  <c:v>40808.760416659723</c:v>
                </c:pt>
                <c:pt idx="2857">
                  <c:v>40808.770833326416</c:v>
                </c:pt>
                <c:pt idx="2858">
                  <c:v>40808.781249993066</c:v>
                </c:pt>
                <c:pt idx="2859">
                  <c:v>40808.791666659701</c:v>
                </c:pt>
                <c:pt idx="2860">
                  <c:v>40808.802083326409</c:v>
                </c:pt>
                <c:pt idx="2861">
                  <c:v>40808.812499993073</c:v>
                </c:pt>
                <c:pt idx="2862">
                  <c:v>40808.822916659723</c:v>
                </c:pt>
                <c:pt idx="2863">
                  <c:v>40808.833333326402</c:v>
                </c:pt>
                <c:pt idx="2864">
                  <c:v>40808.843749993051</c:v>
                </c:pt>
                <c:pt idx="2865">
                  <c:v>40808.854166659716</c:v>
                </c:pt>
                <c:pt idx="2866">
                  <c:v>40808.864583326394</c:v>
                </c:pt>
                <c:pt idx="2867">
                  <c:v>40808.874999993059</c:v>
                </c:pt>
                <c:pt idx="2868">
                  <c:v>40808.885416659708</c:v>
                </c:pt>
                <c:pt idx="2869">
                  <c:v>40808.895833326387</c:v>
                </c:pt>
                <c:pt idx="2870">
                  <c:v>40808.906249993051</c:v>
                </c:pt>
                <c:pt idx="2871">
                  <c:v>40808.916666659701</c:v>
                </c:pt>
                <c:pt idx="2872">
                  <c:v>40808.927083326365</c:v>
                </c:pt>
                <c:pt idx="2873">
                  <c:v>40808.93749999303</c:v>
                </c:pt>
                <c:pt idx="2874">
                  <c:v>40808.947916659694</c:v>
                </c:pt>
                <c:pt idx="2875">
                  <c:v>40808.958333326387</c:v>
                </c:pt>
                <c:pt idx="2876">
                  <c:v>40808.968749993022</c:v>
                </c:pt>
                <c:pt idx="2877">
                  <c:v>40808.979166659672</c:v>
                </c:pt>
                <c:pt idx="2878">
                  <c:v>40808.989583326365</c:v>
                </c:pt>
                <c:pt idx="2879">
                  <c:v>40808.999999993015</c:v>
                </c:pt>
                <c:pt idx="2880">
                  <c:v>40809.010416659679</c:v>
                </c:pt>
                <c:pt idx="2881">
                  <c:v>40809.020833326358</c:v>
                </c:pt>
                <c:pt idx="2882">
                  <c:v>40809.031249993008</c:v>
                </c:pt>
                <c:pt idx="2883">
                  <c:v>40809.041666659657</c:v>
                </c:pt>
                <c:pt idx="2884">
                  <c:v>40809.052083326351</c:v>
                </c:pt>
                <c:pt idx="2885">
                  <c:v>40809.062499993001</c:v>
                </c:pt>
                <c:pt idx="2886">
                  <c:v>40809.072916659665</c:v>
                </c:pt>
                <c:pt idx="2887">
                  <c:v>40809.083333326344</c:v>
                </c:pt>
                <c:pt idx="2888">
                  <c:v>40809.093749992986</c:v>
                </c:pt>
                <c:pt idx="2889">
                  <c:v>40809.104166659643</c:v>
                </c:pt>
                <c:pt idx="2890">
                  <c:v>40809.114583326336</c:v>
                </c:pt>
                <c:pt idx="2891">
                  <c:v>40809.124999992993</c:v>
                </c:pt>
                <c:pt idx="2892">
                  <c:v>40809.135416659628</c:v>
                </c:pt>
                <c:pt idx="2893">
                  <c:v>40809.145833326329</c:v>
                </c:pt>
                <c:pt idx="2894">
                  <c:v>40809.156249993001</c:v>
                </c:pt>
                <c:pt idx="2895">
                  <c:v>40809.166666659621</c:v>
                </c:pt>
                <c:pt idx="2896">
                  <c:v>40809.177083326307</c:v>
                </c:pt>
                <c:pt idx="2897">
                  <c:v>40809.187499992986</c:v>
                </c:pt>
                <c:pt idx="2898">
                  <c:v>40809.197916659621</c:v>
                </c:pt>
                <c:pt idx="2899">
                  <c:v>40809.208333326314</c:v>
                </c:pt>
                <c:pt idx="2900">
                  <c:v>40809.218749992979</c:v>
                </c:pt>
                <c:pt idx="2901">
                  <c:v>40809.229166659599</c:v>
                </c:pt>
                <c:pt idx="2902">
                  <c:v>40809.239583326285</c:v>
                </c:pt>
                <c:pt idx="2903">
                  <c:v>40809.249999992971</c:v>
                </c:pt>
                <c:pt idx="2904">
                  <c:v>40809.260416659607</c:v>
                </c:pt>
                <c:pt idx="2905">
                  <c:v>40809.270833326293</c:v>
                </c:pt>
                <c:pt idx="2906">
                  <c:v>40809.281249992964</c:v>
                </c:pt>
                <c:pt idx="2907">
                  <c:v>40809.291666659585</c:v>
                </c:pt>
                <c:pt idx="2908">
                  <c:v>40809.302083326293</c:v>
                </c:pt>
                <c:pt idx="2909">
                  <c:v>40809.312499992964</c:v>
                </c:pt>
                <c:pt idx="2910">
                  <c:v>40809.322916659607</c:v>
                </c:pt>
                <c:pt idx="2911">
                  <c:v>40809.333333326285</c:v>
                </c:pt>
                <c:pt idx="2912">
                  <c:v>40809.343749992942</c:v>
                </c:pt>
                <c:pt idx="2913">
                  <c:v>40809.354166659599</c:v>
                </c:pt>
                <c:pt idx="2914">
                  <c:v>40809.364583326278</c:v>
                </c:pt>
                <c:pt idx="2915">
                  <c:v>40809.37499999295</c:v>
                </c:pt>
                <c:pt idx="2916">
                  <c:v>40809.385416659592</c:v>
                </c:pt>
                <c:pt idx="2917">
                  <c:v>40809.395833326271</c:v>
                </c:pt>
                <c:pt idx="2918">
                  <c:v>40809.40624999295</c:v>
                </c:pt>
                <c:pt idx="2919">
                  <c:v>40809.416666659592</c:v>
                </c:pt>
                <c:pt idx="2920">
                  <c:v>40809.427083326234</c:v>
                </c:pt>
                <c:pt idx="2921">
                  <c:v>40809.437499992913</c:v>
                </c:pt>
                <c:pt idx="2922">
                  <c:v>40809.447916659592</c:v>
                </c:pt>
                <c:pt idx="2923">
                  <c:v>40809.458333326256</c:v>
                </c:pt>
                <c:pt idx="2924">
                  <c:v>40809.468749992913</c:v>
                </c:pt>
                <c:pt idx="2925">
                  <c:v>40809.47916665957</c:v>
                </c:pt>
                <c:pt idx="2926">
                  <c:v>40809.489583326242</c:v>
                </c:pt>
                <c:pt idx="2927">
                  <c:v>40809.499999992899</c:v>
                </c:pt>
                <c:pt idx="2928">
                  <c:v>40809.510416659563</c:v>
                </c:pt>
                <c:pt idx="2929">
                  <c:v>40809.520833326242</c:v>
                </c:pt>
                <c:pt idx="2930">
                  <c:v>40809.531249992891</c:v>
                </c:pt>
                <c:pt idx="2931">
                  <c:v>40809.541666659556</c:v>
                </c:pt>
                <c:pt idx="2932">
                  <c:v>40809.552083326234</c:v>
                </c:pt>
                <c:pt idx="2933">
                  <c:v>40809.562499992891</c:v>
                </c:pt>
                <c:pt idx="2934">
                  <c:v>40809.572916659548</c:v>
                </c:pt>
                <c:pt idx="2935">
                  <c:v>40809.583333326213</c:v>
                </c:pt>
                <c:pt idx="2936">
                  <c:v>40809.593749992877</c:v>
                </c:pt>
                <c:pt idx="2937">
                  <c:v>40809.604166659534</c:v>
                </c:pt>
                <c:pt idx="2938">
                  <c:v>40809.614583326213</c:v>
                </c:pt>
                <c:pt idx="2939">
                  <c:v>40809.624999992884</c:v>
                </c:pt>
                <c:pt idx="2940">
                  <c:v>40809.635416659534</c:v>
                </c:pt>
                <c:pt idx="2941">
                  <c:v>40809.645833326213</c:v>
                </c:pt>
                <c:pt idx="2942">
                  <c:v>40809.656249992884</c:v>
                </c:pt>
                <c:pt idx="2943">
                  <c:v>40809.666666659527</c:v>
                </c:pt>
                <c:pt idx="2944">
                  <c:v>40809.677083326191</c:v>
                </c:pt>
                <c:pt idx="2945">
                  <c:v>40809.687499992862</c:v>
                </c:pt>
                <c:pt idx="2946">
                  <c:v>40809.697916659505</c:v>
                </c:pt>
                <c:pt idx="2947">
                  <c:v>40809.708333326198</c:v>
                </c:pt>
                <c:pt idx="2948">
                  <c:v>40809.718749992848</c:v>
                </c:pt>
                <c:pt idx="2949">
                  <c:v>40809.729166659483</c:v>
                </c:pt>
                <c:pt idx="2950">
                  <c:v>40809.739583326183</c:v>
                </c:pt>
                <c:pt idx="2951">
                  <c:v>40809.74999999284</c:v>
                </c:pt>
                <c:pt idx="2952">
                  <c:v>40809.760416659505</c:v>
                </c:pt>
                <c:pt idx="2953">
                  <c:v>40809.770833326191</c:v>
                </c:pt>
                <c:pt idx="2954">
                  <c:v>40809.781249992833</c:v>
                </c:pt>
                <c:pt idx="2955">
                  <c:v>40809.791666659468</c:v>
                </c:pt>
                <c:pt idx="2956">
                  <c:v>40809.802083326176</c:v>
                </c:pt>
                <c:pt idx="2957">
                  <c:v>40809.812499992848</c:v>
                </c:pt>
                <c:pt idx="2958">
                  <c:v>40809.82291665949</c:v>
                </c:pt>
                <c:pt idx="2959">
                  <c:v>40809.833333326176</c:v>
                </c:pt>
                <c:pt idx="2960">
                  <c:v>40809.843749992819</c:v>
                </c:pt>
                <c:pt idx="2961">
                  <c:v>40809.854166659483</c:v>
                </c:pt>
                <c:pt idx="2962">
                  <c:v>40809.864583326169</c:v>
                </c:pt>
                <c:pt idx="2963">
                  <c:v>40809.874999992826</c:v>
                </c:pt>
                <c:pt idx="2964">
                  <c:v>40809.885416659483</c:v>
                </c:pt>
                <c:pt idx="2965">
                  <c:v>40809.895833326154</c:v>
                </c:pt>
                <c:pt idx="2966">
                  <c:v>40809.906249992826</c:v>
                </c:pt>
                <c:pt idx="2967">
                  <c:v>40809.916666659468</c:v>
                </c:pt>
                <c:pt idx="2968">
                  <c:v>40809.927083326133</c:v>
                </c:pt>
                <c:pt idx="2969">
                  <c:v>40809.937499992797</c:v>
                </c:pt>
                <c:pt idx="2970">
                  <c:v>40809.947916659461</c:v>
                </c:pt>
                <c:pt idx="2971">
                  <c:v>40809.958333326162</c:v>
                </c:pt>
                <c:pt idx="2972">
                  <c:v>40809.96874999279</c:v>
                </c:pt>
                <c:pt idx="2973">
                  <c:v>40809.979166659454</c:v>
                </c:pt>
                <c:pt idx="2974">
                  <c:v>40809.98958332614</c:v>
                </c:pt>
                <c:pt idx="2975">
                  <c:v>40809.999999992782</c:v>
                </c:pt>
                <c:pt idx="2976">
                  <c:v>40810.010416659446</c:v>
                </c:pt>
                <c:pt idx="2977">
                  <c:v>40810.020833326125</c:v>
                </c:pt>
                <c:pt idx="2978">
                  <c:v>40810.031249992782</c:v>
                </c:pt>
                <c:pt idx="2979">
                  <c:v>40810.041666659425</c:v>
                </c:pt>
                <c:pt idx="2980">
                  <c:v>40810.052083326118</c:v>
                </c:pt>
                <c:pt idx="2981">
                  <c:v>40810.062499992768</c:v>
                </c:pt>
                <c:pt idx="2982">
                  <c:v>40810.072916659432</c:v>
                </c:pt>
                <c:pt idx="2983">
                  <c:v>40810.083333326111</c:v>
                </c:pt>
                <c:pt idx="2984">
                  <c:v>40810.093749992746</c:v>
                </c:pt>
                <c:pt idx="2985">
                  <c:v>40810.104166659425</c:v>
                </c:pt>
                <c:pt idx="2986">
                  <c:v>40810.114583326103</c:v>
                </c:pt>
                <c:pt idx="2987">
                  <c:v>40810.124999992753</c:v>
                </c:pt>
                <c:pt idx="2988">
                  <c:v>40810.135416659403</c:v>
                </c:pt>
                <c:pt idx="2989">
                  <c:v>40810.145833326096</c:v>
                </c:pt>
                <c:pt idx="2990">
                  <c:v>40810.15624999276</c:v>
                </c:pt>
                <c:pt idx="2991">
                  <c:v>40810.166666659396</c:v>
                </c:pt>
                <c:pt idx="2992">
                  <c:v>40810.177083326082</c:v>
                </c:pt>
                <c:pt idx="2993">
                  <c:v>40810.187499992739</c:v>
                </c:pt>
                <c:pt idx="2994">
                  <c:v>40810.197916659388</c:v>
                </c:pt>
                <c:pt idx="2995">
                  <c:v>40810.208333326089</c:v>
                </c:pt>
                <c:pt idx="2996">
                  <c:v>40810.218749992731</c:v>
                </c:pt>
                <c:pt idx="2997">
                  <c:v>40810.229166659366</c:v>
                </c:pt>
                <c:pt idx="2998">
                  <c:v>40810.23958332606</c:v>
                </c:pt>
                <c:pt idx="2999">
                  <c:v>40810.249999992731</c:v>
                </c:pt>
                <c:pt idx="3000">
                  <c:v>40810.260416659374</c:v>
                </c:pt>
                <c:pt idx="3001">
                  <c:v>40810.270833326067</c:v>
                </c:pt>
                <c:pt idx="3002">
                  <c:v>40810.281249992717</c:v>
                </c:pt>
                <c:pt idx="3003">
                  <c:v>40810.291666659352</c:v>
                </c:pt>
                <c:pt idx="3004">
                  <c:v>40810.30208332606</c:v>
                </c:pt>
                <c:pt idx="3005">
                  <c:v>40810.312499992724</c:v>
                </c:pt>
                <c:pt idx="3006">
                  <c:v>40810.322916659381</c:v>
                </c:pt>
                <c:pt idx="3007">
                  <c:v>40810.333333326053</c:v>
                </c:pt>
                <c:pt idx="3008">
                  <c:v>40810.343749992702</c:v>
                </c:pt>
                <c:pt idx="3009">
                  <c:v>40810.354166659366</c:v>
                </c:pt>
                <c:pt idx="3010">
                  <c:v>40810.364583326045</c:v>
                </c:pt>
                <c:pt idx="3011">
                  <c:v>40810.374999992709</c:v>
                </c:pt>
                <c:pt idx="3012">
                  <c:v>40810.385416659359</c:v>
                </c:pt>
                <c:pt idx="3013">
                  <c:v>40810.395833326038</c:v>
                </c:pt>
                <c:pt idx="3014">
                  <c:v>40810.406249992702</c:v>
                </c:pt>
                <c:pt idx="3015">
                  <c:v>40810.416666659352</c:v>
                </c:pt>
                <c:pt idx="3016">
                  <c:v>40810.427083326016</c:v>
                </c:pt>
                <c:pt idx="3017">
                  <c:v>40810.43749999268</c:v>
                </c:pt>
                <c:pt idx="3018">
                  <c:v>40810.447916659345</c:v>
                </c:pt>
                <c:pt idx="3019">
                  <c:v>40810.458333326038</c:v>
                </c:pt>
                <c:pt idx="3020">
                  <c:v>40810.468749992673</c:v>
                </c:pt>
                <c:pt idx="3021">
                  <c:v>40810.479166659323</c:v>
                </c:pt>
                <c:pt idx="3022">
                  <c:v>40810.489583326016</c:v>
                </c:pt>
                <c:pt idx="3023">
                  <c:v>40810.499999992666</c:v>
                </c:pt>
                <c:pt idx="3024">
                  <c:v>40810.51041665933</c:v>
                </c:pt>
                <c:pt idx="3025">
                  <c:v>40810.520833326009</c:v>
                </c:pt>
                <c:pt idx="3026">
                  <c:v>40810.531249992659</c:v>
                </c:pt>
                <c:pt idx="3027">
                  <c:v>40810.541666659308</c:v>
                </c:pt>
                <c:pt idx="3028">
                  <c:v>40810.552083326002</c:v>
                </c:pt>
                <c:pt idx="3029">
                  <c:v>40810.562499992651</c:v>
                </c:pt>
                <c:pt idx="3030">
                  <c:v>40810.572916659316</c:v>
                </c:pt>
                <c:pt idx="3031">
                  <c:v>40810.583333325994</c:v>
                </c:pt>
                <c:pt idx="3032">
                  <c:v>40810.593749992629</c:v>
                </c:pt>
                <c:pt idx="3033">
                  <c:v>40810.604166659294</c:v>
                </c:pt>
                <c:pt idx="3034">
                  <c:v>40810.614583325987</c:v>
                </c:pt>
                <c:pt idx="3035">
                  <c:v>40810.624999992637</c:v>
                </c:pt>
                <c:pt idx="3036">
                  <c:v>40810.635416659286</c:v>
                </c:pt>
                <c:pt idx="3037">
                  <c:v>40810.64583332598</c:v>
                </c:pt>
                <c:pt idx="3038">
                  <c:v>40810.656249992644</c:v>
                </c:pt>
                <c:pt idx="3039">
                  <c:v>40810.666666659279</c:v>
                </c:pt>
                <c:pt idx="3040">
                  <c:v>40810.677083325958</c:v>
                </c:pt>
                <c:pt idx="3041">
                  <c:v>40810.687499992622</c:v>
                </c:pt>
                <c:pt idx="3042">
                  <c:v>40810.697916659272</c:v>
                </c:pt>
                <c:pt idx="3043">
                  <c:v>40810.708333325965</c:v>
                </c:pt>
                <c:pt idx="3044">
                  <c:v>40810.718749992615</c:v>
                </c:pt>
                <c:pt idx="3045">
                  <c:v>40810.72916665925</c:v>
                </c:pt>
                <c:pt idx="3046">
                  <c:v>40810.739583325936</c:v>
                </c:pt>
                <c:pt idx="3047">
                  <c:v>40810.749999992608</c:v>
                </c:pt>
                <c:pt idx="3048">
                  <c:v>40810.760416659257</c:v>
                </c:pt>
                <c:pt idx="3049">
                  <c:v>40810.770833325943</c:v>
                </c:pt>
                <c:pt idx="3050">
                  <c:v>40810.7812499926</c:v>
                </c:pt>
                <c:pt idx="3051">
                  <c:v>40810.791666659235</c:v>
                </c:pt>
                <c:pt idx="3052">
                  <c:v>40810.802083325943</c:v>
                </c:pt>
                <c:pt idx="3053">
                  <c:v>40810.812499992608</c:v>
                </c:pt>
                <c:pt idx="3054">
                  <c:v>40810.822916659257</c:v>
                </c:pt>
                <c:pt idx="3055">
                  <c:v>40810.833333325936</c:v>
                </c:pt>
                <c:pt idx="3056">
                  <c:v>40810.843749992593</c:v>
                </c:pt>
                <c:pt idx="3057">
                  <c:v>40810.85416665925</c:v>
                </c:pt>
                <c:pt idx="3058">
                  <c:v>40810.864583325929</c:v>
                </c:pt>
                <c:pt idx="3059">
                  <c:v>40810.8749999926</c:v>
                </c:pt>
                <c:pt idx="3060">
                  <c:v>40810.885416659235</c:v>
                </c:pt>
                <c:pt idx="3061">
                  <c:v>40810.895833325922</c:v>
                </c:pt>
                <c:pt idx="3062">
                  <c:v>40810.9062499926</c:v>
                </c:pt>
                <c:pt idx="3063">
                  <c:v>40810.916666659235</c:v>
                </c:pt>
                <c:pt idx="3064">
                  <c:v>40810.9270833259</c:v>
                </c:pt>
                <c:pt idx="3065">
                  <c:v>40810.937499992579</c:v>
                </c:pt>
                <c:pt idx="3066">
                  <c:v>40810.947916659228</c:v>
                </c:pt>
                <c:pt idx="3067">
                  <c:v>40810.958333325914</c:v>
                </c:pt>
                <c:pt idx="3068">
                  <c:v>40810.968749992571</c:v>
                </c:pt>
                <c:pt idx="3069">
                  <c:v>40810.979166659206</c:v>
                </c:pt>
                <c:pt idx="3070">
                  <c:v>40810.989583325892</c:v>
                </c:pt>
                <c:pt idx="3071">
                  <c:v>40810.999999992549</c:v>
                </c:pt>
                <c:pt idx="3072">
                  <c:v>40811.010416659214</c:v>
                </c:pt>
                <c:pt idx="3073">
                  <c:v>40811.020833325892</c:v>
                </c:pt>
                <c:pt idx="3074">
                  <c:v>40811.031249992542</c:v>
                </c:pt>
                <c:pt idx="3075">
                  <c:v>40811.041666659192</c:v>
                </c:pt>
                <c:pt idx="3076">
                  <c:v>40811.052083325885</c:v>
                </c:pt>
                <c:pt idx="3077">
                  <c:v>40811.062499992542</c:v>
                </c:pt>
                <c:pt idx="3078">
                  <c:v>40811.072916659199</c:v>
                </c:pt>
                <c:pt idx="3079">
                  <c:v>40811.083333325863</c:v>
                </c:pt>
                <c:pt idx="3080">
                  <c:v>40811.093749992528</c:v>
                </c:pt>
                <c:pt idx="3081">
                  <c:v>40811.104166659185</c:v>
                </c:pt>
                <c:pt idx="3082">
                  <c:v>40811.114583325863</c:v>
                </c:pt>
                <c:pt idx="3083">
                  <c:v>40811.124999992535</c:v>
                </c:pt>
                <c:pt idx="3084">
                  <c:v>40811.135416659185</c:v>
                </c:pt>
                <c:pt idx="3085">
                  <c:v>40811.145833325849</c:v>
                </c:pt>
                <c:pt idx="3086">
                  <c:v>40811.156249992535</c:v>
                </c:pt>
                <c:pt idx="3087">
                  <c:v>40811.166666659177</c:v>
                </c:pt>
                <c:pt idx="3088">
                  <c:v>40811.177083325834</c:v>
                </c:pt>
                <c:pt idx="3089">
                  <c:v>40811.187499992513</c:v>
                </c:pt>
                <c:pt idx="3090">
                  <c:v>40811.19791665917</c:v>
                </c:pt>
                <c:pt idx="3091">
                  <c:v>40811.208333325842</c:v>
                </c:pt>
                <c:pt idx="3092">
                  <c:v>40811.218749992498</c:v>
                </c:pt>
                <c:pt idx="3093">
                  <c:v>40811.229166659134</c:v>
                </c:pt>
                <c:pt idx="3094">
                  <c:v>40811.239583325827</c:v>
                </c:pt>
                <c:pt idx="3095">
                  <c:v>40811.249999992491</c:v>
                </c:pt>
                <c:pt idx="3096">
                  <c:v>40811.260416659155</c:v>
                </c:pt>
                <c:pt idx="3097">
                  <c:v>40811.270833325834</c:v>
                </c:pt>
                <c:pt idx="3098">
                  <c:v>40811.281249992491</c:v>
                </c:pt>
                <c:pt idx="3099">
                  <c:v>40811.291666659126</c:v>
                </c:pt>
                <c:pt idx="3100">
                  <c:v>40811.302083325812</c:v>
                </c:pt>
                <c:pt idx="3101">
                  <c:v>40811.312499992498</c:v>
                </c:pt>
                <c:pt idx="3102">
                  <c:v>40811.322916659141</c:v>
                </c:pt>
                <c:pt idx="3103">
                  <c:v>40811.333333325812</c:v>
                </c:pt>
                <c:pt idx="3104">
                  <c:v>40811.343749992469</c:v>
                </c:pt>
                <c:pt idx="3105">
                  <c:v>40811.354166659141</c:v>
                </c:pt>
                <c:pt idx="3106">
                  <c:v>40811.364583325798</c:v>
                </c:pt>
                <c:pt idx="3107">
                  <c:v>40811.374999992477</c:v>
                </c:pt>
                <c:pt idx="3108">
                  <c:v>40811.385416659141</c:v>
                </c:pt>
                <c:pt idx="3109">
                  <c:v>40811.395833325791</c:v>
                </c:pt>
                <c:pt idx="3110">
                  <c:v>40811.406249992477</c:v>
                </c:pt>
                <c:pt idx="3111">
                  <c:v>40811.416666659119</c:v>
                </c:pt>
                <c:pt idx="3112">
                  <c:v>40811.427083325776</c:v>
                </c:pt>
                <c:pt idx="3113">
                  <c:v>40811.437499992448</c:v>
                </c:pt>
                <c:pt idx="3114">
                  <c:v>40811.447916659112</c:v>
                </c:pt>
                <c:pt idx="3115">
                  <c:v>40811.458333325798</c:v>
                </c:pt>
                <c:pt idx="3116">
                  <c:v>40811.46874999244</c:v>
                </c:pt>
                <c:pt idx="3117">
                  <c:v>40811.479166659105</c:v>
                </c:pt>
                <c:pt idx="3118">
                  <c:v>40811.489583325769</c:v>
                </c:pt>
                <c:pt idx="3119">
                  <c:v>40811.499999992433</c:v>
                </c:pt>
                <c:pt idx="3120">
                  <c:v>40811.510416659097</c:v>
                </c:pt>
                <c:pt idx="3121">
                  <c:v>40811.520833325761</c:v>
                </c:pt>
                <c:pt idx="3122">
                  <c:v>40811.531249992433</c:v>
                </c:pt>
                <c:pt idx="3123">
                  <c:v>40811.541666659075</c:v>
                </c:pt>
                <c:pt idx="3124">
                  <c:v>40811.552083325761</c:v>
                </c:pt>
                <c:pt idx="3125">
                  <c:v>40811.562499992418</c:v>
                </c:pt>
                <c:pt idx="3126">
                  <c:v>40811.572916659083</c:v>
                </c:pt>
                <c:pt idx="3127">
                  <c:v>40811.583333325747</c:v>
                </c:pt>
                <c:pt idx="3128">
                  <c:v>40811.593749992404</c:v>
                </c:pt>
                <c:pt idx="3129">
                  <c:v>40811.604166659075</c:v>
                </c:pt>
                <c:pt idx="3130">
                  <c:v>40811.61458332574</c:v>
                </c:pt>
                <c:pt idx="3131">
                  <c:v>40811.624999992411</c:v>
                </c:pt>
                <c:pt idx="3132">
                  <c:v>40811.635416659054</c:v>
                </c:pt>
                <c:pt idx="3133">
                  <c:v>40811.645833325732</c:v>
                </c:pt>
                <c:pt idx="3134">
                  <c:v>40811.656249992418</c:v>
                </c:pt>
                <c:pt idx="3135">
                  <c:v>40811.666666659054</c:v>
                </c:pt>
                <c:pt idx="3136">
                  <c:v>40811.677083325725</c:v>
                </c:pt>
                <c:pt idx="3137">
                  <c:v>40811.687499992389</c:v>
                </c:pt>
                <c:pt idx="3138">
                  <c:v>40811.697916659054</c:v>
                </c:pt>
                <c:pt idx="3139">
                  <c:v>40811.708333325718</c:v>
                </c:pt>
                <c:pt idx="3140">
                  <c:v>40811.718749992382</c:v>
                </c:pt>
                <c:pt idx="3141">
                  <c:v>40811.729166659017</c:v>
                </c:pt>
                <c:pt idx="3142">
                  <c:v>40811.739583325696</c:v>
                </c:pt>
                <c:pt idx="3143">
                  <c:v>40811.749999992382</c:v>
                </c:pt>
                <c:pt idx="3144">
                  <c:v>40811.760416659024</c:v>
                </c:pt>
                <c:pt idx="3145">
                  <c:v>40811.770833325703</c:v>
                </c:pt>
                <c:pt idx="3146">
                  <c:v>40811.781249992368</c:v>
                </c:pt>
                <c:pt idx="3147">
                  <c:v>40811.791666659003</c:v>
                </c:pt>
                <c:pt idx="3148">
                  <c:v>40811.802083325696</c:v>
                </c:pt>
                <c:pt idx="3149">
                  <c:v>40811.812499992375</c:v>
                </c:pt>
                <c:pt idx="3150">
                  <c:v>40811.822916659032</c:v>
                </c:pt>
                <c:pt idx="3151">
                  <c:v>40811.833333325689</c:v>
                </c:pt>
                <c:pt idx="3152">
                  <c:v>40811.843749992353</c:v>
                </c:pt>
                <c:pt idx="3153">
                  <c:v>40811.854166659017</c:v>
                </c:pt>
                <c:pt idx="3154">
                  <c:v>40811.864583325681</c:v>
                </c:pt>
                <c:pt idx="3155">
                  <c:v>40811.87499999236</c:v>
                </c:pt>
                <c:pt idx="3156">
                  <c:v>40811.88541665901</c:v>
                </c:pt>
                <c:pt idx="3157">
                  <c:v>40811.895833325681</c:v>
                </c:pt>
                <c:pt idx="3158">
                  <c:v>40811.906249992353</c:v>
                </c:pt>
                <c:pt idx="3159">
                  <c:v>40811.916666659003</c:v>
                </c:pt>
                <c:pt idx="3160">
                  <c:v>40811.927083325652</c:v>
                </c:pt>
                <c:pt idx="3161">
                  <c:v>40811.937499992331</c:v>
                </c:pt>
                <c:pt idx="3162">
                  <c:v>40811.947916659003</c:v>
                </c:pt>
                <c:pt idx="3163">
                  <c:v>40811.958333325674</c:v>
                </c:pt>
                <c:pt idx="3164">
                  <c:v>40811.968749992331</c:v>
                </c:pt>
                <c:pt idx="3165">
                  <c:v>40811.979166658988</c:v>
                </c:pt>
                <c:pt idx="3166">
                  <c:v>40811.989583325652</c:v>
                </c:pt>
                <c:pt idx="3167">
                  <c:v>40811.999999992317</c:v>
                </c:pt>
                <c:pt idx="3168">
                  <c:v>40812.010416658995</c:v>
                </c:pt>
                <c:pt idx="3169">
                  <c:v>40812.020833325645</c:v>
                </c:pt>
                <c:pt idx="3170">
                  <c:v>40812.031249992309</c:v>
                </c:pt>
                <c:pt idx="3171">
                  <c:v>40812.041666658981</c:v>
                </c:pt>
                <c:pt idx="3172">
                  <c:v>40812.052083325638</c:v>
                </c:pt>
                <c:pt idx="3173">
                  <c:v>40812.062499992302</c:v>
                </c:pt>
                <c:pt idx="3174">
                  <c:v>40812.072916658988</c:v>
                </c:pt>
                <c:pt idx="3175">
                  <c:v>40812.083333325631</c:v>
                </c:pt>
                <c:pt idx="3176">
                  <c:v>40812.09374999228</c:v>
                </c:pt>
                <c:pt idx="3177">
                  <c:v>40812.104166658959</c:v>
                </c:pt>
                <c:pt idx="3178">
                  <c:v>40812.114583325623</c:v>
                </c:pt>
                <c:pt idx="3179">
                  <c:v>40812.124999992287</c:v>
                </c:pt>
                <c:pt idx="3180">
                  <c:v>40812.135416658952</c:v>
                </c:pt>
                <c:pt idx="3181">
                  <c:v>40812.145833325616</c:v>
                </c:pt>
                <c:pt idx="3182">
                  <c:v>40812.156249992295</c:v>
                </c:pt>
                <c:pt idx="3183">
                  <c:v>40812.166666658944</c:v>
                </c:pt>
                <c:pt idx="3184">
                  <c:v>40812.177083325594</c:v>
                </c:pt>
                <c:pt idx="3185">
                  <c:v>40812.187499992273</c:v>
                </c:pt>
                <c:pt idx="3186">
                  <c:v>40812.197916658937</c:v>
                </c:pt>
                <c:pt idx="3187">
                  <c:v>40812.208333325601</c:v>
                </c:pt>
                <c:pt idx="3188">
                  <c:v>40812.218749992266</c:v>
                </c:pt>
                <c:pt idx="3189">
                  <c:v>40812.229166658915</c:v>
                </c:pt>
                <c:pt idx="3190">
                  <c:v>40812.239583325594</c:v>
                </c:pt>
                <c:pt idx="3191">
                  <c:v>40812.249999992258</c:v>
                </c:pt>
                <c:pt idx="3192">
                  <c:v>40812.260416658923</c:v>
                </c:pt>
                <c:pt idx="3193">
                  <c:v>40812.270833325601</c:v>
                </c:pt>
                <c:pt idx="3194">
                  <c:v>40812.281249992251</c:v>
                </c:pt>
                <c:pt idx="3195">
                  <c:v>40812.291666658901</c:v>
                </c:pt>
                <c:pt idx="3196">
                  <c:v>40812.302083325594</c:v>
                </c:pt>
                <c:pt idx="3197">
                  <c:v>40812.312499992258</c:v>
                </c:pt>
                <c:pt idx="3198">
                  <c:v>40812.322916658923</c:v>
                </c:pt>
                <c:pt idx="3199">
                  <c:v>40812.333333325587</c:v>
                </c:pt>
                <c:pt idx="3200">
                  <c:v>40812.343749992237</c:v>
                </c:pt>
                <c:pt idx="3201">
                  <c:v>40812.354166658915</c:v>
                </c:pt>
                <c:pt idx="3202">
                  <c:v>40812.36458332558</c:v>
                </c:pt>
                <c:pt idx="3203">
                  <c:v>40812.374999992244</c:v>
                </c:pt>
                <c:pt idx="3204">
                  <c:v>40812.385416658908</c:v>
                </c:pt>
                <c:pt idx="3205">
                  <c:v>40812.395833325572</c:v>
                </c:pt>
                <c:pt idx="3206">
                  <c:v>40812.406249992237</c:v>
                </c:pt>
                <c:pt idx="3207">
                  <c:v>40812.416666658901</c:v>
                </c:pt>
                <c:pt idx="3208">
                  <c:v>40812.42708332555</c:v>
                </c:pt>
                <c:pt idx="3209">
                  <c:v>40812.437499992215</c:v>
                </c:pt>
                <c:pt idx="3210">
                  <c:v>40812.447916658894</c:v>
                </c:pt>
                <c:pt idx="3211">
                  <c:v>40812.458333325565</c:v>
                </c:pt>
                <c:pt idx="3212">
                  <c:v>40812.468749992207</c:v>
                </c:pt>
                <c:pt idx="3213">
                  <c:v>40812.479166658872</c:v>
                </c:pt>
                <c:pt idx="3214">
                  <c:v>40812.489583325543</c:v>
                </c:pt>
                <c:pt idx="3215">
                  <c:v>40812.4999999922</c:v>
                </c:pt>
                <c:pt idx="3216">
                  <c:v>40812.510416658879</c:v>
                </c:pt>
                <c:pt idx="3217">
                  <c:v>40812.520833325543</c:v>
                </c:pt>
                <c:pt idx="3218">
                  <c:v>40812.531249992193</c:v>
                </c:pt>
                <c:pt idx="3219">
                  <c:v>40812.541666658857</c:v>
                </c:pt>
                <c:pt idx="3220">
                  <c:v>40812.552083325536</c:v>
                </c:pt>
                <c:pt idx="3221">
                  <c:v>40812.562499992193</c:v>
                </c:pt>
                <c:pt idx="3222">
                  <c:v>40812.572916658864</c:v>
                </c:pt>
                <c:pt idx="3223">
                  <c:v>40812.583333325529</c:v>
                </c:pt>
                <c:pt idx="3224">
                  <c:v>40812.593749992178</c:v>
                </c:pt>
                <c:pt idx="3225">
                  <c:v>40812.604166658835</c:v>
                </c:pt>
                <c:pt idx="3226">
                  <c:v>40812.614583325521</c:v>
                </c:pt>
                <c:pt idx="3227">
                  <c:v>40812.624999992186</c:v>
                </c:pt>
                <c:pt idx="3228">
                  <c:v>40812.635416658835</c:v>
                </c:pt>
                <c:pt idx="3229">
                  <c:v>40812.645833325514</c:v>
                </c:pt>
                <c:pt idx="3230">
                  <c:v>40812.656249992193</c:v>
                </c:pt>
                <c:pt idx="3231">
                  <c:v>40812.666666658828</c:v>
                </c:pt>
                <c:pt idx="3232">
                  <c:v>40812.677083325485</c:v>
                </c:pt>
                <c:pt idx="3233">
                  <c:v>40812.687499992171</c:v>
                </c:pt>
                <c:pt idx="3234">
                  <c:v>40812.697916658821</c:v>
                </c:pt>
                <c:pt idx="3235">
                  <c:v>40812.708333325492</c:v>
                </c:pt>
                <c:pt idx="3236">
                  <c:v>40812.718749992149</c:v>
                </c:pt>
                <c:pt idx="3237">
                  <c:v>40812.729166658784</c:v>
                </c:pt>
                <c:pt idx="3238">
                  <c:v>40812.739583325478</c:v>
                </c:pt>
                <c:pt idx="3239">
                  <c:v>40812.749999992142</c:v>
                </c:pt>
                <c:pt idx="3240">
                  <c:v>40812.760416658806</c:v>
                </c:pt>
                <c:pt idx="3241">
                  <c:v>40812.770833325485</c:v>
                </c:pt>
                <c:pt idx="3242">
                  <c:v>40812.781249992142</c:v>
                </c:pt>
                <c:pt idx="3243">
                  <c:v>40812.791666658777</c:v>
                </c:pt>
                <c:pt idx="3244">
                  <c:v>40812.802083325463</c:v>
                </c:pt>
                <c:pt idx="3245">
                  <c:v>40812.812499992149</c:v>
                </c:pt>
                <c:pt idx="3246">
                  <c:v>40812.822916658792</c:v>
                </c:pt>
                <c:pt idx="3247">
                  <c:v>40812.833333325463</c:v>
                </c:pt>
                <c:pt idx="3248">
                  <c:v>40812.843749992135</c:v>
                </c:pt>
                <c:pt idx="3249">
                  <c:v>40812.854166658792</c:v>
                </c:pt>
                <c:pt idx="3250">
                  <c:v>40812.864583325449</c:v>
                </c:pt>
                <c:pt idx="3251">
                  <c:v>40812.874999992135</c:v>
                </c:pt>
                <c:pt idx="3252">
                  <c:v>40812.885416658792</c:v>
                </c:pt>
                <c:pt idx="3253">
                  <c:v>40812.895833325441</c:v>
                </c:pt>
                <c:pt idx="3254">
                  <c:v>40812.906249992135</c:v>
                </c:pt>
                <c:pt idx="3255">
                  <c:v>40812.916666658784</c:v>
                </c:pt>
                <c:pt idx="3256">
                  <c:v>40812.927083325434</c:v>
                </c:pt>
                <c:pt idx="3257">
                  <c:v>40812.937499992098</c:v>
                </c:pt>
                <c:pt idx="3258">
                  <c:v>40812.947916658763</c:v>
                </c:pt>
                <c:pt idx="3259">
                  <c:v>40812.958333325449</c:v>
                </c:pt>
                <c:pt idx="3260">
                  <c:v>40812.968749992091</c:v>
                </c:pt>
                <c:pt idx="3261">
                  <c:v>40812.979166658755</c:v>
                </c:pt>
                <c:pt idx="3262">
                  <c:v>40812.989583325434</c:v>
                </c:pt>
                <c:pt idx="3263">
                  <c:v>40812.999999992091</c:v>
                </c:pt>
                <c:pt idx="3264">
                  <c:v>40813.010416658748</c:v>
                </c:pt>
                <c:pt idx="3265">
                  <c:v>40813.020833325412</c:v>
                </c:pt>
                <c:pt idx="3266">
                  <c:v>40813.031249992091</c:v>
                </c:pt>
                <c:pt idx="3267">
                  <c:v>40813.041666658726</c:v>
                </c:pt>
                <c:pt idx="3268">
                  <c:v>40813.052083325412</c:v>
                </c:pt>
                <c:pt idx="3269">
                  <c:v>40813.062499992069</c:v>
                </c:pt>
                <c:pt idx="3270">
                  <c:v>40813.072916658733</c:v>
                </c:pt>
                <c:pt idx="3271">
                  <c:v>40813.083333325398</c:v>
                </c:pt>
                <c:pt idx="3272">
                  <c:v>40813.093749992055</c:v>
                </c:pt>
                <c:pt idx="3273">
                  <c:v>40813.104166658726</c:v>
                </c:pt>
                <c:pt idx="3274">
                  <c:v>40813.11458332539</c:v>
                </c:pt>
                <c:pt idx="3275">
                  <c:v>40813.124999992062</c:v>
                </c:pt>
                <c:pt idx="3276">
                  <c:v>40813.135416658704</c:v>
                </c:pt>
                <c:pt idx="3277">
                  <c:v>40813.145833325383</c:v>
                </c:pt>
                <c:pt idx="3278">
                  <c:v>40813.156249992069</c:v>
                </c:pt>
                <c:pt idx="3279">
                  <c:v>40813.166666658704</c:v>
                </c:pt>
                <c:pt idx="3280">
                  <c:v>40813.177083325376</c:v>
                </c:pt>
                <c:pt idx="3281">
                  <c:v>40813.18749999204</c:v>
                </c:pt>
                <c:pt idx="3282">
                  <c:v>40813.197916658704</c:v>
                </c:pt>
                <c:pt idx="3283">
                  <c:v>40813.208333325369</c:v>
                </c:pt>
                <c:pt idx="3284">
                  <c:v>40813.218749992033</c:v>
                </c:pt>
                <c:pt idx="3285">
                  <c:v>40813.229166658668</c:v>
                </c:pt>
                <c:pt idx="3286">
                  <c:v>40813.239583325354</c:v>
                </c:pt>
                <c:pt idx="3287">
                  <c:v>40813.249999992033</c:v>
                </c:pt>
                <c:pt idx="3288">
                  <c:v>40813.260416658675</c:v>
                </c:pt>
                <c:pt idx="3289">
                  <c:v>40813.270833325361</c:v>
                </c:pt>
                <c:pt idx="3290">
                  <c:v>40813.281249992018</c:v>
                </c:pt>
                <c:pt idx="3291">
                  <c:v>40813.291666658653</c:v>
                </c:pt>
                <c:pt idx="3292">
                  <c:v>40813.302083325347</c:v>
                </c:pt>
                <c:pt idx="3293">
                  <c:v>40813.312499992026</c:v>
                </c:pt>
                <c:pt idx="3294">
                  <c:v>40813.322916658683</c:v>
                </c:pt>
                <c:pt idx="3295">
                  <c:v>40813.333333325339</c:v>
                </c:pt>
                <c:pt idx="3296">
                  <c:v>40813.343749992011</c:v>
                </c:pt>
                <c:pt idx="3297">
                  <c:v>40813.354166658668</c:v>
                </c:pt>
                <c:pt idx="3298">
                  <c:v>40813.364583325332</c:v>
                </c:pt>
                <c:pt idx="3299">
                  <c:v>40813.374999992018</c:v>
                </c:pt>
                <c:pt idx="3300">
                  <c:v>40813.385416658661</c:v>
                </c:pt>
                <c:pt idx="3301">
                  <c:v>40813.395833325332</c:v>
                </c:pt>
                <c:pt idx="3302">
                  <c:v>40813.406249992004</c:v>
                </c:pt>
                <c:pt idx="3303">
                  <c:v>40813.416666658653</c:v>
                </c:pt>
                <c:pt idx="3304">
                  <c:v>40813.427083325303</c:v>
                </c:pt>
                <c:pt idx="3305">
                  <c:v>40813.437499991982</c:v>
                </c:pt>
                <c:pt idx="3306">
                  <c:v>40813.447916658646</c:v>
                </c:pt>
                <c:pt idx="3307">
                  <c:v>40813.458333325325</c:v>
                </c:pt>
                <c:pt idx="3308">
                  <c:v>40813.468749991982</c:v>
                </c:pt>
                <c:pt idx="3309">
                  <c:v>40813.479166658624</c:v>
                </c:pt>
                <c:pt idx="3310">
                  <c:v>40813.489583325303</c:v>
                </c:pt>
                <c:pt idx="3311">
                  <c:v>40813.499999991967</c:v>
                </c:pt>
                <c:pt idx="3312">
                  <c:v>40813.510416658632</c:v>
                </c:pt>
                <c:pt idx="3313">
                  <c:v>40813.520833325296</c:v>
                </c:pt>
                <c:pt idx="3314">
                  <c:v>40813.53124999196</c:v>
                </c:pt>
                <c:pt idx="3315">
                  <c:v>40813.541666658624</c:v>
                </c:pt>
                <c:pt idx="3316">
                  <c:v>40813.552083325289</c:v>
                </c:pt>
                <c:pt idx="3317">
                  <c:v>40813.562499991953</c:v>
                </c:pt>
                <c:pt idx="3318">
                  <c:v>40813.572916658617</c:v>
                </c:pt>
                <c:pt idx="3319">
                  <c:v>40813.583333325281</c:v>
                </c:pt>
                <c:pt idx="3320">
                  <c:v>40813.593749991931</c:v>
                </c:pt>
                <c:pt idx="3321">
                  <c:v>40813.604166658595</c:v>
                </c:pt>
                <c:pt idx="3322">
                  <c:v>40813.614583325281</c:v>
                </c:pt>
                <c:pt idx="3323">
                  <c:v>40813.624999991938</c:v>
                </c:pt>
                <c:pt idx="3324">
                  <c:v>40813.635416658595</c:v>
                </c:pt>
                <c:pt idx="3325">
                  <c:v>40813.645833325267</c:v>
                </c:pt>
                <c:pt idx="3326">
                  <c:v>40813.656249991946</c:v>
                </c:pt>
                <c:pt idx="3327">
                  <c:v>40813.666666658595</c:v>
                </c:pt>
                <c:pt idx="3328">
                  <c:v>40813.677083325245</c:v>
                </c:pt>
                <c:pt idx="3329">
                  <c:v>40813.687499991931</c:v>
                </c:pt>
                <c:pt idx="3330">
                  <c:v>40813.697916658588</c:v>
                </c:pt>
                <c:pt idx="3331">
                  <c:v>40813.708333325252</c:v>
                </c:pt>
                <c:pt idx="3332">
                  <c:v>40813.718749991916</c:v>
                </c:pt>
                <c:pt idx="3333">
                  <c:v>40813.729166658566</c:v>
                </c:pt>
                <c:pt idx="3334">
                  <c:v>40813.73958332523</c:v>
                </c:pt>
                <c:pt idx="3335">
                  <c:v>40813.749999991909</c:v>
                </c:pt>
                <c:pt idx="3336">
                  <c:v>40813.760416658573</c:v>
                </c:pt>
                <c:pt idx="3337">
                  <c:v>40813.770833325238</c:v>
                </c:pt>
                <c:pt idx="3338">
                  <c:v>40813.781249991902</c:v>
                </c:pt>
                <c:pt idx="3339">
                  <c:v>40813.791666658552</c:v>
                </c:pt>
                <c:pt idx="3340">
                  <c:v>40813.80208332523</c:v>
                </c:pt>
                <c:pt idx="3341">
                  <c:v>40813.812499991909</c:v>
                </c:pt>
                <c:pt idx="3342">
                  <c:v>40813.822916658573</c:v>
                </c:pt>
                <c:pt idx="3343">
                  <c:v>40813.833333325223</c:v>
                </c:pt>
                <c:pt idx="3344">
                  <c:v>40813.843749991887</c:v>
                </c:pt>
                <c:pt idx="3345">
                  <c:v>40813.854166658566</c:v>
                </c:pt>
                <c:pt idx="3346">
                  <c:v>40813.864583325216</c:v>
                </c:pt>
                <c:pt idx="3347">
                  <c:v>40813.874999991895</c:v>
                </c:pt>
                <c:pt idx="3348">
                  <c:v>40813.885416658559</c:v>
                </c:pt>
                <c:pt idx="3349">
                  <c:v>40813.895833325209</c:v>
                </c:pt>
                <c:pt idx="3350">
                  <c:v>40813.906249991887</c:v>
                </c:pt>
                <c:pt idx="3351">
                  <c:v>40813.916666658552</c:v>
                </c:pt>
                <c:pt idx="3352">
                  <c:v>40813.927083325194</c:v>
                </c:pt>
                <c:pt idx="3353">
                  <c:v>40813.937499991865</c:v>
                </c:pt>
                <c:pt idx="3354">
                  <c:v>40813.947916658544</c:v>
                </c:pt>
                <c:pt idx="3355">
                  <c:v>40813.958333325216</c:v>
                </c:pt>
                <c:pt idx="3356">
                  <c:v>40813.968749991858</c:v>
                </c:pt>
                <c:pt idx="3357">
                  <c:v>40813.979166658522</c:v>
                </c:pt>
                <c:pt idx="3358">
                  <c:v>40813.989583325201</c:v>
                </c:pt>
                <c:pt idx="3359">
                  <c:v>40813.999999991851</c:v>
                </c:pt>
                <c:pt idx="3360">
                  <c:v>40814.01041665853</c:v>
                </c:pt>
                <c:pt idx="3361">
                  <c:v>40814.020833325194</c:v>
                </c:pt>
                <c:pt idx="3362">
                  <c:v>40814.031249991844</c:v>
                </c:pt>
                <c:pt idx="3363">
                  <c:v>40814.041666658508</c:v>
                </c:pt>
                <c:pt idx="3364">
                  <c:v>40814.052083325187</c:v>
                </c:pt>
                <c:pt idx="3365">
                  <c:v>40814.062499991836</c:v>
                </c:pt>
                <c:pt idx="3366">
                  <c:v>40814.072916658515</c:v>
                </c:pt>
                <c:pt idx="3367">
                  <c:v>40814.083333325179</c:v>
                </c:pt>
                <c:pt idx="3368">
                  <c:v>40814.093749991815</c:v>
                </c:pt>
                <c:pt idx="3369">
                  <c:v>40814.104166658486</c:v>
                </c:pt>
                <c:pt idx="3370">
                  <c:v>40814.114583325172</c:v>
                </c:pt>
                <c:pt idx="3371">
                  <c:v>40814.124999991822</c:v>
                </c:pt>
                <c:pt idx="3372">
                  <c:v>40814.135416658486</c:v>
                </c:pt>
                <c:pt idx="3373">
                  <c:v>40814.145833325165</c:v>
                </c:pt>
                <c:pt idx="3374">
                  <c:v>40814.156249991829</c:v>
                </c:pt>
                <c:pt idx="3375">
                  <c:v>40814.166666658479</c:v>
                </c:pt>
                <c:pt idx="3376">
                  <c:v>40814.177083325136</c:v>
                </c:pt>
                <c:pt idx="3377">
                  <c:v>40814.187499991807</c:v>
                </c:pt>
                <c:pt idx="3378">
                  <c:v>40814.197916658472</c:v>
                </c:pt>
                <c:pt idx="3379">
                  <c:v>40814.208333325143</c:v>
                </c:pt>
                <c:pt idx="3380">
                  <c:v>40814.2187499918</c:v>
                </c:pt>
              </c:numCache>
            </c:numRef>
          </c:xVal>
          <c:yVal>
            <c:numRef>
              <c:f>Rating!$O$5:$O$3385</c:f>
              <c:numCache>
                <c:formatCode>General</c:formatCode>
                <c:ptCount val="3381"/>
                <c:pt idx="0">
                  <c:v>7420</c:v>
                </c:pt>
                <c:pt idx="1">
                  <c:v>7520</c:v>
                </c:pt>
                <c:pt idx="2">
                  <c:v>7510</c:v>
                </c:pt>
                <c:pt idx="3">
                  <c:v>7490</c:v>
                </c:pt>
                <c:pt idx="4">
                  <c:v>6480</c:v>
                </c:pt>
                <c:pt idx="5">
                  <c:v>6490</c:v>
                </c:pt>
                <c:pt idx="6">
                  <c:v>6420</c:v>
                </c:pt>
                <c:pt idx="7">
                  <c:v>6410</c:v>
                </c:pt>
                <c:pt idx="8">
                  <c:v>6330</c:v>
                </c:pt>
                <c:pt idx="9">
                  <c:v>6300</c:v>
                </c:pt>
                <c:pt idx="10">
                  <c:v>6200</c:v>
                </c:pt>
                <c:pt idx="11">
                  <c:v>5370</c:v>
                </c:pt>
                <c:pt idx="12">
                  <c:v>5240</c:v>
                </c:pt>
                <c:pt idx="13">
                  <c:v>5150</c:v>
                </c:pt>
                <c:pt idx="14">
                  <c:v>5000</c:v>
                </c:pt>
                <c:pt idx="15">
                  <c:v>4670</c:v>
                </c:pt>
                <c:pt idx="16">
                  <c:v>3080</c:v>
                </c:pt>
                <c:pt idx="17">
                  <c:v>2880</c:v>
                </c:pt>
                <c:pt idx="18">
                  <c:v>2680</c:v>
                </c:pt>
                <c:pt idx="19">
                  <c:v>2460</c:v>
                </c:pt>
                <c:pt idx="20">
                  <c:v>2250</c:v>
                </c:pt>
                <c:pt idx="21">
                  <c:v>2020</c:v>
                </c:pt>
                <c:pt idx="22">
                  <c:v>1790</c:v>
                </c:pt>
                <c:pt idx="23">
                  <c:v>1320</c:v>
                </c:pt>
                <c:pt idx="24">
                  <c:v>-449</c:v>
                </c:pt>
                <c:pt idx="25">
                  <c:v>-769</c:v>
                </c:pt>
                <c:pt idx="26">
                  <c:v>-1040</c:v>
                </c:pt>
                <c:pt idx="27">
                  <c:v>-1370</c:v>
                </c:pt>
                <c:pt idx="28">
                  <c:v>-1650</c:v>
                </c:pt>
                <c:pt idx="29">
                  <c:v>-1990</c:v>
                </c:pt>
                <c:pt idx="30">
                  <c:v>-2280</c:v>
                </c:pt>
                <c:pt idx="31">
                  <c:v>-2860</c:v>
                </c:pt>
                <c:pt idx="32">
                  <c:v>-4370</c:v>
                </c:pt>
                <c:pt idx="33">
                  <c:v>-4760</c:v>
                </c:pt>
                <c:pt idx="34">
                  <c:v>-5060</c:v>
                </c:pt>
                <c:pt idx="35">
                  <c:v>-5450</c:v>
                </c:pt>
                <c:pt idx="36">
                  <c:v>-5760</c:v>
                </c:pt>
                <c:pt idx="335">
                  <c:v>10300</c:v>
                </c:pt>
                <c:pt idx="336">
                  <c:v>9270</c:v>
                </c:pt>
                <c:pt idx="337">
                  <c:v>7660</c:v>
                </c:pt>
                <c:pt idx="338">
                  <c:v>6620</c:v>
                </c:pt>
                <c:pt idx="339">
                  <c:v>4970</c:v>
                </c:pt>
                <c:pt idx="340">
                  <c:v>3900</c:v>
                </c:pt>
                <c:pt idx="341">
                  <c:v>2240</c:v>
                </c:pt>
                <c:pt idx="342">
                  <c:v>1140</c:v>
                </c:pt>
                <c:pt idx="343">
                  <c:v>-533</c:v>
                </c:pt>
                <c:pt idx="344">
                  <c:v>-1630</c:v>
                </c:pt>
                <c:pt idx="345">
                  <c:v>-3310</c:v>
                </c:pt>
                <c:pt idx="346">
                  <c:v>-4410</c:v>
                </c:pt>
                <c:pt idx="347">
                  <c:v>-6090</c:v>
                </c:pt>
                <c:pt idx="348">
                  <c:v>-7180</c:v>
                </c:pt>
                <c:pt idx="349">
                  <c:v>-8830</c:v>
                </c:pt>
                <c:pt idx="350">
                  <c:v>-9900</c:v>
                </c:pt>
                <c:pt idx="351">
                  <c:v>-11500</c:v>
                </c:pt>
                <c:pt idx="352">
                  <c:v>-12600</c:v>
                </c:pt>
                <c:pt idx="353">
                  <c:v>-14100</c:v>
                </c:pt>
                <c:pt idx="354">
                  <c:v>-15100</c:v>
                </c:pt>
                <c:pt idx="355">
                  <c:v>-16700</c:v>
                </c:pt>
                <c:pt idx="356">
                  <c:v>-17600</c:v>
                </c:pt>
                <c:pt idx="357">
                  <c:v>-19100</c:v>
                </c:pt>
                <c:pt idx="358">
                  <c:v>-20000</c:v>
                </c:pt>
                <c:pt idx="359">
                  <c:v>-21400</c:v>
                </c:pt>
                <c:pt idx="360">
                  <c:v>-22200</c:v>
                </c:pt>
                <c:pt idx="361">
                  <c:v>-23500</c:v>
                </c:pt>
                <c:pt idx="362">
                  <c:v>-24200</c:v>
                </c:pt>
                <c:pt idx="363">
                  <c:v>-25400</c:v>
                </c:pt>
                <c:pt idx="364">
                  <c:v>-26100</c:v>
                </c:pt>
                <c:pt idx="365">
                  <c:v>-27200</c:v>
                </c:pt>
                <c:pt idx="366">
                  <c:v>-27700</c:v>
                </c:pt>
                <c:pt idx="367">
                  <c:v>-28700</c:v>
                </c:pt>
                <c:pt idx="368">
                  <c:v>-29100</c:v>
                </c:pt>
                <c:pt idx="369">
                  <c:v>-30000</c:v>
                </c:pt>
                <c:pt idx="370">
                  <c:v>-30300</c:v>
                </c:pt>
                <c:pt idx="371">
                  <c:v>-31000</c:v>
                </c:pt>
                <c:pt idx="372">
                  <c:v>-31200</c:v>
                </c:pt>
                <c:pt idx="373">
                  <c:v>-31800</c:v>
                </c:pt>
                <c:pt idx="374">
                  <c:v>-31800</c:v>
                </c:pt>
                <c:pt idx="375">
                  <c:v>-32300</c:v>
                </c:pt>
                <c:pt idx="376">
                  <c:v>-32100</c:v>
                </c:pt>
                <c:pt idx="377">
                  <c:v>-32400</c:v>
                </c:pt>
                <c:pt idx="378">
                  <c:v>-32100</c:v>
                </c:pt>
                <c:pt idx="379">
                  <c:v>-32300</c:v>
                </c:pt>
                <c:pt idx="380">
                  <c:v>-31800</c:v>
                </c:pt>
                <c:pt idx="381">
                  <c:v>-31800</c:v>
                </c:pt>
                <c:pt idx="382">
                  <c:v>-31100</c:v>
                </c:pt>
                <c:pt idx="383">
                  <c:v>-31000</c:v>
                </c:pt>
                <c:pt idx="384">
                  <c:v>-30100</c:v>
                </c:pt>
                <c:pt idx="385">
                  <c:v>-29800</c:v>
                </c:pt>
                <c:pt idx="386">
                  <c:v>-28800</c:v>
                </c:pt>
                <c:pt idx="387">
                  <c:v>-28300</c:v>
                </c:pt>
                <c:pt idx="388">
                  <c:v>-27100</c:v>
                </c:pt>
                <c:pt idx="389">
                  <c:v>-26300</c:v>
                </c:pt>
                <c:pt idx="390">
                  <c:v>-25000</c:v>
                </c:pt>
                <c:pt idx="391">
                  <c:v>-24100</c:v>
                </c:pt>
                <c:pt idx="392">
                  <c:v>-22500</c:v>
                </c:pt>
                <c:pt idx="393">
                  <c:v>-21400</c:v>
                </c:pt>
                <c:pt idx="394">
                  <c:v>-19600</c:v>
                </c:pt>
                <c:pt idx="395">
                  <c:v>-18400</c:v>
                </c:pt>
                <c:pt idx="396">
                  <c:v>-16400</c:v>
                </c:pt>
                <c:pt idx="397">
                  <c:v>-15000</c:v>
                </c:pt>
                <c:pt idx="398">
                  <c:v>-12800</c:v>
                </c:pt>
                <c:pt idx="399">
                  <c:v>-11200</c:v>
                </c:pt>
                <c:pt idx="400">
                  <c:v>-8850</c:v>
                </c:pt>
                <c:pt idx="401">
                  <c:v>-7020</c:v>
                </c:pt>
                <c:pt idx="402">
                  <c:v>-4510</c:v>
                </c:pt>
                <c:pt idx="403">
                  <c:v>-2500</c:v>
                </c:pt>
                <c:pt idx="404">
                  <c:v>180</c:v>
                </c:pt>
                <c:pt idx="405">
                  <c:v>2370</c:v>
                </c:pt>
                <c:pt idx="406">
                  <c:v>5220</c:v>
                </c:pt>
                <c:pt idx="407">
                  <c:v>7580</c:v>
                </c:pt>
                <c:pt idx="408">
                  <c:v>10600</c:v>
                </c:pt>
                <c:pt idx="409">
                  <c:v>13100</c:v>
                </c:pt>
                <c:pt idx="410">
                  <c:v>16300</c:v>
                </c:pt>
                <c:pt idx="411">
                  <c:v>19000</c:v>
                </c:pt>
                <c:pt idx="412">
                  <c:v>22300</c:v>
                </c:pt>
                <c:pt idx="413">
                  <c:v>25200</c:v>
                </c:pt>
                <c:pt idx="414">
                  <c:v>28700</c:v>
                </c:pt>
                <c:pt idx="415">
                  <c:v>31600</c:v>
                </c:pt>
                <c:pt idx="416">
                  <c:v>35300</c:v>
                </c:pt>
                <c:pt idx="417">
                  <c:v>38400</c:v>
                </c:pt>
                <c:pt idx="418">
                  <c:v>42100</c:v>
                </c:pt>
                <c:pt idx="419">
                  <c:v>45400</c:v>
                </c:pt>
                <c:pt idx="420">
                  <c:v>49200</c:v>
                </c:pt>
                <c:pt idx="421">
                  <c:v>52600</c:v>
                </c:pt>
                <c:pt idx="422">
                  <c:v>56500</c:v>
                </c:pt>
                <c:pt idx="423">
                  <c:v>60000</c:v>
                </c:pt>
                <c:pt idx="424">
                  <c:v>64100</c:v>
                </c:pt>
                <c:pt idx="425">
                  <c:v>67600</c:v>
                </c:pt>
                <c:pt idx="426">
                  <c:v>71800</c:v>
                </c:pt>
                <c:pt idx="427">
                  <c:v>75400</c:v>
                </c:pt>
                <c:pt idx="428">
                  <c:v>79600</c:v>
                </c:pt>
                <c:pt idx="429">
                  <c:v>83300</c:v>
                </c:pt>
                <c:pt idx="430">
                  <c:v>87600</c:v>
                </c:pt>
                <c:pt idx="431">
                  <c:v>91300</c:v>
                </c:pt>
                <c:pt idx="432">
                  <c:v>95700</c:v>
                </c:pt>
                <c:pt idx="433">
                  <c:v>99400</c:v>
                </c:pt>
                <c:pt idx="434">
                  <c:v>104000</c:v>
                </c:pt>
                <c:pt idx="435">
                  <c:v>108000</c:v>
                </c:pt>
                <c:pt idx="436">
                  <c:v>112000</c:v>
                </c:pt>
                <c:pt idx="437">
                  <c:v>116000</c:v>
                </c:pt>
                <c:pt idx="438">
                  <c:v>120000</c:v>
                </c:pt>
                <c:pt idx="439">
                  <c:v>124000</c:v>
                </c:pt>
                <c:pt idx="440">
                  <c:v>128000</c:v>
                </c:pt>
                <c:pt idx="441">
                  <c:v>132000</c:v>
                </c:pt>
                <c:pt idx="442">
                  <c:v>137000</c:v>
                </c:pt>
                <c:pt idx="443">
                  <c:v>140000</c:v>
                </c:pt>
                <c:pt idx="444">
                  <c:v>145000</c:v>
                </c:pt>
                <c:pt idx="445">
                  <c:v>149000</c:v>
                </c:pt>
                <c:pt idx="446">
                  <c:v>153000</c:v>
                </c:pt>
                <c:pt idx="447">
                  <c:v>156000</c:v>
                </c:pt>
                <c:pt idx="448">
                  <c:v>161000</c:v>
                </c:pt>
                <c:pt idx="449">
                  <c:v>164000</c:v>
                </c:pt>
                <c:pt idx="450">
                  <c:v>169000</c:v>
                </c:pt>
                <c:pt idx="451">
                  <c:v>172000</c:v>
                </c:pt>
                <c:pt idx="452">
                  <c:v>176000</c:v>
                </c:pt>
                <c:pt idx="453">
                  <c:v>180000</c:v>
                </c:pt>
                <c:pt idx="454">
                  <c:v>184000</c:v>
                </c:pt>
                <c:pt idx="455">
                  <c:v>187000</c:v>
                </c:pt>
                <c:pt idx="456">
                  <c:v>191000</c:v>
                </c:pt>
                <c:pt idx="457">
                  <c:v>194000</c:v>
                </c:pt>
                <c:pt idx="458">
                  <c:v>198000</c:v>
                </c:pt>
                <c:pt idx="459">
                  <c:v>201000</c:v>
                </c:pt>
                <c:pt idx="460">
                  <c:v>205000</c:v>
                </c:pt>
                <c:pt idx="461">
                  <c:v>208000</c:v>
                </c:pt>
                <c:pt idx="462">
                  <c:v>211000</c:v>
                </c:pt>
                <c:pt idx="463">
                  <c:v>214000</c:v>
                </c:pt>
                <c:pt idx="464">
                  <c:v>217000</c:v>
                </c:pt>
                <c:pt idx="465">
                  <c:v>220000</c:v>
                </c:pt>
                <c:pt idx="466">
                  <c:v>223000</c:v>
                </c:pt>
                <c:pt idx="467">
                  <c:v>226000</c:v>
                </c:pt>
                <c:pt idx="468">
                  <c:v>229000</c:v>
                </c:pt>
                <c:pt idx="469">
                  <c:v>231000</c:v>
                </c:pt>
                <c:pt idx="470">
                  <c:v>234000</c:v>
                </c:pt>
                <c:pt idx="471">
                  <c:v>237000</c:v>
                </c:pt>
                <c:pt idx="472">
                  <c:v>239000</c:v>
                </c:pt>
                <c:pt idx="473">
                  <c:v>241000</c:v>
                </c:pt>
                <c:pt idx="474">
                  <c:v>244000</c:v>
                </c:pt>
                <c:pt idx="475">
                  <c:v>246000</c:v>
                </c:pt>
                <c:pt idx="476">
                  <c:v>248000</c:v>
                </c:pt>
                <c:pt idx="477">
                  <c:v>250000</c:v>
                </c:pt>
                <c:pt idx="478">
                  <c:v>252000</c:v>
                </c:pt>
                <c:pt idx="479">
                  <c:v>254000</c:v>
                </c:pt>
                <c:pt idx="480">
                  <c:v>256000</c:v>
                </c:pt>
                <c:pt idx="481">
                  <c:v>257000</c:v>
                </c:pt>
                <c:pt idx="482">
                  <c:v>259000</c:v>
                </c:pt>
                <c:pt idx="483">
                  <c:v>260000</c:v>
                </c:pt>
                <c:pt idx="484">
                  <c:v>262000</c:v>
                </c:pt>
                <c:pt idx="485">
                  <c:v>263000</c:v>
                </c:pt>
                <c:pt idx="486">
                  <c:v>264000</c:v>
                </c:pt>
                <c:pt idx="487">
                  <c:v>265000</c:v>
                </c:pt>
                <c:pt idx="488">
                  <c:v>266000</c:v>
                </c:pt>
                <c:pt idx="489">
                  <c:v>267000</c:v>
                </c:pt>
                <c:pt idx="490">
                  <c:v>268000</c:v>
                </c:pt>
                <c:pt idx="491">
                  <c:v>268000</c:v>
                </c:pt>
                <c:pt idx="492">
                  <c:v>269000</c:v>
                </c:pt>
                <c:pt idx="493">
                  <c:v>270000</c:v>
                </c:pt>
                <c:pt idx="494">
                  <c:v>270000</c:v>
                </c:pt>
                <c:pt idx="495">
                  <c:v>271000</c:v>
                </c:pt>
                <c:pt idx="496">
                  <c:v>271000</c:v>
                </c:pt>
                <c:pt idx="497">
                  <c:v>271000</c:v>
                </c:pt>
                <c:pt idx="498">
                  <c:v>271000</c:v>
                </c:pt>
                <c:pt idx="499">
                  <c:v>271000</c:v>
                </c:pt>
                <c:pt idx="500">
                  <c:v>272000</c:v>
                </c:pt>
                <c:pt idx="501">
                  <c:v>271000</c:v>
                </c:pt>
                <c:pt idx="502">
                  <c:v>271000</c:v>
                </c:pt>
                <c:pt idx="503">
                  <c:v>271000</c:v>
                </c:pt>
                <c:pt idx="504">
                  <c:v>271000</c:v>
                </c:pt>
                <c:pt idx="505">
                  <c:v>270000</c:v>
                </c:pt>
                <c:pt idx="506">
                  <c:v>270000</c:v>
                </c:pt>
                <c:pt idx="507">
                  <c:v>269000</c:v>
                </c:pt>
                <c:pt idx="508">
                  <c:v>269000</c:v>
                </c:pt>
                <c:pt idx="509">
                  <c:v>268000</c:v>
                </c:pt>
                <c:pt idx="510">
                  <c:v>268000</c:v>
                </c:pt>
                <c:pt idx="511">
                  <c:v>266000</c:v>
                </c:pt>
                <c:pt idx="512">
                  <c:v>266000</c:v>
                </c:pt>
                <c:pt idx="513">
                  <c:v>265000</c:v>
                </c:pt>
                <c:pt idx="514">
                  <c:v>264000</c:v>
                </c:pt>
                <c:pt idx="515">
                  <c:v>263000</c:v>
                </c:pt>
                <c:pt idx="516">
                  <c:v>262000</c:v>
                </c:pt>
                <c:pt idx="517">
                  <c:v>261000</c:v>
                </c:pt>
                <c:pt idx="518">
                  <c:v>260000</c:v>
                </c:pt>
                <c:pt idx="519">
                  <c:v>259000</c:v>
                </c:pt>
                <c:pt idx="520">
                  <c:v>258000</c:v>
                </c:pt>
                <c:pt idx="521">
                  <c:v>256000</c:v>
                </c:pt>
                <c:pt idx="522">
                  <c:v>255000</c:v>
                </c:pt>
                <c:pt idx="523">
                  <c:v>254000</c:v>
                </c:pt>
                <c:pt idx="524">
                  <c:v>253000</c:v>
                </c:pt>
                <c:pt idx="525">
                  <c:v>251000</c:v>
                </c:pt>
                <c:pt idx="526">
                  <c:v>250000</c:v>
                </c:pt>
                <c:pt idx="527">
                  <c:v>248000</c:v>
                </c:pt>
                <c:pt idx="528">
                  <c:v>247000</c:v>
                </c:pt>
                <c:pt idx="529">
                  <c:v>246000</c:v>
                </c:pt>
                <c:pt idx="530">
                  <c:v>244000</c:v>
                </c:pt>
                <c:pt idx="531">
                  <c:v>243000</c:v>
                </c:pt>
                <c:pt idx="532">
                  <c:v>242000</c:v>
                </c:pt>
                <c:pt idx="533">
                  <c:v>240000</c:v>
                </c:pt>
                <c:pt idx="534">
                  <c:v>239000</c:v>
                </c:pt>
                <c:pt idx="535">
                  <c:v>237000</c:v>
                </c:pt>
                <c:pt idx="536">
                  <c:v>236000</c:v>
                </c:pt>
                <c:pt idx="537">
                  <c:v>234000</c:v>
                </c:pt>
                <c:pt idx="538">
                  <c:v>233000</c:v>
                </c:pt>
                <c:pt idx="539">
                  <c:v>231000</c:v>
                </c:pt>
                <c:pt idx="540">
                  <c:v>230000</c:v>
                </c:pt>
                <c:pt idx="541">
                  <c:v>228000</c:v>
                </c:pt>
                <c:pt idx="542">
                  <c:v>227000</c:v>
                </c:pt>
                <c:pt idx="543">
                  <c:v>225000</c:v>
                </c:pt>
                <c:pt idx="544">
                  <c:v>224000</c:v>
                </c:pt>
                <c:pt idx="545">
                  <c:v>222000</c:v>
                </c:pt>
                <c:pt idx="546">
                  <c:v>221000</c:v>
                </c:pt>
                <c:pt idx="547">
                  <c:v>219000</c:v>
                </c:pt>
                <c:pt idx="548">
                  <c:v>218000</c:v>
                </c:pt>
                <c:pt idx="549">
                  <c:v>216000</c:v>
                </c:pt>
                <c:pt idx="550">
                  <c:v>215000</c:v>
                </c:pt>
                <c:pt idx="551">
                  <c:v>214000</c:v>
                </c:pt>
                <c:pt idx="552">
                  <c:v>212000</c:v>
                </c:pt>
                <c:pt idx="553">
                  <c:v>211000</c:v>
                </c:pt>
                <c:pt idx="554">
                  <c:v>210000</c:v>
                </c:pt>
                <c:pt idx="555">
                  <c:v>208000</c:v>
                </c:pt>
                <c:pt idx="556">
                  <c:v>207000</c:v>
                </c:pt>
                <c:pt idx="557">
                  <c:v>206000</c:v>
                </c:pt>
                <c:pt idx="558">
                  <c:v>205000</c:v>
                </c:pt>
                <c:pt idx="559">
                  <c:v>203000</c:v>
                </c:pt>
                <c:pt idx="560">
                  <c:v>202000</c:v>
                </c:pt>
                <c:pt idx="561">
                  <c:v>201000</c:v>
                </c:pt>
                <c:pt idx="562">
                  <c:v>200000</c:v>
                </c:pt>
                <c:pt idx="563">
                  <c:v>198000</c:v>
                </c:pt>
                <c:pt idx="564">
                  <c:v>198000</c:v>
                </c:pt>
                <c:pt idx="565">
                  <c:v>196000</c:v>
                </c:pt>
                <c:pt idx="566">
                  <c:v>195000</c:v>
                </c:pt>
                <c:pt idx="567">
                  <c:v>194000</c:v>
                </c:pt>
                <c:pt idx="568">
                  <c:v>193000</c:v>
                </c:pt>
                <c:pt idx="569">
                  <c:v>192000</c:v>
                </c:pt>
                <c:pt idx="570">
                  <c:v>191000</c:v>
                </c:pt>
                <c:pt idx="571">
                  <c:v>190000</c:v>
                </c:pt>
                <c:pt idx="572">
                  <c:v>189000</c:v>
                </c:pt>
                <c:pt idx="573">
                  <c:v>188000</c:v>
                </c:pt>
                <c:pt idx="574">
                  <c:v>188000</c:v>
                </c:pt>
                <c:pt idx="575">
                  <c:v>186000</c:v>
                </c:pt>
                <c:pt idx="576">
                  <c:v>186000</c:v>
                </c:pt>
                <c:pt idx="577">
                  <c:v>185000</c:v>
                </c:pt>
                <c:pt idx="578">
                  <c:v>184000</c:v>
                </c:pt>
                <c:pt idx="579">
                  <c:v>183000</c:v>
                </c:pt>
                <c:pt idx="580">
                  <c:v>182000</c:v>
                </c:pt>
                <c:pt idx="581">
                  <c:v>181000</c:v>
                </c:pt>
                <c:pt idx="582">
                  <c:v>181000</c:v>
                </c:pt>
                <c:pt idx="583">
                  <c:v>180000</c:v>
                </c:pt>
                <c:pt idx="584">
                  <c:v>179000</c:v>
                </c:pt>
                <c:pt idx="585">
                  <c:v>178000</c:v>
                </c:pt>
                <c:pt idx="586">
                  <c:v>178000</c:v>
                </c:pt>
                <c:pt idx="587">
                  <c:v>177000</c:v>
                </c:pt>
                <c:pt idx="588">
                  <c:v>176000</c:v>
                </c:pt>
                <c:pt idx="589">
                  <c:v>175000</c:v>
                </c:pt>
                <c:pt idx="590">
                  <c:v>175000</c:v>
                </c:pt>
                <c:pt idx="591">
                  <c:v>174000</c:v>
                </c:pt>
                <c:pt idx="592">
                  <c:v>173000</c:v>
                </c:pt>
                <c:pt idx="593">
                  <c:v>172000</c:v>
                </c:pt>
                <c:pt idx="594">
                  <c:v>172000</c:v>
                </c:pt>
                <c:pt idx="595">
                  <c:v>171000</c:v>
                </c:pt>
                <c:pt idx="596">
                  <c:v>170000</c:v>
                </c:pt>
                <c:pt idx="597">
                  <c:v>169000</c:v>
                </c:pt>
                <c:pt idx="598">
                  <c:v>169000</c:v>
                </c:pt>
                <c:pt idx="599">
                  <c:v>168000</c:v>
                </c:pt>
                <c:pt idx="600">
                  <c:v>167000</c:v>
                </c:pt>
                <c:pt idx="601">
                  <c:v>166000</c:v>
                </c:pt>
                <c:pt idx="602">
                  <c:v>166000</c:v>
                </c:pt>
                <c:pt idx="603">
                  <c:v>165000</c:v>
                </c:pt>
                <c:pt idx="604">
                  <c:v>164000</c:v>
                </c:pt>
                <c:pt idx="605">
                  <c:v>163000</c:v>
                </c:pt>
                <c:pt idx="606">
                  <c:v>163000</c:v>
                </c:pt>
                <c:pt idx="607">
                  <c:v>162000</c:v>
                </c:pt>
                <c:pt idx="608">
                  <c:v>161000</c:v>
                </c:pt>
                <c:pt idx="609">
                  <c:v>160000</c:v>
                </c:pt>
                <c:pt idx="610">
                  <c:v>159000</c:v>
                </c:pt>
                <c:pt idx="611">
                  <c:v>158000</c:v>
                </c:pt>
                <c:pt idx="612">
                  <c:v>158000</c:v>
                </c:pt>
                <c:pt idx="613">
                  <c:v>156000</c:v>
                </c:pt>
                <c:pt idx="614">
                  <c:v>156000</c:v>
                </c:pt>
                <c:pt idx="615">
                  <c:v>155000</c:v>
                </c:pt>
                <c:pt idx="616">
                  <c:v>154000</c:v>
                </c:pt>
                <c:pt idx="617">
                  <c:v>153000</c:v>
                </c:pt>
                <c:pt idx="618">
                  <c:v>152000</c:v>
                </c:pt>
                <c:pt idx="619">
                  <c:v>151000</c:v>
                </c:pt>
                <c:pt idx="620">
                  <c:v>150000</c:v>
                </c:pt>
                <c:pt idx="621">
                  <c:v>149000</c:v>
                </c:pt>
                <c:pt idx="622">
                  <c:v>148000</c:v>
                </c:pt>
                <c:pt idx="623">
                  <c:v>147000</c:v>
                </c:pt>
                <c:pt idx="624">
                  <c:v>146000</c:v>
                </c:pt>
                <c:pt idx="625">
                  <c:v>144000</c:v>
                </c:pt>
                <c:pt idx="626">
                  <c:v>144000</c:v>
                </c:pt>
                <c:pt idx="627">
                  <c:v>142000</c:v>
                </c:pt>
                <c:pt idx="628">
                  <c:v>141000</c:v>
                </c:pt>
                <c:pt idx="629">
                  <c:v>140000</c:v>
                </c:pt>
                <c:pt idx="630">
                  <c:v>139000</c:v>
                </c:pt>
                <c:pt idx="631">
                  <c:v>138000</c:v>
                </c:pt>
                <c:pt idx="632">
                  <c:v>137000</c:v>
                </c:pt>
                <c:pt idx="633">
                  <c:v>135000</c:v>
                </c:pt>
                <c:pt idx="634">
                  <c:v>134000</c:v>
                </c:pt>
                <c:pt idx="635">
                  <c:v>133000</c:v>
                </c:pt>
                <c:pt idx="636">
                  <c:v>132000</c:v>
                </c:pt>
                <c:pt idx="637">
                  <c:v>130000</c:v>
                </c:pt>
                <c:pt idx="638">
                  <c:v>129000</c:v>
                </c:pt>
                <c:pt idx="639">
                  <c:v>127000</c:v>
                </c:pt>
                <c:pt idx="640">
                  <c:v>126000</c:v>
                </c:pt>
                <c:pt idx="641">
                  <c:v>125000</c:v>
                </c:pt>
                <c:pt idx="642">
                  <c:v>124000</c:v>
                </c:pt>
                <c:pt idx="643">
                  <c:v>122000</c:v>
                </c:pt>
                <c:pt idx="644">
                  <c:v>121000</c:v>
                </c:pt>
                <c:pt idx="645">
                  <c:v>119000</c:v>
                </c:pt>
                <c:pt idx="646">
                  <c:v>118000</c:v>
                </c:pt>
                <c:pt idx="647">
                  <c:v>116000</c:v>
                </c:pt>
                <c:pt idx="648">
                  <c:v>115000</c:v>
                </c:pt>
                <c:pt idx="649">
                  <c:v>114000</c:v>
                </c:pt>
                <c:pt idx="650">
                  <c:v>112000</c:v>
                </c:pt>
                <c:pt idx="651">
                  <c:v>111000</c:v>
                </c:pt>
                <c:pt idx="652">
                  <c:v>110000</c:v>
                </c:pt>
                <c:pt idx="653">
                  <c:v>108000</c:v>
                </c:pt>
                <c:pt idx="654">
                  <c:v>107000</c:v>
                </c:pt>
                <c:pt idx="655">
                  <c:v>112000</c:v>
                </c:pt>
                <c:pt idx="656">
                  <c:v>111000</c:v>
                </c:pt>
                <c:pt idx="657">
                  <c:v>110000</c:v>
                </c:pt>
                <c:pt idx="658">
                  <c:v>109000</c:v>
                </c:pt>
                <c:pt idx="659">
                  <c:v>107000</c:v>
                </c:pt>
                <c:pt idx="660">
                  <c:v>106000</c:v>
                </c:pt>
                <c:pt idx="661">
                  <c:v>105000</c:v>
                </c:pt>
                <c:pt idx="662">
                  <c:v>104000</c:v>
                </c:pt>
                <c:pt idx="663">
                  <c:v>102000</c:v>
                </c:pt>
                <c:pt idx="664">
                  <c:v>101000</c:v>
                </c:pt>
                <c:pt idx="665">
                  <c:v>99600</c:v>
                </c:pt>
                <c:pt idx="666">
                  <c:v>98600</c:v>
                </c:pt>
                <c:pt idx="667">
                  <c:v>97100</c:v>
                </c:pt>
                <c:pt idx="668">
                  <c:v>96200</c:v>
                </c:pt>
                <c:pt idx="669">
                  <c:v>94700</c:v>
                </c:pt>
                <c:pt idx="670">
                  <c:v>93800</c:v>
                </c:pt>
                <c:pt idx="671">
                  <c:v>92300</c:v>
                </c:pt>
                <c:pt idx="672">
                  <c:v>91400</c:v>
                </c:pt>
                <c:pt idx="673">
                  <c:v>89900</c:v>
                </c:pt>
                <c:pt idx="674">
                  <c:v>89100</c:v>
                </c:pt>
                <c:pt idx="675">
                  <c:v>87700</c:v>
                </c:pt>
                <c:pt idx="676">
                  <c:v>86900</c:v>
                </c:pt>
                <c:pt idx="677">
                  <c:v>85500</c:v>
                </c:pt>
                <c:pt idx="678">
                  <c:v>84700</c:v>
                </c:pt>
                <c:pt idx="679">
                  <c:v>83400</c:v>
                </c:pt>
                <c:pt idx="680">
                  <c:v>82600</c:v>
                </c:pt>
                <c:pt idx="681">
                  <c:v>81300</c:v>
                </c:pt>
                <c:pt idx="682">
                  <c:v>80600</c:v>
                </c:pt>
                <c:pt idx="683">
                  <c:v>79400</c:v>
                </c:pt>
                <c:pt idx="684">
                  <c:v>78700</c:v>
                </c:pt>
                <c:pt idx="685">
                  <c:v>77500</c:v>
                </c:pt>
                <c:pt idx="686">
                  <c:v>76900</c:v>
                </c:pt>
                <c:pt idx="687">
                  <c:v>75800</c:v>
                </c:pt>
                <c:pt idx="688">
                  <c:v>75200</c:v>
                </c:pt>
                <c:pt idx="689">
                  <c:v>74100</c:v>
                </c:pt>
                <c:pt idx="690">
                  <c:v>73600</c:v>
                </c:pt>
                <c:pt idx="691">
                  <c:v>72500</c:v>
                </c:pt>
                <c:pt idx="692">
                  <c:v>72100</c:v>
                </c:pt>
                <c:pt idx="693">
                  <c:v>71000</c:v>
                </c:pt>
                <c:pt idx="694">
                  <c:v>70600</c:v>
                </c:pt>
                <c:pt idx="695">
                  <c:v>69700</c:v>
                </c:pt>
                <c:pt idx="696">
                  <c:v>69300</c:v>
                </c:pt>
                <c:pt idx="697">
                  <c:v>68400</c:v>
                </c:pt>
                <c:pt idx="698">
                  <c:v>68100</c:v>
                </c:pt>
                <c:pt idx="699">
                  <c:v>67300</c:v>
                </c:pt>
                <c:pt idx="700">
                  <c:v>67000</c:v>
                </c:pt>
                <c:pt idx="701">
                  <c:v>66200</c:v>
                </c:pt>
                <c:pt idx="702">
                  <c:v>66000</c:v>
                </c:pt>
                <c:pt idx="703">
                  <c:v>65300</c:v>
                </c:pt>
                <c:pt idx="704">
                  <c:v>65100</c:v>
                </c:pt>
                <c:pt idx="705">
                  <c:v>64400</c:v>
                </c:pt>
                <c:pt idx="706">
                  <c:v>64300</c:v>
                </c:pt>
                <c:pt idx="707">
                  <c:v>63600</c:v>
                </c:pt>
                <c:pt idx="708">
                  <c:v>63600</c:v>
                </c:pt>
                <c:pt idx="709">
                  <c:v>63000</c:v>
                </c:pt>
                <c:pt idx="710">
                  <c:v>63000</c:v>
                </c:pt>
                <c:pt idx="711">
                  <c:v>62400</c:v>
                </c:pt>
                <c:pt idx="712">
                  <c:v>62500</c:v>
                </c:pt>
                <c:pt idx="713">
                  <c:v>61900</c:v>
                </c:pt>
                <c:pt idx="714">
                  <c:v>62000</c:v>
                </c:pt>
                <c:pt idx="715">
                  <c:v>61600</c:v>
                </c:pt>
                <c:pt idx="716">
                  <c:v>61700</c:v>
                </c:pt>
                <c:pt idx="717">
                  <c:v>61200</c:v>
                </c:pt>
                <c:pt idx="718">
                  <c:v>61400</c:v>
                </c:pt>
                <c:pt idx="719">
                  <c:v>61000</c:v>
                </c:pt>
                <c:pt idx="720">
                  <c:v>61200</c:v>
                </c:pt>
                <c:pt idx="721">
                  <c:v>60800</c:v>
                </c:pt>
                <c:pt idx="722">
                  <c:v>61000</c:v>
                </c:pt>
                <c:pt idx="723">
                  <c:v>60700</c:v>
                </c:pt>
                <c:pt idx="724">
                  <c:v>61000</c:v>
                </c:pt>
                <c:pt idx="725">
                  <c:v>60600</c:v>
                </c:pt>
                <c:pt idx="726">
                  <c:v>60900</c:v>
                </c:pt>
                <c:pt idx="727">
                  <c:v>60600</c:v>
                </c:pt>
                <c:pt idx="728">
                  <c:v>60900</c:v>
                </c:pt>
                <c:pt idx="729">
                  <c:v>60700</c:v>
                </c:pt>
                <c:pt idx="730">
                  <c:v>61000</c:v>
                </c:pt>
                <c:pt idx="731">
                  <c:v>60700</c:v>
                </c:pt>
                <c:pt idx="732">
                  <c:v>61100</c:v>
                </c:pt>
                <c:pt idx="733">
                  <c:v>60800</c:v>
                </c:pt>
                <c:pt idx="734">
                  <c:v>61200</c:v>
                </c:pt>
                <c:pt idx="735">
                  <c:v>61000</c:v>
                </c:pt>
                <c:pt idx="736">
                  <c:v>61300</c:v>
                </c:pt>
                <c:pt idx="737">
                  <c:v>61100</c:v>
                </c:pt>
                <c:pt idx="738">
                  <c:v>61500</c:v>
                </c:pt>
                <c:pt idx="739">
                  <c:v>61200</c:v>
                </c:pt>
                <c:pt idx="740">
                  <c:v>61600</c:v>
                </c:pt>
                <c:pt idx="741">
                  <c:v>61400</c:v>
                </c:pt>
                <c:pt idx="742">
                  <c:v>61800</c:v>
                </c:pt>
                <c:pt idx="743">
                  <c:v>61500</c:v>
                </c:pt>
                <c:pt idx="744">
                  <c:v>61900</c:v>
                </c:pt>
                <c:pt idx="745">
                  <c:v>61700</c:v>
                </c:pt>
                <c:pt idx="746">
                  <c:v>62000</c:v>
                </c:pt>
                <c:pt idx="747">
                  <c:v>61800</c:v>
                </c:pt>
                <c:pt idx="748">
                  <c:v>62100</c:v>
                </c:pt>
                <c:pt idx="749">
                  <c:v>61900</c:v>
                </c:pt>
                <c:pt idx="750">
                  <c:v>62200</c:v>
                </c:pt>
                <c:pt idx="751">
                  <c:v>61900</c:v>
                </c:pt>
                <c:pt idx="752">
                  <c:v>62200</c:v>
                </c:pt>
                <c:pt idx="753">
                  <c:v>62000</c:v>
                </c:pt>
                <c:pt idx="754">
                  <c:v>62300</c:v>
                </c:pt>
                <c:pt idx="755">
                  <c:v>62000</c:v>
                </c:pt>
                <c:pt idx="756">
                  <c:v>62200</c:v>
                </c:pt>
                <c:pt idx="757">
                  <c:v>61900</c:v>
                </c:pt>
                <c:pt idx="758">
                  <c:v>62200</c:v>
                </c:pt>
                <c:pt idx="759">
                  <c:v>61800</c:v>
                </c:pt>
                <c:pt idx="760">
                  <c:v>62000</c:v>
                </c:pt>
                <c:pt idx="761">
                  <c:v>61700</c:v>
                </c:pt>
                <c:pt idx="762">
                  <c:v>61900</c:v>
                </c:pt>
                <c:pt idx="763">
                  <c:v>61500</c:v>
                </c:pt>
                <c:pt idx="764">
                  <c:v>61600</c:v>
                </c:pt>
                <c:pt idx="765">
                  <c:v>61200</c:v>
                </c:pt>
                <c:pt idx="766">
                  <c:v>61400</c:v>
                </c:pt>
                <c:pt idx="767">
                  <c:v>60900</c:v>
                </c:pt>
                <c:pt idx="768">
                  <c:v>61000</c:v>
                </c:pt>
                <c:pt idx="769">
                  <c:v>60500</c:v>
                </c:pt>
                <c:pt idx="770">
                  <c:v>60600</c:v>
                </c:pt>
                <c:pt idx="771">
                  <c:v>60100</c:v>
                </c:pt>
                <c:pt idx="772">
                  <c:v>60200</c:v>
                </c:pt>
                <c:pt idx="773">
                  <c:v>59600</c:v>
                </c:pt>
                <c:pt idx="774">
                  <c:v>59700</c:v>
                </c:pt>
                <c:pt idx="775">
                  <c:v>59100</c:v>
                </c:pt>
                <c:pt idx="776">
                  <c:v>59100</c:v>
                </c:pt>
                <c:pt idx="777">
                  <c:v>58500</c:v>
                </c:pt>
                <c:pt idx="778">
                  <c:v>58500</c:v>
                </c:pt>
                <c:pt idx="779">
                  <c:v>57800</c:v>
                </c:pt>
                <c:pt idx="780">
                  <c:v>57800</c:v>
                </c:pt>
                <c:pt idx="781">
                  <c:v>57100</c:v>
                </c:pt>
                <c:pt idx="782">
                  <c:v>57000</c:v>
                </c:pt>
                <c:pt idx="783">
                  <c:v>56400</c:v>
                </c:pt>
                <c:pt idx="784">
                  <c:v>56200</c:v>
                </c:pt>
                <c:pt idx="785">
                  <c:v>55500</c:v>
                </c:pt>
                <c:pt idx="786">
                  <c:v>55400</c:v>
                </c:pt>
                <c:pt idx="787">
                  <c:v>54700</c:v>
                </c:pt>
                <c:pt idx="788">
                  <c:v>54500</c:v>
                </c:pt>
                <c:pt idx="789">
                  <c:v>53800</c:v>
                </c:pt>
                <c:pt idx="790">
                  <c:v>53600</c:v>
                </c:pt>
                <c:pt idx="791">
                  <c:v>52800</c:v>
                </c:pt>
                <c:pt idx="792">
                  <c:v>52600</c:v>
                </c:pt>
                <c:pt idx="793">
                  <c:v>51800</c:v>
                </c:pt>
                <c:pt idx="794">
                  <c:v>51600</c:v>
                </c:pt>
                <c:pt idx="795">
                  <c:v>50800</c:v>
                </c:pt>
                <c:pt idx="796">
                  <c:v>50500</c:v>
                </c:pt>
                <c:pt idx="797">
                  <c:v>49700</c:v>
                </c:pt>
                <c:pt idx="798">
                  <c:v>49400</c:v>
                </c:pt>
                <c:pt idx="799">
                  <c:v>48600</c:v>
                </c:pt>
                <c:pt idx="800">
                  <c:v>48300</c:v>
                </c:pt>
                <c:pt idx="801">
                  <c:v>47500</c:v>
                </c:pt>
                <c:pt idx="802">
                  <c:v>47200</c:v>
                </c:pt>
                <c:pt idx="803">
                  <c:v>46300</c:v>
                </c:pt>
                <c:pt idx="804">
                  <c:v>46100</c:v>
                </c:pt>
                <c:pt idx="805">
                  <c:v>45200</c:v>
                </c:pt>
                <c:pt idx="806">
                  <c:v>44900</c:v>
                </c:pt>
                <c:pt idx="807">
                  <c:v>44000</c:v>
                </c:pt>
                <c:pt idx="808">
                  <c:v>43700</c:v>
                </c:pt>
                <c:pt idx="809">
                  <c:v>42900</c:v>
                </c:pt>
                <c:pt idx="810">
                  <c:v>42600</c:v>
                </c:pt>
                <c:pt idx="811">
                  <c:v>41700</c:v>
                </c:pt>
                <c:pt idx="812">
                  <c:v>41400</c:v>
                </c:pt>
                <c:pt idx="813">
                  <c:v>40500</c:v>
                </c:pt>
                <c:pt idx="814">
                  <c:v>40300</c:v>
                </c:pt>
                <c:pt idx="815">
                  <c:v>39400</c:v>
                </c:pt>
                <c:pt idx="816">
                  <c:v>39100</c:v>
                </c:pt>
                <c:pt idx="817">
                  <c:v>38300</c:v>
                </c:pt>
                <c:pt idx="818">
                  <c:v>38000</c:v>
                </c:pt>
                <c:pt idx="819">
                  <c:v>37100</c:v>
                </c:pt>
                <c:pt idx="820">
                  <c:v>36900</c:v>
                </c:pt>
                <c:pt idx="821">
                  <c:v>36100</c:v>
                </c:pt>
                <c:pt idx="822">
                  <c:v>35800</c:v>
                </c:pt>
                <c:pt idx="823">
                  <c:v>35000</c:v>
                </c:pt>
                <c:pt idx="824">
                  <c:v>34800</c:v>
                </c:pt>
                <c:pt idx="825">
                  <c:v>33900</c:v>
                </c:pt>
                <c:pt idx="826">
                  <c:v>33700</c:v>
                </c:pt>
                <c:pt idx="827">
                  <c:v>32900</c:v>
                </c:pt>
                <c:pt idx="828">
                  <c:v>32700</c:v>
                </c:pt>
                <c:pt idx="829">
                  <c:v>32000</c:v>
                </c:pt>
                <c:pt idx="830">
                  <c:v>31800</c:v>
                </c:pt>
                <c:pt idx="831">
                  <c:v>31000</c:v>
                </c:pt>
                <c:pt idx="832">
                  <c:v>30900</c:v>
                </c:pt>
                <c:pt idx="833">
                  <c:v>30200</c:v>
                </c:pt>
                <c:pt idx="834">
                  <c:v>30000</c:v>
                </c:pt>
                <c:pt idx="835">
                  <c:v>29300</c:v>
                </c:pt>
                <c:pt idx="836">
                  <c:v>29200</c:v>
                </c:pt>
                <c:pt idx="837">
                  <c:v>28500</c:v>
                </c:pt>
                <c:pt idx="838">
                  <c:v>28400</c:v>
                </c:pt>
                <c:pt idx="839">
                  <c:v>27800</c:v>
                </c:pt>
                <c:pt idx="840">
                  <c:v>27700</c:v>
                </c:pt>
                <c:pt idx="841">
                  <c:v>27100</c:v>
                </c:pt>
                <c:pt idx="842">
                  <c:v>27100</c:v>
                </c:pt>
                <c:pt idx="843">
                  <c:v>26500</c:v>
                </c:pt>
                <c:pt idx="844">
                  <c:v>26400</c:v>
                </c:pt>
                <c:pt idx="845">
                  <c:v>25900</c:v>
                </c:pt>
                <c:pt idx="846">
                  <c:v>25900</c:v>
                </c:pt>
                <c:pt idx="847">
                  <c:v>16900</c:v>
                </c:pt>
                <c:pt idx="848">
                  <c:v>17200</c:v>
                </c:pt>
                <c:pt idx="849">
                  <c:v>16900</c:v>
                </c:pt>
                <c:pt idx="850">
                  <c:v>17200</c:v>
                </c:pt>
                <c:pt idx="851">
                  <c:v>16900</c:v>
                </c:pt>
                <c:pt idx="852">
                  <c:v>17300</c:v>
                </c:pt>
                <c:pt idx="853">
                  <c:v>17000</c:v>
                </c:pt>
                <c:pt idx="854">
                  <c:v>17400</c:v>
                </c:pt>
                <c:pt idx="855">
                  <c:v>17200</c:v>
                </c:pt>
                <c:pt idx="856">
                  <c:v>17600</c:v>
                </c:pt>
                <c:pt idx="857">
                  <c:v>17400</c:v>
                </c:pt>
                <c:pt idx="858">
                  <c:v>17800</c:v>
                </c:pt>
                <c:pt idx="859">
                  <c:v>17700</c:v>
                </c:pt>
                <c:pt idx="860">
                  <c:v>18100</c:v>
                </c:pt>
                <c:pt idx="861">
                  <c:v>18000</c:v>
                </c:pt>
                <c:pt idx="862">
                  <c:v>18400</c:v>
                </c:pt>
                <c:pt idx="863">
                  <c:v>18300</c:v>
                </c:pt>
                <c:pt idx="864">
                  <c:v>18800</c:v>
                </c:pt>
                <c:pt idx="865">
                  <c:v>18700</c:v>
                </c:pt>
                <c:pt idx="866">
                  <c:v>27500</c:v>
                </c:pt>
                <c:pt idx="867">
                  <c:v>27200</c:v>
                </c:pt>
                <c:pt idx="868">
                  <c:v>27600</c:v>
                </c:pt>
                <c:pt idx="869">
                  <c:v>27300</c:v>
                </c:pt>
                <c:pt idx="870">
                  <c:v>27700</c:v>
                </c:pt>
                <c:pt idx="871">
                  <c:v>27400</c:v>
                </c:pt>
                <c:pt idx="872">
                  <c:v>27900</c:v>
                </c:pt>
                <c:pt idx="873">
                  <c:v>27600</c:v>
                </c:pt>
                <c:pt idx="874">
                  <c:v>28100</c:v>
                </c:pt>
                <c:pt idx="875">
                  <c:v>27800</c:v>
                </c:pt>
                <c:pt idx="876">
                  <c:v>28200</c:v>
                </c:pt>
                <c:pt idx="877">
                  <c:v>28000</c:v>
                </c:pt>
                <c:pt idx="878">
                  <c:v>28500</c:v>
                </c:pt>
                <c:pt idx="879">
                  <c:v>28200</c:v>
                </c:pt>
                <c:pt idx="880">
                  <c:v>28700</c:v>
                </c:pt>
                <c:pt idx="881">
                  <c:v>28400</c:v>
                </c:pt>
                <c:pt idx="882">
                  <c:v>28900</c:v>
                </c:pt>
                <c:pt idx="883">
                  <c:v>28700</c:v>
                </c:pt>
                <c:pt idx="884">
                  <c:v>29200</c:v>
                </c:pt>
                <c:pt idx="885">
                  <c:v>29000</c:v>
                </c:pt>
                <c:pt idx="886">
                  <c:v>29500</c:v>
                </c:pt>
                <c:pt idx="887">
                  <c:v>29200</c:v>
                </c:pt>
                <c:pt idx="888">
                  <c:v>29700</c:v>
                </c:pt>
                <c:pt idx="889">
                  <c:v>29500</c:v>
                </c:pt>
                <c:pt idx="890">
                  <c:v>30000</c:v>
                </c:pt>
                <c:pt idx="891">
                  <c:v>29800</c:v>
                </c:pt>
                <c:pt idx="892">
                  <c:v>30300</c:v>
                </c:pt>
                <c:pt idx="893">
                  <c:v>30000</c:v>
                </c:pt>
                <c:pt idx="894">
                  <c:v>30500</c:v>
                </c:pt>
                <c:pt idx="895">
                  <c:v>30300</c:v>
                </c:pt>
                <c:pt idx="896">
                  <c:v>30800</c:v>
                </c:pt>
                <c:pt idx="897">
                  <c:v>30600</c:v>
                </c:pt>
                <c:pt idx="898">
                  <c:v>31100</c:v>
                </c:pt>
                <c:pt idx="899">
                  <c:v>30800</c:v>
                </c:pt>
                <c:pt idx="900">
                  <c:v>31300</c:v>
                </c:pt>
                <c:pt idx="901">
                  <c:v>31100</c:v>
                </c:pt>
                <c:pt idx="902">
                  <c:v>31600</c:v>
                </c:pt>
                <c:pt idx="903">
                  <c:v>31700</c:v>
                </c:pt>
                <c:pt idx="904">
                  <c:v>31800</c:v>
                </c:pt>
                <c:pt idx="905">
                  <c:v>31900</c:v>
                </c:pt>
                <c:pt idx="906">
                  <c:v>32000</c:v>
                </c:pt>
                <c:pt idx="907">
                  <c:v>32000</c:v>
                </c:pt>
                <c:pt idx="908">
                  <c:v>32000</c:v>
                </c:pt>
                <c:pt idx="909">
                  <c:v>32000</c:v>
                </c:pt>
                <c:pt idx="910">
                  <c:v>32400</c:v>
                </c:pt>
                <c:pt idx="911">
                  <c:v>32100</c:v>
                </c:pt>
                <c:pt idx="912">
                  <c:v>32600</c:v>
                </c:pt>
                <c:pt idx="913">
                  <c:v>32300</c:v>
                </c:pt>
                <c:pt idx="914">
                  <c:v>32800</c:v>
                </c:pt>
                <c:pt idx="915">
                  <c:v>32780</c:v>
                </c:pt>
                <c:pt idx="916">
                  <c:v>32760</c:v>
                </c:pt>
                <c:pt idx="917">
                  <c:v>32740</c:v>
                </c:pt>
                <c:pt idx="918">
                  <c:v>32720</c:v>
                </c:pt>
                <c:pt idx="919">
                  <c:v>32700</c:v>
                </c:pt>
                <c:pt idx="920">
                  <c:v>33100</c:v>
                </c:pt>
                <c:pt idx="921">
                  <c:v>32800</c:v>
                </c:pt>
                <c:pt idx="922">
                  <c:v>31900</c:v>
                </c:pt>
                <c:pt idx="923">
                  <c:v>31700</c:v>
                </c:pt>
                <c:pt idx="924">
                  <c:v>32100</c:v>
                </c:pt>
                <c:pt idx="925">
                  <c:v>31900</c:v>
                </c:pt>
                <c:pt idx="926">
                  <c:v>32300</c:v>
                </c:pt>
                <c:pt idx="927">
                  <c:v>32000</c:v>
                </c:pt>
                <c:pt idx="928">
                  <c:v>32400</c:v>
                </c:pt>
                <c:pt idx="929">
                  <c:v>32100</c:v>
                </c:pt>
                <c:pt idx="930">
                  <c:v>32500</c:v>
                </c:pt>
                <c:pt idx="931">
                  <c:v>32200</c:v>
                </c:pt>
                <c:pt idx="932">
                  <c:v>32500</c:v>
                </c:pt>
                <c:pt idx="933">
                  <c:v>32300</c:v>
                </c:pt>
                <c:pt idx="934">
                  <c:v>32600</c:v>
                </c:pt>
                <c:pt idx="935">
                  <c:v>32300</c:v>
                </c:pt>
                <c:pt idx="936">
                  <c:v>32600</c:v>
                </c:pt>
                <c:pt idx="937">
                  <c:v>32300</c:v>
                </c:pt>
                <c:pt idx="938">
                  <c:v>32500</c:v>
                </c:pt>
                <c:pt idx="939">
                  <c:v>32200</c:v>
                </c:pt>
                <c:pt idx="940">
                  <c:v>32500</c:v>
                </c:pt>
                <c:pt idx="941">
                  <c:v>32200</c:v>
                </c:pt>
                <c:pt idx="942">
                  <c:v>32400</c:v>
                </c:pt>
                <c:pt idx="943">
                  <c:v>32100</c:v>
                </c:pt>
                <c:pt idx="944">
                  <c:v>32400</c:v>
                </c:pt>
                <c:pt idx="945">
                  <c:v>32000</c:v>
                </c:pt>
                <c:pt idx="946">
                  <c:v>32300</c:v>
                </c:pt>
                <c:pt idx="947">
                  <c:v>31900</c:v>
                </c:pt>
                <c:pt idx="948">
                  <c:v>32100</c:v>
                </c:pt>
                <c:pt idx="949">
                  <c:v>31800</c:v>
                </c:pt>
                <c:pt idx="950">
                  <c:v>32000</c:v>
                </c:pt>
                <c:pt idx="951">
                  <c:v>31700</c:v>
                </c:pt>
                <c:pt idx="952">
                  <c:v>31900</c:v>
                </c:pt>
                <c:pt idx="953">
                  <c:v>31500</c:v>
                </c:pt>
                <c:pt idx="954">
                  <c:v>31700</c:v>
                </c:pt>
                <c:pt idx="955">
                  <c:v>31300</c:v>
                </c:pt>
                <c:pt idx="956">
                  <c:v>31500</c:v>
                </c:pt>
                <c:pt idx="957">
                  <c:v>31200</c:v>
                </c:pt>
                <c:pt idx="958">
                  <c:v>31400</c:v>
                </c:pt>
                <c:pt idx="959">
                  <c:v>31000</c:v>
                </c:pt>
                <c:pt idx="960">
                  <c:v>31200</c:v>
                </c:pt>
                <c:pt idx="961">
                  <c:v>30800</c:v>
                </c:pt>
                <c:pt idx="962">
                  <c:v>31000</c:v>
                </c:pt>
                <c:pt idx="963">
                  <c:v>30600</c:v>
                </c:pt>
                <c:pt idx="964">
                  <c:v>30800</c:v>
                </c:pt>
                <c:pt idx="965">
                  <c:v>30400</c:v>
                </c:pt>
                <c:pt idx="966">
                  <c:v>30600</c:v>
                </c:pt>
                <c:pt idx="967">
                  <c:v>30200</c:v>
                </c:pt>
                <c:pt idx="968">
                  <c:v>30400</c:v>
                </c:pt>
                <c:pt idx="969">
                  <c:v>30000</c:v>
                </c:pt>
                <c:pt idx="970">
                  <c:v>30200</c:v>
                </c:pt>
                <c:pt idx="971">
                  <c:v>29800</c:v>
                </c:pt>
                <c:pt idx="972">
                  <c:v>30000</c:v>
                </c:pt>
                <c:pt idx="973">
                  <c:v>29600</c:v>
                </c:pt>
                <c:pt idx="974">
                  <c:v>29800</c:v>
                </c:pt>
                <c:pt idx="975">
                  <c:v>29400</c:v>
                </c:pt>
                <c:pt idx="976">
                  <c:v>29600</c:v>
                </c:pt>
                <c:pt idx="977">
                  <c:v>29200</c:v>
                </c:pt>
                <c:pt idx="978">
                  <c:v>29400</c:v>
                </c:pt>
                <c:pt idx="979">
                  <c:v>29000</c:v>
                </c:pt>
                <c:pt idx="980">
                  <c:v>29200</c:v>
                </c:pt>
                <c:pt idx="981">
                  <c:v>28800</c:v>
                </c:pt>
                <c:pt idx="982">
                  <c:v>29000</c:v>
                </c:pt>
                <c:pt idx="983">
                  <c:v>28700</c:v>
                </c:pt>
                <c:pt idx="984">
                  <c:v>28900</c:v>
                </c:pt>
                <c:pt idx="985">
                  <c:v>28500</c:v>
                </c:pt>
                <c:pt idx="986">
                  <c:v>28700</c:v>
                </c:pt>
                <c:pt idx="987">
                  <c:v>28400</c:v>
                </c:pt>
                <c:pt idx="988">
                  <c:v>28600</c:v>
                </c:pt>
                <c:pt idx="989">
                  <c:v>28200</c:v>
                </c:pt>
                <c:pt idx="990">
                  <c:v>28500</c:v>
                </c:pt>
                <c:pt idx="991">
                  <c:v>28100</c:v>
                </c:pt>
                <c:pt idx="992">
                  <c:v>28400</c:v>
                </c:pt>
                <c:pt idx="993">
                  <c:v>28000</c:v>
                </c:pt>
                <c:pt idx="994">
                  <c:v>28300</c:v>
                </c:pt>
                <c:pt idx="995">
                  <c:v>27900</c:v>
                </c:pt>
                <c:pt idx="996">
                  <c:v>28200</c:v>
                </c:pt>
                <c:pt idx="997">
                  <c:v>27900</c:v>
                </c:pt>
                <c:pt idx="998">
                  <c:v>28100</c:v>
                </c:pt>
                <c:pt idx="999">
                  <c:v>27800</c:v>
                </c:pt>
                <c:pt idx="1000">
                  <c:v>28100</c:v>
                </c:pt>
                <c:pt idx="1001">
                  <c:v>27700</c:v>
                </c:pt>
                <c:pt idx="1002">
                  <c:v>28000</c:v>
                </c:pt>
                <c:pt idx="1003">
                  <c:v>27700</c:v>
                </c:pt>
                <c:pt idx="1004">
                  <c:v>28000</c:v>
                </c:pt>
                <c:pt idx="1005">
                  <c:v>27700</c:v>
                </c:pt>
                <c:pt idx="1006">
                  <c:v>28000</c:v>
                </c:pt>
                <c:pt idx="1007">
                  <c:v>27700</c:v>
                </c:pt>
                <c:pt idx="1008">
                  <c:v>28000</c:v>
                </c:pt>
                <c:pt idx="1009">
                  <c:v>27700</c:v>
                </c:pt>
                <c:pt idx="1010">
                  <c:v>28000</c:v>
                </c:pt>
                <c:pt idx="1011">
                  <c:v>27800</c:v>
                </c:pt>
                <c:pt idx="1012">
                  <c:v>28100</c:v>
                </c:pt>
                <c:pt idx="1013">
                  <c:v>27800</c:v>
                </c:pt>
                <c:pt idx="1014">
                  <c:v>28100</c:v>
                </c:pt>
                <c:pt idx="1015">
                  <c:v>27900</c:v>
                </c:pt>
                <c:pt idx="1016">
                  <c:v>28200</c:v>
                </c:pt>
                <c:pt idx="1017">
                  <c:v>28000</c:v>
                </c:pt>
                <c:pt idx="1018">
                  <c:v>28300</c:v>
                </c:pt>
                <c:pt idx="1019">
                  <c:v>28100</c:v>
                </c:pt>
                <c:pt idx="1020">
                  <c:v>28400</c:v>
                </c:pt>
                <c:pt idx="1021">
                  <c:v>28200</c:v>
                </c:pt>
                <c:pt idx="1022">
                  <c:v>28600</c:v>
                </c:pt>
                <c:pt idx="1023">
                  <c:v>28300</c:v>
                </c:pt>
                <c:pt idx="1024">
                  <c:v>28700</c:v>
                </c:pt>
                <c:pt idx="1025">
                  <c:v>28500</c:v>
                </c:pt>
                <c:pt idx="1026">
                  <c:v>28900</c:v>
                </c:pt>
                <c:pt idx="1027">
                  <c:v>28700</c:v>
                </c:pt>
                <c:pt idx="1028">
                  <c:v>29000</c:v>
                </c:pt>
                <c:pt idx="1029">
                  <c:v>28800</c:v>
                </c:pt>
                <c:pt idx="1030">
                  <c:v>29200</c:v>
                </c:pt>
                <c:pt idx="1031">
                  <c:v>29000</c:v>
                </c:pt>
                <c:pt idx="1032">
                  <c:v>29400</c:v>
                </c:pt>
                <c:pt idx="1033">
                  <c:v>29200</c:v>
                </c:pt>
                <c:pt idx="1034">
                  <c:v>29600</c:v>
                </c:pt>
                <c:pt idx="1035">
                  <c:v>29400</c:v>
                </c:pt>
                <c:pt idx="1036">
                  <c:v>29800</c:v>
                </c:pt>
                <c:pt idx="1037">
                  <c:v>29600</c:v>
                </c:pt>
                <c:pt idx="1038">
                  <c:v>30000</c:v>
                </c:pt>
                <c:pt idx="1039">
                  <c:v>29800</c:v>
                </c:pt>
                <c:pt idx="1040">
                  <c:v>30300</c:v>
                </c:pt>
                <c:pt idx="1041">
                  <c:v>30100</c:v>
                </c:pt>
                <c:pt idx="1042">
                  <c:v>30500</c:v>
                </c:pt>
                <c:pt idx="1043">
                  <c:v>30300</c:v>
                </c:pt>
                <c:pt idx="1044">
                  <c:v>30700</c:v>
                </c:pt>
                <c:pt idx="1045">
                  <c:v>30500</c:v>
                </c:pt>
                <c:pt idx="1046">
                  <c:v>30900</c:v>
                </c:pt>
                <c:pt idx="1047">
                  <c:v>30800</c:v>
                </c:pt>
                <c:pt idx="1048">
                  <c:v>31200</c:v>
                </c:pt>
                <c:pt idx="1049">
                  <c:v>31000</c:v>
                </c:pt>
                <c:pt idx="1050">
                  <c:v>31400</c:v>
                </c:pt>
                <c:pt idx="1051">
                  <c:v>31200</c:v>
                </c:pt>
                <c:pt idx="1052">
                  <c:v>31600</c:v>
                </c:pt>
                <c:pt idx="1053">
                  <c:v>31500</c:v>
                </c:pt>
                <c:pt idx="1054">
                  <c:v>31900</c:v>
                </c:pt>
                <c:pt idx="1055">
                  <c:v>31700</c:v>
                </c:pt>
                <c:pt idx="1056">
                  <c:v>32100</c:v>
                </c:pt>
                <c:pt idx="1057">
                  <c:v>31900</c:v>
                </c:pt>
                <c:pt idx="1058">
                  <c:v>32300</c:v>
                </c:pt>
                <c:pt idx="1059">
                  <c:v>32100</c:v>
                </c:pt>
                <c:pt idx="1060">
                  <c:v>32500</c:v>
                </c:pt>
                <c:pt idx="1061">
                  <c:v>32300</c:v>
                </c:pt>
                <c:pt idx="1062">
                  <c:v>32700</c:v>
                </c:pt>
                <c:pt idx="1063">
                  <c:v>32500</c:v>
                </c:pt>
                <c:pt idx="1064">
                  <c:v>32800</c:v>
                </c:pt>
                <c:pt idx="1065">
                  <c:v>32600</c:v>
                </c:pt>
                <c:pt idx="1066">
                  <c:v>33000</c:v>
                </c:pt>
                <c:pt idx="1067">
                  <c:v>32800</c:v>
                </c:pt>
                <c:pt idx="1068">
                  <c:v>33100</c:v>
                </c:pt>
                <c:pt idx="1069">
                  <c:v>32900</c:v>
                </c:pt>
                <c:pt idx="1070">
                  <c:v>33200</c:v>
                </c:pt>
                <c:pt idx="1071">
                  <c:v>33000</c:v>
                </c:pt>
                <c:pt idx="1072">
                  <c:v>33300</c:v>
                </c:pt>
                <c:pt idx="1073">
                  <c:v>33100</c:v>
                </c:pt>
                <c:pt idx="1074">
                  <c:v>33400</c:v>
                </c:pt>
                <c:pt idx="1075">
                  <c:v>33100</c:v>
                </c:pt>
                <c:pt idx="1076">
                  <c:v>33400</c:v>
                </c:pt>
                <c:pt idx="1077">
                  <c:v>33100</c:v>
                </c:pt>
                <c:pt idx="1078">
                  <c:v>33400</c:v>
                </c:pt>
                <c:pt idx="1079">
                  <c:v>33100</c:v>
                </c:pt>
                <c:pt idx="1080">
                  <c:v>33400</c:v>
                </c:pt>
                <c:pt idx="1081">
                  <c:v>33100</c:v>
                </c:pt>
                <c:pt idx="1082">
                  <c:v>33400</c:v>
                </c:pt>
                <c:pt idx="1083">
                  <c:v>33000</c:v>
                </c:pt>
                <c:pt idx="1084">
                  <c:v>33300</c:v>
                </c:pt>
                <c:pt idx="1085">
                  <c:v>33000</c:v>
                </c:pt>
                <c:pt idx="1086">
                  <c:v>33200</c:v>
                </c:pt>
                <c:pt idx="1087">
                  <c:v>32800</c:v>
                </c:pt>
                <c:pt idx="1088">
                  <c:v>33100</c:v>
                </c:pt>
                <c:pt idx="1089">
                  <c:v>32700</c:v>
                </c:pt>
                <c:pt idx="1090">
                  <c:v>32900</c:v>
                </c:pt>
                <c:pt idx="1091">
                  <c:v>32500</c:v>
                </c:pt>
                <c:pt idx="1092">
                  <c:v>32700</c:v>
                </c:pt>
                <c:pt idx="1093">
                  <c:v>32300</c:v>
                </c:pt>
                <c:pt idx="1094">
                  <c:v>32400</c:v>
                </c:pt>
                <c:pt idx="1095">
                  <c:v>32000</c:v>
                </c:pt>
                <c:pt idx="1096">
                  <c:v>32200</c:v>
                </c:pt>
                <c:pt idx="1097">
                  <c:v>31700</c:v>
                </c:pt>
                <c:pt idx="1098">
                  <c:v>31900</c:v>
                </c:pt>
                <c:pt idx="1099">
                  <c:v>31400</c:v>
                </c:pt>
                <c:pt idx="1100">
                  <c:v>31500</c:v>
                </c:pt>
                <c:pt idx="1101">
                  <c:v>31100</c:v>
                </c:pt>
                <c:pt idx="1102">
                  <c:v>31200</c:v>
                </c:pt>
                <c:pt idx="1103">
                  <c:v>30700</c:v>
                </c:pt>
                <c:pt idx="1104">
                  <c:v>30800</c:v>
                </c:pt>
                <c:pt idx="1105">
                  <c:v>30300</c:v>
                </c:pt>
                <c:pt idx="1106">
                  <c:v>30400</c:v>
                </c:pt>
                <c:pt idx="1107">
                  <c:v>29900</c:v>
                </c:pt>
                <c:pt idx="1108">
                  <c:v>29900</c:v>
                </c:pt>
                <c:pt idx="1109">
                  <c:v>29400</c:v>
                </c:pt>
                <c:pt idx="1110">
                  <c:v>29500</c:v>
                </c:pt>
                <c:pt idx="1111">
                  <c:v>28900</c:v>
                </c:pt>
                <c:pt idx="1112">
                  <c:v>29000</c:v>
                </c:pt>
                <c:pt idx="1113">
                  <c:v>28400</c:v>
                </c:pt>
                <c:pt idx="1114">
                  <c:v>28500</c:v>
                </c:pt>
                <c:pt idx="1115">
                  <c:v>27900</c:v>
                </c:pt>
                <c:pt idx="1116">
                  <c:v>28000</c:v>
                </c:pt>
                <c:pt idx="1117">
                  <c:v>27400</c:v>
                </c:pt>
                <c:pt idx="1118">
                  <c:v>27400</c:v>
                </c:pt>
                <c:pt idx="1119">
                  <c:v>26900</c:v>
                </c:pt>
                <c:pt idx="1120">
                  <c:v>26900</c:v>
                </c:pt>
                <c:pt idx="1121">
                  <c:v>26300</c:v>
                </c:pt>
                <c:pt idx="1122">
                  <c:v>26300</c:v>
                </c:pt>
                <c:pt idx="1123">
                  <c:v>25800</c:v>
                </c:pt>
                <c:pt idx="1124">
                  <c:v>25800</c:v>
                </c:pt>
                <c:pt idx="1125">
                  <c:v>25200</c:v>
                </c:pt>
                <c:pt idx="1126">
                  <c:v>25200</c:v>
                </c:pt>
                <c:pt idx="1127">
                  <c:v>24700</c:v>
                </c:pt>
                <c:pt idx="1128">
                  <c:v>24700</c:v>
                </c:pt>
                <c:pt idx="1129">
                  <c:v>24100</c:v>
                </c:pt>
                <c:pt idx="1130">
                  <c:v>24100</c:v>
                </c:pt>
                <c:pt idx="1131">
                  <c:v>23600</c:v>
                </c:pt>
                <c:pt idx="1132">
                  <c:v>23600</c:v>
                </c:pt>
                <c:pt idx="1133">
                  <c:v>23100</c:v>
                </c:pt>
                <c:pt idx="1134">
                  <c:v>23100</c:v>
                </c:pt>
                <c:pt idx="1135">
                  <c:v>22600</c:v>
                </c:pt>
                <c:pt idx="1136">
                  <c:v>22600</c:v>
                </c:pt>
                <c:pt idx="1137">
                  <c:v>22100</c:v>
                </c:pt>
                <c:pt idx="1138">
                  <c:v>22200</c:v>
                </c:pt>
                <c:pt idx="1139">
                  <c:v>21700</c:v>
                </c:pt>
                <c:pt idx="1140">
                  <c:v>21800</c:v>
                </c:pt>
                <c:pt idx="1141">
                  <c:v>21300</c:v>
                </c:pt>
                <c:pt idx="1142">
                  <c:v>21400</c:v>
                </c:pt>
                <c:pt idx="1143">
                  <c:v>20900</c:v>
                </c:pt>
                <c:pt idx="1144">
                  <c:v>21100</c:v>
                </c:pt>
                <c:pt idx="1145">
                  <c:v>20600</c:v>
                </c:pt>
                <c:pt idx="1146">
                  <c:v>20800</c:v>
                </c:pt>
                <c:pt idx="1147">
                  <c:v>20400</c:v>
                </c:pt>
                <c:pt idx="1148">
                  <c:v>20500</c:v>
                </c:pt>
                <c:pt idx="1149">
                  <c:v>20200</c:v>
                </c:pt>
                <c:pt idx="1150">
                  <c:v>20400</c:v>
                </c:pt>
                <c:pt idx="1151">
                  <c:v>20000</c:v>
                </c:pt>
                <c:pt idx="1152">
                  <c:v>20200</c:v>
                </c:pt>
                <c:pt idx="1153">
                  <c:v>19900</c:v>
                </c:pt>
                <c:pt idx="1154">
                  <c:v>20200</c:v>
                </c:pt>
                <c:pt idx="1155">
                  <c:v>19900</c:v>
                </c:pt>
                <c:pt idx="1156">
                  <c:v>20200</c:v>
                </c:pt>
                <c:pt idx="1157">
                  <c:v>19900</c:v>
                </c:pt>
                <c:pt idx="1158">
                  <c:v>20300</c:v>
                </c:pt>
                <c:pt idx="1159">
                  <c:v>20100</c:v>
                </c:pt>
                <c:pt idx="1160">
                  <c:v>20400</c:v>
                </c:pt>
                <c:pt idx="1161">
                  <c:v>20200</c:v>
                </c:pt>
                <c:pt idx="1162">
                  <c:v>20700</c:v>
                </c:pt>
                <c:pt idx="1163">
                  <c:v>20500</c:v>
                </c:pt>
                <c:pt idx="1164">
                  <c:v>21000</c:v>
                </c:pt>
                <c:pt idx="1165">
                  <c:v>20900</c:v>
                </c:pt>
                <c:pt idx="1166">
                  <c:v>21400</c:v>
                </c:pt>
                <c:pt idx="1167">
                  <c:v>21300</c:v>
                </c:pt>
                <c:pt idx="1168">
                  <c:v>21800</c:v>
                </c:pt>
                <c:pt idx="1169">
                  <c:v>21800</c:v>
                </c:pt>
                <c:pt idx="1170">
                  <c:v>22400</c:v>
                </c:pt>
                <c:pt idx="1171">
                  <c:v>22400</c:v>
                </c:pt>
                <c:pt idx="1172">
                  <c:v>23000</c:v>
                </c:pt>
                <c:pt idx="1173">
                  <c:v>23100</c:v>
                </c:pt>
                <c:pt idx="1174">
                  <c:v>23800</c:v>
                </c:pt>
                <c:pt idx="1175">
                  <c:v>23900</c:v>
                </c:pt>
                <c:pt idx="1176">
                  <c:v>24600</c:v>
                </c:pt>
                <c:pt idx="1177">
                  <c:v>24700</c:v>
                </c:pt>
                <c:pt idx="1178">
                  <c:v>25500</c:v>
                </c:pt>
                <c:pt idx="1179">
                  <c:v>25700</c:v>
                </c:pt>
                <c:pt idx="1180">
                  <c:v>26500</c:v>
                </c:pt>
                <c:pt idx="1181">
                  <c:v>26700</c:v>
                </c:pt>
                <c:pt idx="1182">
                  <c:v>27500</c:v>
                </c:pt>
                <c:pt idx="1183">
                  <c:v>27800</c:v>
                </c:pt>
                <c:pt idx="1184">
                  <c:v>28700</c:v>
                </c:pt>
                <c:pt idx="1185">
                  <c:v>29000</c:v>
                </c:pt>
                <c:pt idx="1186">
                  <c:v>29900</c:v>
                </c:pt>
                <c:pt idx="1187">
                  <c:v>30300</c:v>
                </c:pt>
                <c:pt idx="1188">
                  <c:v>31200</c:v>
                </c:pt>
                <c:pt idx="1189">
                  <c:v>31600</c:v>
                </c:pt>
                <c:pt idx="1190">
                  <c:v>32600</c:v>
                </c:pt>
                <c:pt idx="1191">
                  <c:v>33000</c:v>
                </c:pt>
                <c:pt idx="1192">
                  <c:v>34000</c:v>
                </c:pt>
                <c:pt idx="1193">
                  <c:v>34500</c:v>
                </c:pt>
                <c:pt idx="1194">
                  <c:v>35500</c:v>
                </c:pt>
                <c:pt idx="1195">
                  <c:v>36000</c:v>
                </c:pt>
                <c:pt idx="1196">
                  <c:v>37100</c:v>
                </c:pt>
                <c:pt idx="1197">
                  <c:v>37600</c:v>
                </c:pt>
                <c:pt idx="1198">
                  <c:v>38700</c:v>
                </c:pt>
                <c:pt idx="1199">
                  <c:v>39200</c:v>
                </c:pt>
                <c:pt idx="1200">
                  <c:v>40300</c:v>
                </c:pt>
                <c:pt idx="1201">
                  <c:v>40900</c:v>
                </c:pt>
                <c:pt idx="1202">
                  <c:v>42000</c:v>
                </c:pt>
                <c:pt idx="1203">
                  <c:v>42600</c:v>
                </c:pt>
                <c:pt idx="1204">
                  <c:v>43700</c:v>
                </c:pt>
                <c:pt idx="1205">
                  <c:v>44300</c:v>
                </c:pt>
                <c:pt idx="1206">
                  <c:v>45500</c:v>
                </c:pt>
                <c:pt idx="1207">
                  <c:v>46100</c:v>
                </c:pt>
                <c:pt idx="1208">
                  <c:v>47200</c:v>
                </c:pt>
                <c:pt idx="1209">
                  <c:v>47800</c:v>
                </c:pt>
                <c:pt idx="1210">
                  <c:v>49000</c:v>
                </c:pt>
                <c:pt idx="1211">
                  <c:v>49600</c:v>
                </c:pt>
                <c:pt idx="1212">
                  <c:v>50800</c:v>
                </c:pt>
                <c:pt idx="1213">
                  <c:v>51400</c:v>
                </c:pt>
                <c:pt idx="1214">
                  <c:v>52600</c:v>
                </c:pt>
                <c:pt idx="1215">
                  <c:v>53200</c:v>
                </c:pt>
                <c:pt idx="1216">
                  <c:v>54300</c:v>
                </c:pt>
                <c:pt idx="1217">
                  <c:v>54900</c:v>
                </c:pt>
                <c:pt idx="1218">
                  <c:v>56100</c:v>
                </c:pt>
                <c:pt idx="1219">
                  <c:v>56700</c:v>
                </c:pt>
                <c:pt idx="1220">
                  <c:v>57800</c:v>
                </c:pt>
                <c:pt idx="1221">
                  <c:v>58400</c:v>
                </c:pt>
                <c:pt idx="1222">
                  <c:v>59500</c:v>
                </c:pt>
                <c:pt idx="1223">
                  <c:v>60000</c:v>
                </c:pt>
                <c:pt idx="1224">
                  <c:v>61100</c:v>
                </c:pt>
                <c:pt idx="1225">
                  <c:v>61700</c:v>
                </c:pt>
                <c:pt idx="1226">
                  <c:v>62700</c:v>
                </c:pt>
                <c:pt idx="1227">
                  <c:v>63200</c:v>
                </c:pt>
                <c:pt idx="1228">
                  <c:v>64300</c:v>
                </c:pt>
                <c:pt idx="1229">
                  <c:v>64700</c:v>
                </c:pt>
                <c:pt idx="1230">
                  <c:v>65800</c:v>
                </c:pt>
                <c:pt idx="1231">
                  <c:v>66200</c:v>
                </c:pt>
                <c:pt idx="1232">
                  <c:v>67200</c:v>
                </c:pt>
                <c:pt idx="1233">
                  <c:v>67600</c:v>
                </c:pt>
                <c:pt idx="1234">
                  <c:v>68500</c:v>
                </c:pt>
                <c:pt idx="1235">
                  <c:v>68800</c:v>
                </c:pt>
                <c:pt idx="1236">
                  <c:v>69800</c:v>
                </c:pt>
                <c:pt idx="1237">
                  <c:v>70100</c:v>
                </c:pt>
                <c:pt idx="1238">
                  <c:v>70900</c:v>
                </c:pt>
                <c:pt idx="1239">
                  <c:v>71200</c:v>
                </c:pt>
                <c:pt idx="1240">
                  <c:v>72000</c:v>
                </c:pt>
                <c:pt idx="1241">
                  <c:v>72200</c:v>
                </c:pt>
                <c:pt idx="1242">
                  <c:v>73000</c:v>
                </c:pt>
                <c:pt idx="1243">
                  <c:v>73100</c:v>
                </c:pt>
                <c:pt idx="1244">
                  <c:v>73800</c:v>
                </c:pt>
                <c:pt idx="1245">
                  <c:v>74000</c:v>
                </c:pt>
                <c:pt idx="1246">
                  <c:v>74600</c:v>
                </c:pt>
                <c:pt idx="1247">
                  <c:v>74700</c:v>
                </c:pt>
                <c:pt idx="1248">
                  <c:v>75300</c:v>
                </c:pt>
                <c:pt idx="1249">
                  <c:v>75300</c:v>
                </c:pt>
                <c:pt idx="1250">
                  <c:v>75800</c:v>
                </c:pt>
                <c:pt idx="1251">
                  <c:v>75800</c:v>
                </c:pt>
                <c:pt idx="1252">
                  <c:v>76300</c:v>
                </c:pt>
                <c:pt idx="1253">
                  <c:v>76200</c:v>
                </c:pt>
                <c:pt idx="1254">
                  <c:v>76600</c:v>
                </c:pt>
                <c:pt idx="1255">
                  <c:v>76500</c:v>
                </c:pt>
                <c:pt idx="1256">
                  <c:v>76900</c:v>
                </c:pt>
                <c:pt idx="1257">
                  <c:v>76700</c:v>
                </c:pt>
                <c:pt idx="1258">
                  <c:v>77000</c:v>
                </c:pt>
                <c:pt idx="1259">
                  <c:v>76700</c:v>
                </c:pt>
                <c:pt idx="1260">
                  <c:v>77000</c:v>
                </c:pt>
                <c:pt idx="1261">
                  <c:v>76700</c:v>
                </c:pt>
                <c:pt idx="1262">
                  <c:v>77000</c:v>
                </c:pt>
                <c:pt idx="1263">
                  <c:v>76600</c:v>
                </c:pt>
                <c:pt idx="1264">
                  <c:v>76800</c:v>
                </c:pt>
                <c:pt idx="1265">
                  <c:v>76400</c:v>
                </c:pt>
                <c:pt idx="1266">
                  <c:v>76500</c:v>
                </c:pt>
                <c:pt idx="1267">
                  <c:v>76000</c:v>
                </c:pt>
                <c:pt idx="1268">
                  <c:v>76100</c:v>
                </c:pt>
                <c:pt idx="1269">
                  <c:v>75600</c:v>
                </c:pt>
                <c:pt idx="1270">
                  <c:v>75700</c:v>
                </c:pt>
                <c:pt idx="1271">
                  <c:v>75100</c:v>
                </c:pt>
                <c:pt idx="1272">
                  <c:v>75100</c:v>
                </c:pt>
                <c:pt idx="1273">
                  <c:v>74500</c:v>
                </c:pt>
                <c:pt idx="1274">
                  <c:v>74500</c:v>
                </c:pt>
                <c:pt idx="1275">
                  <c:v>73900</c:v>
                </c:pt>
                <c:pt idx="1276">
                  <c:v>73800</c:v>
                </c:pt>
                <c:pt idx="1277">
                  <c:v>73100</c:v>
                </c:pt>
                <c:pt idx="1278">
                  <c:v>73000</c:v>
                </c:pt>
                <c:pt idx="1279">
                  <c:v>72400</c:v>
                </c:pt>
                <c:pt idx="1280">
                  <c:v>72200</c:v>
                </c:pt>
                <c:pt idx="1281">
                  <c:v>71500</c:v>
                </c:pt>
                <c:pt idx="1282">
                  <c:v>71400</c:v>
                </c:pt>
                <c:pt idx="1283">
                  <c:v>70600</c:v>
                </c:pt>
                <c:pt idx="1284">
                  <c:v>70500</c:v>
                </c:pt>
                <c:pt idx="1285">
                  <c:v>69700</c:v>
                </c:pt>
                <c:pt idx="1286">
                  <c:v>69600</c:v>
                </c:pt>
                <c:pt idx="1287">
                  <c:v>68800</c:v>
                </c:pt>
                <c:pt idx="1288">
                  <c:v>68600</c:v>
                </c:pt>
                <c:pt idx="1289">
                  <c:v>67800</c:v>
                </c:pt>
                <c:pt idx="1290">
                  <c:v>67600</c:v>
                </c:pt>
                <c:pt idx="1291">
                  <c:v>66900</c:v>
                </c:pt>
                <c:pt idx="1292">
                  <c:v>66700</c:v>
                </c:pt>
                <c:pt idx="1293">
                  <c:v>65900</c:v>
                </c:pt>
                <c:pt idx="1294">
                  <c:v>65700</c:v>
                </c:pt>
                <c:pt idx="1295">
                  <c:v>65000</c:v>
                </c:pt>
                <c:pt idx="1296">
                  <c:v>64800</c:v>
                </c:pt>
                <c:pt idx="1297">
                  <c:v>64000</c:v>
                </c:pt>
                <c:pt idx="1298">
                  <c:v>63900</c:v>
                </c:pt>
                <c:pt idx="1299">
                  <c:v>63100</c:v>
                </c:pt>
                <c:pt idx="1300">
                  <c:v>63000</c:v>
                </c:pt>
                <c:pt idx="1301">
                  <c:v>62300</c:v>
                </c:pt>
                <c:pt idx="1302">
                  <c:v>62200</c:v>
                </c:pt>
                <c:pt idx="1303">
                  <c:v>61500</c:v>
                </c:pt>
                <c:pt idx="1304">
                  <c:v>61400</c:v>
                </c:pt>
                <c:pt idx="1305">
                  <c:v>60700</c:v>
                </c:pt>
                <c:pt idx="1306">
                  <c:v>60700</c:v>
                </c:pt>
                <c:pt idx="1307">
                  <c:v>60000</c:v>
                </c:pt>
                <c:pt idx="1308">
                  <c:v>60000</c:v>
                </c:pt>
                <c:pt idx="1309">
                  <c:v>59400</c:v>
                </c:pt>
                <c:pt idx="1310">
                  <c:v>59400</c:v>
                </c:pt>
                <c:pt idx="1311">
                  <c:v>58900</c:v>
                </c:pt>
                <c:pt idx="1312">
                  <c:v>59000</c:v>
                </c:pt>
                <c:pt idx="1313">
                  <c:v>58500</c:v>
                </c:pt>
                <c:pt idx="1314">
                  <c:v>58600</c:v>
                </c:pt>
                <c:pt idx="1315">
                  <c:v>58100</c:v>
                </c:pt>
                <c:pt idx="1316">
                  <c:v>58300</c:v>
                </c:pt>
                <c:pt idx="1317">
                  <c:v>57900</c:v>
                </c:pt>
                <c:pt idx="1318">
                  <c:v>58100</c:v>
                </c:pt>
                <c:pt idx="1319">
                  <c:v>57700</c:v>
                </c:pt>
                <c:pt idx="1320">
                  <c:v>58000</c:v>
                </c:pt>
                <c:pt idx="1321">
                  <c:v>57700</c:v>
                </c:pt>
                <c:pt idx="1322">
                  <c:v>58100</c:v>
                </c:pt>
                <c:pt idx="1323">
                  <c:v>57800</c:v>
                </c:pt>
                <c:pt idx="1324">
                  <c:v>58200</c:v>
                </c:pt>
                <c:pt idx="1325">
                  <c:v>58000</c:v>
                </c:pt>
                <c:pt idx="1326">
                  <c:v>58500</c:v>
                </c:pt>
                <c:pt idx="1327">
                  <c:v>58400</c:v>
                </c:pt>
                <c:pt idx="1328">
                  <c:v>58900</c:v>
                </c:pt>
                <c:pt idx="1329">
                  <c:v>58900</c:v>
                </c:pt>
                <c:pt idx="1330">
                  <c:v>59400</c:v>
                </c:pt>
                <c:pt idx="1331">
                  <c:v>59500</c:v>
                </c:pt>
                <c:pt idx="1332">
                  <c:v>60100</c:v>
                </c:pt>
                <c:pt idx="1333">
                  <c:v>60200</c:v>
                </c:pt>
                <c:pt idx="1334">
                  <c:v>60900</c:v>
                </c:pt>
                <c:pt idx="1335">
                  <c:v>61100</c:v>
                </c:pt>
                <c:pt idx="1336">
                  <c:v>61800</c:v>
                </c:pt>
                <c:pt idx="1337">
                  <c:v>62000</c:v>
                </c:pt>
                <c:pt idx="1338">
                  <c:v>62900</c:v>
                </c:pt>
                <c:pt idx="1339">
                  <c:v>63200</c:v>
                </c:pt>
                <c:pt idx="1340">
                  <c:v>64000</c:v>
                </c:pt>
                <c:pt idx="1341">
                  <c:v>64400</c:v>
                </c:pt>
                <c:pt idx="1342">
                  <c:v>65300</c:v>
                </c:pt>
                <c:pt idx="1343">
                  <c:v>65800</c:v>
                </c:pt>
                <c:pt idx="1344">
                  <c:v>66800</c:v>
                </c:pt>
                <c:pt idx="1345">
                  <c:v>67200</c:v>
                </c:pt>
                <c:pt idx="1346">
                  <c:v>68300</c:v>
                </c:pt>
                <c:pt idx="1347">
                  <c:v>68800</c:v>
                </c:pt>
                <c:pt idx="1348">
                  <c:v>70000</c:v>
                </c:pt>
                <c:pt idx="1349">
                  <c:v>70500</c:v>
                </c:pt>
                <c:pt idx="1350">
                  <c:v>71700</c:v>
                </c:pt>
                <c:pt idx="1351">
                  <c:v>72300</c:v>
                </c:pt>
                <c:pt idx="1352">
                  <c:v>73600</c:v>
                </c:pt>
                <c:pt idx="1353">
                  <c:v>74300</c:v>
                </c:pt>
                <c:pt idx="1354">
                  <c:v>75500</c:v>
                </c:pt>
                <c:pt idx="1355">
                  <c:v>76300</c:v>
                </c:pt>
                <c:pt idx="1356">
                  <c:v>77600</c:v>
                </c:pt>
                <c:pt idx="1357">
                  <c:v>78300</c:v>
                </c:pt>
                <c:pt idx="1358">
                  <c:v>79700</c:v>
                </c:pt>
                <c:pt idx="1359">
                  <c:v>80500</c:v>
                </c:pt>
                <c:pt idx="1360">
                  <c:v>81900</c:v>
                </c:pt>
                <c:pt idx="1361">
                  <c:v>82700</c:v>
                </c:pt>
                <c:pt idx="1362">
                  <c:v>84200</c:v>
                </c:pt>
                <c:pt idx="1363">
                  <c:v>85000</c:v>
                </c:pt>
                <c:pt idx="1364">
                  <c:v>86500</c:v>
                </c:pt>
                <c:pt idx="1365">
                  <c:v>87400</c:v>
                </c:pt>
                <c:pt idx="1366">
                  <c:v>88900</c:v>
                </c:pt>
                <c:pt idx="1367">
                  <c:v>89800</c:v>
                </c:pt>
                <c:pt idx="1368">
                  <c:v>91300</c:v>
                </c:pt>
                <c:pt idx="1369">
                  <c:v>92200</c:v>
                </c:pt>
                <c:pt idx="1370">
                  <c:v>93700</c:v>
                </c:pt>
                <c:pt idx="1371">
                  <c:v>94600</c:v>
                </c:pt>
                <c:pt idx="1372">
                  <c:v>96200</c:v>
                </c:pt>
                <c:pt idx="1373">
                  <c:v>97100</c:v>
                </c:pt>
                <c:pt idx="1374">
                  <c:v>98700</c:v>
                </c:pt>
                <c:pt idx="1375">
                  <c:v>99600</c:v>
                </c:pt>
                <c:pt idx="1376">
                  <c:v>101000</c:v>
                </c:pt>
                <c:pt idx="1377">
                  <c:v>102000</c:v>
                </c:pt>
                <c:pt idx="1378">
                  <c:v>104000</c:v>
                </c:pt>
                <c:pt idx="1379">
                  <c:v>105000</c:v>
                </c:pt>
                <c:pt idx="1380">
                  <c:v>106000</c:v>
                </c:pt>
                <c:pt idx="1381">
                  <c:v>107000</c:v>
                </c:pt>
                <c:pt idx="1382">
                  <c:v>109000</c:v>
                </c:pt>
                <c:pt idx="1383">
                  <c:v>109000</c:v>
                </c:pt>
                <c:pt idx="1384">
                  <c:v>111000</c:v>
                </c:pt>
                <c:pt idx="1385">
                  <c:v>112000</c:v>
                </c:pt>
                <c:pt idx="1386">
                  <c:v>113000</c:v>
                </c:pt>
                <c:pt idx="1387">
                  <c:v>114000</c:v>
                </c:pt>
                <c:pt idx="1388">
                  <c:v>116000</c:v>
                </c:pt>
                <c:pt idx="1389">
                  <c:v>117000</c:v>
                </c:pt>
                <c:pt idx="1390">
                  <c:v>118000</c:v>
                </c:pt>
                <c:pt idx="1391">
                  <c:v>119000</c:v>
                </c:pt>
                <c:pt idx="1392">
                  <c:v>120000</c:v>
                </c:pt>
                <c:pt idx="1393">
                  <c:v>121000</c:v>
                </c:pt>
                <c:pt idx="1394">
                  <c:v>123000</c:v>
                </c:pt>
                <c:pt idx="1395">
                  <c:v>123000</c:v>
                </c:pt>
                <c:pt idx="1396">
                  <c:v>125000</c:v>
                </c:pt>
                <c:pt idx="1397">
                  <c:v>125000</c:v>
                </c:pt>
                <c:pt idx="1398">
                  <c:v>127000</c:v>
                </c:pt>
                <c:pt idx="1399">
                  <c:v>127000</c:v>
                </c:pt>
                <c:pt idx="1400">
                  <c:v>129000</c:v>
                </c:pt>
                <c:pt idx="1401">
                  <c:v>129000</c:v>
                </c:pt>
                <c:pt idx="1402">
                  <c:v>131000</c:v>
                </c:pt>
                <c:pt idx="1403">
                  <c:v>131000</c:v>
                </c:pt>
                <c:pt idx="1404">
                  <c:v>132000</c:v>
                </c:pt>
                <c:pt idx="1405">
                  <c:v>133000</c:v>
                </c:pt>
                <c:pt idx="1406">
                  <c:v>134000</c:v>
                </c:pt>
                <c:pt idx="1407">
                  <c:v>135000</c:v>
                </c:pt>
                <c:pt idx="1408">
                  <c:v>136000</c:v>
                </c:pt>
                <c:pt idx="1409">
                  <c:v>136000</c:v>
                </c:pt>
                <c:pt idx="1410">
                  <c:v>138000</c:v>
                </c:pt>
                <c:pt idx="1411">
                  <c:v>138000</c:v>
                </c:pt>
                <c:pt idx="1412">
                  <c:v>139000</c:v>
                </c:pt>
                <c:pt idx="1413">
                  <c:v>139000</c:v>
                </c:pt>
                <c:pt idx="1414">
                  <c:v>140000</c:v>
                </c:pt>
                <c:pt idx="1415">
                  <c:v>141000</c:v>
                </c:pt>
                <c:pt idx="1416">
                  <c:v>142000</c:v>
                </c:pt>
                <c:pt idx="1417">
                  <c:v>142000</c:v>
                </c:pt>
                <c:pt idx="1418">
                  <c:v>143000</c:v>
                </c:pt>
                <c:pt idx="1419">
                  <c:v>143000</c:v>
                </c:pt>
                <c:pt idx="1420">
                  <c:v>144000</c:v>
                </c:pt>
                <c:pt idx="1421">
                  <c:v>145000</c:v>
                </c:pt>
                <c:pt idx="1422">
                  <c:v>145000</c:v>
                </c:pt>
                <c:pt idx="1423">
                  <c:v>146000</c:v>
                </c:pt>
                <c:pt idx="1424">
                  <c:v>147000</c:v>
                </c:pt>
                <c:pt idx="1425">
                  <c:v>147000</c:v>
                </c:pt>
                <c:pt idx="1426">
                  <c:v>148000</c:v>
                </c:pt>
                <c:pt idx="1427">
                  <c:v>148000</c:v>
                </c:pt>
                <c:pt idx="1428">
                  <c:v>148000</c:v>
                </c:pt>
                <c:pt idx="1429">
                  <c:v>149000</c:v>
                </c:pt>
                <c:pt idx="1430">
                  <c:v>149000</c:v>
                </c:pt>
                <c:pt idx="1431">
                  <c:v>149000</c:v>
                </c:pt>
                <c:pt idx="1432">
                  <c:v>150000</c:v>
                </c:pt>
                <c:pt idx="1433">
                  <c:v>150000</c:v>
                </c:pt>
                <c:pt idx="1434">
                  <c:v>151000</c:v>
                </c:pt>
                <c:pt idx="1435">
                  <c:v>151000</c:v>
                </c:pt>
                <c:pt idx="1436">
                  <c:v>152000</c:v>
                </c:pt>
                <c:pt idx="1437">
                  <c:v>152000</c:v>
                </c:pt>
                <c:pt idx="1438">
                  <c:v>152000</c:v>
                </c:pt>
                <c:pt idx="1439">
                  <c:v>153000</c:v>
                </c:pt>
                <c:pt idx="1440">
                  <c:v>153000</c:v>
                </c:pt>
                <c:pt idx="1441">
                  <c:v>153000</c:v>
                </c:pt>
                <c:pt idx="1442">
                  <c:v>154000</c:v>
                </c:pt>
                <c:pt idx="1443">
                  <c:v>154000</c:v>
                </c:pt>
                <c:pt idx="1444">
                  <c:v>154000</c:v>
                </c:pt>
                <c:pt idx="1445">
                  <c:v>154000</c:v>
                </c:pt>
                <c:pt idx="1446">
                  <c:v>155000</c:v>
                </c:pt>
                <c:pt idx="1447">
                  <c:v>155000</c:v>
                </c:pt>
                <c:pt idx="1448">
                  <c:v>156000</c:v>
                </c:pt>
                <c:pt idx="1449">
                  <c:v>156000</c:v>
                </c:pt>
                <c:pt idx="1450">
                  <c:v>156000</c:v>
                </c:pt>
                <c:pt idx="1451">
                  <c:v>156000</c:v>
                </c:pt>
                <c:pt idx="1452">
                  <c:v>157000</c:v>
                </c:pt>
                <c:pt idx="1453">
                  <c:v>157000</c:v>
                </c:pt>
                <c:pt idx="1454">
                  <c:v>158000</c:v>
                </c:pt>
                <c:pt idx="1455">
                  <c:v>158000</c:v>
                </c:pt>
                <c:pt idx="1456">
                  <c:v>158000</c:v>
                </c:pt>
                <c:pt idx="1457">
                  <c:v>158000</c:v>
                </c:pt>
                <c:pt idx="1458">
                  <c:v>159000</c:v>
                </c:pt>
                <c:pt idx="1459">
                  <c:v>159000</c:v>
                </c:pt>
                <c:pt idx="1460">
                  <c:v>160000</c:v>
                </c:pt>
                <c:pt idx="1461">
                  <c:v>160000</c:v>
                </c:pt>
                <c:pt idx="1462">
                  <c:v>161000</c:v>
                </c:pt>
                <c:pt idx="1463">
                  <c:v>161000</c:v>
                </c:pt>
                <c:pt idx="1464">
                  <c:v>161000</c:v>
                </c:pt>
                <c:pt idx="1465">
                  <c:v>162000</c:v>
                </c:pt>
                <c:pt idx="1466">
                  <c:v>162000</c:v>
                </c:pt>
                <c:pt idx="1467">
                  <c:v>162000</c:v>
                </c:pt>
                <c:pt idx="1468">
                  <c:v>163000</c:v>
                </c:pt>
                <c:pt idx="1469">
                  <c:v>163000</c:v>
                </c:pt>
                <c:pt idx="1470">
                  <c:v>164000</c:v>
                </c:pt>
                <c:pt idx="1471">
                  <c:v>164000</c:v>
                </c:pt>
                <c:pt idx="1472">
                  <c:v>165000</c:v>
                </c:pt>
                <c:pt idx="1473">
                  <c:v>165000</c:v>
                </c:pt>
                <c:pt idx="1474">
                  <c:v>166000</c:v>
                </c:pt>
                <c:pt idx="1475">
                  <c:v>166000</c:v>
                </c:pt>
                <c:pt idx="1476">
                  <c:v>167000</c:v>
                </c:pt>
                <c:pt idx="1477">
                  <c:v>167000</c:v>
                </c:pt>
                <c:pt idx="1478">
                  <c:v>168000</c:v>
                </c:pt>
                <c:pt idx="1479">
                  <c:v>168000</c:v>
                </c:pt>
                <c:pt idx="1480">
                  <c:v>169000</c:v>
                </c:pt>
                <c:pt idx="1481">
                  <c:v>170000</c:v>
                </c:pt>
                <c:pt idx="1482">
                  <c:v>170000</c:v>
                </c:pt>
                <c:pt idx="1483">
                  <c:v>171000</c:v>
                </c:pt>
                <c:pt idx="1484">
                  <c:v>172000</c:v>
                </c:pt>
                <c:pt idx="1485">
                  <c:v>172000</c:v>
                </c:pt>
                <c:pt idx="1486">
                  <c:v>173000</c:v>
                </c:pt>
                <c:pt idx="1487">
                  <c:v>173000</c:v>
                </c:pt>
                <c:pt idx="1488">
                  <c:v>174000</c:v>
                </c:pt>
                <c:pt idx="1489">
                  <c:v>175000</c:v>
                </c:pt>
                <c:pt idx="1490">
                  <c:v>176000</c:v>
                </c:pt>
                <c:pt idx="1491">
                  <c:v>176000</c:v>
                </c:pt>
                <c:pt idx="1492">
                  <c:v>177000</c:v>
                </c:pt>
                <c:pt idx="1493">
                  <c:v>177000</c:v>
                </c:pt>
                <c:pt idx="1494">
                  <c:v>178000</c:v>
                </c:pt>
                <c:pt idx="1495">
                  <c:v>179000</c:v>
                </c:pt>
                <c:pt idx="1496">
                  <c:v>180000</c:v>
                </c:pt>
                <c:pt idx="1497">
                  <c:v>180000</c:v>
                </c:pt>
                <c:pt idx="1498">
                  <c:v>181000</c:v>
                </c:pt>
                <c:pt idx="1499">
                  <c:v>181000</c:v>
                </c:pt>
                <c:pt idx="1500">
                  <c:v>182000</c:v>
                </c:pt>
                <c:pt idx="1501">
                  <c:v>183000</c:v>
                </c:pt>
                <c:pt idx="1502">
                  <c:v>184000</c:v>
                </c:pt>
                <c:pt idx="1503">
                  <c:v>184000</c:v>
                </c:pt>
                <c:pt idx="1504">
                  <c:v>185000</c:v>
                </c:pt>
                <c:pt idx="1505">
                  <c:v>186000</c:v>
                </c:pt>
                <c:pt idx="1506">
                  <c:v>186000</c:v>
                </c:pt>
                <c:pt idx="1507">
                  <c:v>187000</c:v>
                </c:pt>
                <c:pt idx="1508">
                  <c:v>188000</c:v>
                </c:pt>
                <c:pt idx="1509">
                  <c:v>188000</c:v>
                </c:pt>
                <c:pt idx="1510">
                  <c:v>189000</c:v>
                </c:pt>
                <c:pt idx="1511">
                  <c:v>189000</c:v>
                </c:pt>
                <c:pt idx="1512">
                  <c:v>190000</c:v>
                </c:pt>
                <c:pt idx="1513">
                  <c:v>191000</c:v>
                </c:pt>
                <c:pt idx="1514">
                  <c:v>192000</c:v>
                </c:pt>
                <c:pt idx="1515">
                  <c:v>192000</c:v>
                </c:pt>
                <c:pt idx="1516">
                  <c:v>193000</c:v>
                </c:pt>
                <c:pt idx="1517">
                  <c:v>193000</c:v>
                </c:pt>
                <c:pt idx="1518">
                  <c:v>194000</c:v>
                </c:pt>
                <c:pt idx="1519">
                  <c:v>194000</c:v>
                </c:pt>
                <c:pt idx="1520">
                  <c:v>195000</c:v>
                </c:pt>
                <c:pt idx="1521">
                  <c:v>195000</c:v>
                </c:pt>
                <c:pt idx="1522">
                  <c:v>196000</c:v>
                </c:pt>
                <c:pt idx="1523">
                  <c:v>196000</c:v>
                </c:pt>
                <c:pt idx="1524">
                  <c:v>197000</c:v>
                </c:pt>
                <c:pt idx="1525">
                  <c:v>197000</c:v>
                </c:pt>
                <c:pt idx="1526">
                  <c:v>197000</c:v>
                </c:pt>
                <c:pt idx="1527">
                  <c:v>197000</c:v>
                </c:pt>
                <c:pt idx="1528">
                  <c:v>198000</c:v>
                </c:pt>
                <c:pt idx="1529">
                  <c:v>198000</c:v>
                </c:pt>
                <c:pt idx="1530">
                  <c:v>199000</c:v>
                </c:pt>
                <c:pt idx="1531">
                  <c:v>199000</c:v>
                </c:pt>
                <c:pt idx="1532">
                  <c:v>199000</c:v>
                </c:pt>
                <c:pt idx="1533">
                  <c:v>199000</c:v>
                </c:pt>
                <c:pt idx="1534">
                  <c:v>200000</c:v>
                </c:pt>
                <c:pt idx="1535">
                  <c:v>199000</c:v>
                </c:pt>
                <c:pt idx="1536">
                  <c:v>200000</c:v>
                </c:pt>
                <c:pt idx="1537">
                  <c:v>200000</c:v>
                </c:pt>
                <c:pt idx="1538">
                  <c:v>200000</c:v>
                </c:pt>
                <c:pt idx="1539">
                  <c:v>200000</c:v>
                </c:pt>
                <c:pt idx="1540">
                  <c:v>200000</c:v>
                </c:pt>
                <c:pt idx="1541">
                  <c:v>200000</c:v>
                </c:pt>
                <c:pt idx="1542">
                  <c:v>200000</c:v>
                </c:pt>
                <c:pt idx="1543">
                  <c:v>199000</c:v>
                </c:pt>
                <c:pt idx="1544">
                  <c:v>200000</c:v>
                </c:pt>
                <c:pt idx="1545">
                  <c:v>199000</c:v>
                </c:pt>
                <c:pt idx="1546">
                  <c:v>199000</c:v>
                </c:pt>
                <c:pt idx="1547">
                  <c:v>199000</c:v>
                </c:pt>
                <c:pt idx="1548">
                  <c:v>199000</c:v>
                </c:pt>
                <c:pt idx="1549">
                  <c:v>198000</c:v>
                </c:pt>
                <c:pt idx="1550">
                  <c:v>198000</c:v>
                </c:pt>
                <c:pt idx="1551">
                  <c:v>197000</c:v>
                </c:pt>
                <c:pt idx="1552">
                  <c:v>197000</c:v>
                </c:pt>
                <c:pt idx="1553">
                  <c:v>197000</c:v>
                </c:pt>
                <c:pt idx="1554">
                  <c:v>196000</c:v>
                </c:pt>
                <c:pt idx="1555">
                  <c:v>196000</c:v>
                </c:pt>
                <c:pt idx="1556">
                  <c:v>195000</c:v>
                </c:pt>
                <c:pt idx="1557">
                  <c:v>195000</c:v>
                </c:pt>
                <c:pt idx="1558">
                  <c:v>194000</c:v>
                </c:pt>
                <c:pt idx="1559">
                  <c:v>193000</c:v>
                </c:pt>
                <c:pt idx="1560">
                  <c:v>193000</c:v>
                </c:pt>
                <c:pt idx="1561">
                  <c:v>192000</c:v>
                </c:pt>
                <c:pt idx="1562">
                  <c:v>192000</c:v>
                </c:pt>
                <c:pt idx="1563">
                  <c:v>191000</c:v>
                </c:pt>
                <c:pt idx="1564">
                  <c:v>190000</c:v>
                </c:pt>
                <c:pt idx="1565">
                  <c:v>189000</c:v>
                </c:pt>
                <c:pt idx="1566">
                  <c:v>188000</c:v>
                </c:pt>
                <c:pt idx="1567">
                  <c:v>187000</c:v>
                </c:pt>
                <c:pt idx="1568">
                  <c:v>187000</c:v>
                </c:pt>
                <c:pt idx="1569">
                  <c:v>186000</c:v>
                </c:pt>
                <c:pt idx="1570">
                  <c:v>185000</c:v>
                </c:pt>
                <c:pt idx="1571">
                  <c:v>184000</c:v>
                </c:pt>
                <c:pt idx="1572">
                  <c:v>183000</c:v>
                </c:pt>
                <c:pt idx="1573">
                  <c:v>182000</c:v>
                </c:pt>
                <c:pt idx="1574">
                  <c:v>181000</c:v>
                </c:pt>
                <c:pt idx="1575">
                  <c:v>180000</c:v>
                </c:pt>
                <c:pt idx="1576">
                  <c:v>179000</c:v>
                </c:pt>
                <c:pt idx="1577">
                  <c:v>178000</c:v>
                </c:pt>
                <c:pt idx="1578">
                  <c:v>177000</c:v>
                </c:pt>
                <c:pt idx="1579">
                  <c:v>175000</c:v>
                </c:pt>
                <c:pt idx="1580">
                  <c:v>174000</c:v>
                </c:pt>
                <c:pt idx="1581">
                  <c:v>173000</c:v>
                </c:pt>
                <c:pt idx="1582">
                  <c:v>172000</c:v>
                </c:pt>
                <c:pt idx="1583">
                  <c:v>171000</c:v>
                </c:pt>
                <c:pt idx="1584">
                  <c:v>170000</c:v>
                </c:pt>
                <c:pt idx="1585">
                  <c:v>168000</c:v>
                </c:pt>
                <c:pt idx="1586">
                  <c:v>167000</c:v>
                </c:pt>
                <c:pt idx="1587">
                  <c:v>166000</c:v>
                </c:pt>
                <c:pt idx="1588">
                  <c:v>165000</c:v>
                </c:pt>
                <c:pt idx="1589">
                  <c:v>163000</c:v>
                </c:pt>
                <c:pt idx="1590">
                  <c:v>163000</c:v>
                </c:pt>
                <c:pt idx="1591">
                  <c:v>161000</c:v>
                </c:pt>
                <c:pt idx="1592">
                  <c:v>160000</c:v>
                </c:pt>
                <c:pt idx="1593">
                  <c:v>159000</c:v>
                </c:pt>
                <c:pt idx="1594">
                  <c:v>158000</c:v>
                </c:pt>
                <c:pt idx="1595">
                  <c:v>156000</c:v>
                </c:pt>
                <c:pt idx="1596">
                  <c:v>155000</c:v>
                </c:pt>
                <c:pt idx="1597">
                  <c:v>154000</c:v>
                </c:pt>
                <c:pt idx="1598">
                  <c:v>153000</c:v>
                </c:pt>
                <c:pt idx="1599">
                  <c:v>151000</c:v>
                </c:pt>
                <c:pt idx="1600">
                  <c:v>150000</c:v>
                </c:pt>
                <c:pt idx="1601">
                  <c:v>149000</c:v>
                </c:pt>
                <c:pt idx="1602">
                  <c:v>148000</c:v>
                </c:pt>
                <c:pt idx="1603">
                  <c:v>146000</c:v>
                </c:pt>
                <c:pt idx="1604">
                  <c:v>145000</c:v>
                </c:pt>
                <c:pt idx="1605">
                  <c:v>144000</c:v>
                </c:pt>
                <c:pt idx="1606">
                  <c:v>143000</c:v>
                </c:pt>
                <c:pt idx="1607">
                  <c:v>141000</c:v>
                </c:pt>
                <c:pt idx="1608">
                  <c:v>140000</c:v>
                </c:pt>
                <c:pt idx="1609">
                  <c:v>139000</c:v>
                </c:pt>
                <c:pt idx="1610">
                  <c:v>138000</c:v>
                </c:pt>
                <c:pt idx="1611">
                  <c:v>137000</c:v>
                </c:pt>
                <c:pt idx="1612">
                  <c:v>136000</c:v>
                </c:pt>
                <c:pt idx="1613">
                  <c:v>134000</c:v>
                </c:pt>
                <c:pt idx="1614">
                  <c:v>133000</c:v>
                </c:pt>
                <c:pt idx="1615">
                  <c:v>132000</c:v>
                </c:pt>
                <c:pt idx="1616">
                  <c:v>131000</c:v>
                </c:pt>
                <c:pt idx="1617">
                  <c:v>130000</c:v>
                </c:pt>
                <c:pt idx="1618">
                  <c:v>129000</c:v>
                </c:pt>
                <c:pt idx="1619">
                  <c:v>128000</c:v>
                </c:pt>
                <c:pt idx="1620">
                  <c:v>127000</c:v>
                </c:pt>
                <c:pt idx="1621">
                  <c:v>126000</c:v>
                </c:pt>
                <c:pt idx="1622">
                  <c:v>125000</c:v>
                </c:pt>
                <c:pt idx="1623">
                  <c:v>124000</c:v>
                </c:pt>
                <c:pt idx="1624">
                  <c:v>123000</c:v>
                </c:pt>
                <c:pt idx="1625">
                  <c:v>122000</c:v>
                </c:pt>
                <c:pt idx="1626">
                  <c:v>121000</c:v>
                </c:pt>
                <c:pt idx="1627">
                  <c:v>120000</c:v>
                </c:pt>
                <c:pt idx="1628">
                  <c:v>119000</c:v>
                </c:pt>
                <c:pt idx="1629">
                  <c:v>118000</c:v>
                </c:pt>
                <c:pt idx="1630">
                  <c:v>118000</c:v>
                </c:pt>
                <c:pt idx="1631">
                  <c:v>117000</c:v>
                </c:pt>
                <c:pt idx="1632">
                  <c:v>116000</c:v>
                </c:pt>
                <c:pt idx="1633">
                  <c:v>115000</c:v>
                </c:pt>
                <c:pt idx="1634">
                  <c:v>115000</c:v>
                </c:pt>
                <c:pt idx="1635">
                  <c:v>114000</c:v>
                </c:pt>
                <c:pt idx="1636">
                  <c:v>113000</c:v>
                </c:pt>
                <c:pt idx="1637">
                  <c:v>112000</c:v>
                </c:pt>
                <c:pt idx="1638">
                  <c:v>112000</c:v>
                </c:pt>
                <c:pt idx="1639">
                  <c:v>111000</c:v>
                </c:pt>
                <c:pt idx="1640">
                  <c:v>110000</c:v>
                </c:pt>
                <c:pt idx="1641">
                  <c:v>109000</c:v>
                </c:pt>
                <c:pt idx="1642">
                  <c:v>109000</c:v>
                </c:pt>
                <c:pt idx="1643">
                  <c:v>108000</c:v>
                </c:pt>
                <c:pt idx="1644">
                  <c:v>108000</c:v>
                </c:pt>
                <c:pt idx="1645">
                  <c:v>107000</c:v>
                </c:pt>
                <c:pt idx="1646">
                  <c:v>107000</c:v>
                </c:pt>
                <c:pt idx="1647">
                  <c:v>106000</c:v>
                </c:pt>
                <c:pt idx="1648">
                  <c:v>106000</c:v>
                </c:pt>
                <c:pt idx="1649">
                  <c:v>105000</c:v>
                </c:pt>
                <c:pt idx="1650">
                  <c:v>105000</c:v>
                </c:pt>
                <c:pt idx="1651">
                  <c:v>104000</c:v>
                </c:pt>
                <c:pt idx="1652">
                  <c:v>104000</c:v>
                </c:pt>
                <c:pt idx="1653">
                  <c:v>103000</c:v>
                </c:pt>
                <c:pt idx="1654">
                  <c:v>103000</c:v>
                </c:pt>
                <c:pt idx="1655">
                  <c:v>102000</c:v>
                </c:pt>
                <c:pt idx="1656">
                  <c:v>102000</c:v>
                </c:pt>
                <c:pt idx="1657">
                  <c:v>101000</c:v>
                </c:pt>
                <c:pt idx="1658">
                  <c:v>101000</c:v>
                </c:pt>
                <c:pt idx="1659">
                  <c:v>101000</c:v>
                </c:pt>
                <c:pt idx="1660">
                  <c:v>101000</c:v>
                </c:pt>
                <c:pt idx="1661">
                  <c:v>99900</c:v>
                </c:pt>
                <c:pt idx="1662">
                  <c:v>99800</c:v>
                </c:pt>
                <c:pt idx="1663">
                  <c:v>99200</c:v>
                </c:pt>
                <c:pt idx="1664">
                  <c:v>99200</c:v>
                </c:pt>
                <c:pt idx="1665">
                  <c:v>98500</c:v>
                </c:pt>
                <c:pt idx="1666">
                  <c:v>98500</c:v>
                </c:pt>
                <c:pt idx="1667">
                  <c:v>97900</c:v>
                </c:pt>
                <c:pt idx="1668">
                  <c:v>97800</c:v>
                </c:pt>
                <c:pt idx="1669">
                  <c:v>97200</c:v>
                </c:pt>
                <c:pt idx="1670">
                  <c:v>97200</c:v>
                </c:pt>
                <c:pt idx="1671">
                  <c:v>96600</c:v>
                </c:pt>
                <c:pt idx="1672">
                  <c:v>96600</c:v>
                </c:pt>
                <c:pt idx="1673">
                  <c:v>96000</c:v>
                </c:pt>
                <c:pt idx="1674">
                  <c:v>96000</c:v>
                </c:pt>
                <c:pt idx="1675">
                  <c:v>95400</c:v>
                </c:pt>
                <c:pt idx="1676">
                  <c:v>95400</c:v>
                </c:pt>
                <c:pt idx="1677">
                  <c:v>94800</c:v>
                </c:pt>
                <c:pt idx="1678">
                  <c:v>94800</c:v>
                </c:pt>
                <c:pt idx="1679">
                  <c:v>94200</c:v>
                </c:pt>
                <c:pt idx="1680">
                  <c:v>94200</c:v>
                </c:pt>
                <c:pt idx="1681">
                  <c:v>93600</c:v>
                </c:pt>
                <c:pt idx="1682">
                  <c:v>93600</c:v>
                </c:pt>
                <c:pt idx="1683">
                  <c:v>93000</c:v>
                </c:pt>
                <c:pt idx="1684">
                  <c:v>93000</c:v>
                </c:pt>
                <c:pt idx="1685">
                  <c:v>92300</c:v>
                </c:pt>
                <c:pt idx="1686">
                  <c:v>92300</c:v>
                </c:pt>
                <c:pt idx="1687">
                  <c:v>91700</c:v>
                </c:pt>
                <c:pt idx="1688">
                  <c:v>91600</c:v>
                </c:pt>
                <c:pt idx="1689">
                  <c:v>91000</c:v>
                </c:pt>
                <c:pt idx="1690">
                  <c:v>91000</c:v>
                </c:pt>
                <c:pt idx="1691">
                  <c:v>90300</c:v>
                </c:pt>
                <c:pt idx="1692">
                  <c:v>90200</c:v>
                </c:pt>
                <c:pt idx="1693">
                  <c:v>89600</c:v>
                </c:pt>
                <c:pt idx="1694">
                  <c:v>89500</c:v>
                </c:pt>
                <c:pt idx="1695">
                  <c:v>88800</c:v>
                </c:pt>
                <c:pt idx="1696">
                  <c:v>88800</c:v>
                </c:pt>
                <c:pt idx="1697">
                  <c:v>88100</c:v>
                </c:pt>
                <c:pt idx="1698">
                  <c:v>88000</c:v>
                </c:pt>
                <c:pt idx="1699">
                  <c:v>87300</c:v>
                </c:pt>
                <c:pt idx="1700">
                  <c:v>87100</c:v>
                </c:pt>
                <c:pt idx="1701">
                  <c:v>86400</c:v>
                </c:pt>
                <c:pt idx="1702">
                  <c:v>86300</c:v>
                </c:pt>
                <c:pt idx="1703">
                  <c:v>85600</c:v>
                </c:pt>
                <c:pt idx="1704">
                  <c:v>85400</c:v>
                </c:pt>
                <c:pt idx="1705">
                  <c:v>84700</c:v>
                </c:pt>
                <c:pt idx="1706">
                  <c:v>84500</c:v>
                </c:pt>
                <c:pt idx="1707">
                  <c:v>83700</c:v>
                </c:pt>
                <c:pt idx="1708">
                  <c:v>83500</c:v>
                </c:pt>
                <c:pt idx="1709">
                  <c:v>82800</c:v>
                </c:pt>
                <c:pt idx="1710">
                  <c:v>82600</c:v>
                </c:pt>
                <c:pt idx="1711">
                  <c:v>81800</c:v>
                </c:pt>
                <c:pt idx="1712">
                  <c:v>81600</c:v>
                </c:pt>
                <c:pt idx="1713">
                  <c:v>80800</c:v>
                </c:pt>
                <c:pt idx="1714">
                  <c:v>80500</c:v>
                </c:pt>
                <c:pt idx="1715">
                  <c:v>79700</c:v>
                </c:pt>
                <c:pt idx="1716">
                  <c:v>79500</c:v>
                </c:pt>
                <c:pt idx="1717">
                  <c:v>78700</c:v>
                </c:pt>
                <c:pt idx="1718">
                  <c:v>78400</c:v>
                </c:pt>
                <c:pt idx="1719">
                  <c:v>77600</c:v>
                </c:pt>
                <c:pt idx="1720">
                  <c:v>77300</c:v>
                </c:pt>
                <c:pt idx="1721">
                  <c:v>76400</c:v>
                </c:pt>
                <c:pt idx="1722">
                  <c:v>76200</c:v>
                </c:pt>
                <c:pt idx="1723">
                  <c:v>75300</c:v>
                </c:pt>
                <c:pt idx="1724">
                  <c:v>75000</c:v>
                </c:pt>
                <c:pt idx="1725">
                  <c:v>74200</c:v>
                </c:pt>
                <c:pt idx="1726">
                  <c:v>73900</c:v>
                </c:pt>
                <c:pt idx="1727">
                  <c:v>73000</c:v>
                </c:pt>
                <c:pt idx="1728">
                  <c:v>72700</c:v>
                </c:pt>
                <c:pt idx="1729">
                  <c:v>71800</c:v>
                </c:pt>
                <c:pt idx="1730">
                  <c:v>71500</c:v>
                </c:pt>
                <c:pt idx="1731">
                  <c:v>70700</c:v>
                </c:pt>
                <c:pt idx="1732">
                  <c:v>70400</c:v>
                </c:pt>
                <c:pt idx="1733">
                  <c:v>69500</c:v>
                </c:pt>
                <c:pt idx="1734">
                  <c:v>69200</c:v>
                </c:pt>
                <c:pt idx="1735">
                  <c:v>68300</c:v>
                </c:pt>
                <c:pt idx="1736">
                  <c:v>68000</c:v>
                </c:pt>
                <c:pt idx="1737">
                  <c:v>67100</c:v>
                </c:pt>
                <c:pt idx="1738">
                  <c:v>66900</c:v>
                </c:pt>
                <c:pt idx="1739">
                  <c:v>66000</c:v>
                </c:pt>
                <c:pt idx="1740">
                  <c:v>65700</c:v>
                </c:pt>
                <c:pt idx="1741">
                  <c:v>64800</c:v>
                </c:pt>
                <c:pt idx="1742">
                  <c:v>64600</c:v>
                </c:pt>
                <c:pt idx="1743">
                  <c:v>63700</c:v>
                </c:pt>
                <c:pt idx="1744">
                  <c:v>63400</c:v>
                </c:pt>
                <c:pt idx="1745">
                  <c:v>62600</c:v>
                </c:pt>
                <c:pt idx="1746">
                  <c:v>62300</c:v>
                </c:pt>
                <c:pt idx="1747">
                  <c:v>61500</c:v>
                </c:pt>
                <c:pt idx="1748">
                  <c:v>61200</c:v>
                </c:pt>
                <c:pt idx="1749">
                  <c:v>60400</c:v>
                </c:pt>
                <c:pt idx="1750">
                  <c:v>60200</c:v>
                </c:pt>
                <c:pt idx="1751">
                  <c:v>59400</c:v>
                </c:pt>
                <c:pt idx="1752">
                  <c:v>59200</c:v>
                </c:pt>
                <c:pt idx="1753">
                  <c:v>58400</c:v>
                </c:pt>
                <c:pt idx="1754">
                  <c:v>58200</c:v>
                </c:pt>
                <c:pt idx="1755">
                  <c:v>57400</c:v>
                </c:pt>
                <c:pt idx="1756">
                  <c:v>57200</c:v>
                </c:pt>
                <c:pt idx="1757">
                  <c:v>56500</c:v>
                </c:pt>
                <c:pt idx="1758">
                  <c:v>56300</c:v>
                </c:pt>
                <c:pt idx="1759">
                  <c:v>55600</c:v>
                </c:pt>
                <c:pt idx="1760">
                  <c:v>55400</c:v>
                </c:pt>
                <c:pt idx="1761">
                  <c:v>54700</c:v>
                </c:pt>
                <c:pt idx="1762">
                  <c:v>54600</c:v>
                </c:pt>
                <c:pt idx="1763">
                  <c:v>53900</c:v>
                </c:pt>
                <c:pt idx="1764">
                  <c:v>53800</c:v>
                </c:pt>
                <c:pt idx="1765">
                  <c:v>53100</c:v>
                </c:pt>
                <c:pt idx="1766">
                  <c:v>53100</c:v>
                </c:pt>
                <c:pt idx="1767">
                  <c:v>52400</c:v>
                </c:pt>
                <c:pt idx="1768">
                  <c:v>52400</c:v>
                </c:pt>
                <c:pt idx="1769">
                  <c:v>51800</c:v>
                </c:pt>
                <c:pt idx="1770">
                  <c:v>51700</c:v>
                </c:pt>
                <c:pt idx="1771">
                  <c:v>51100</c:v>
                </c:pt>
                <c:pt idx="1772">
                  <c:v>51100</c:v>
                </c:pt>
                <c:pt idx="1773">
                  <c:v>50600</c:v>
                </c:pt>
                <c:pt idx="1774">
                  <c:v>50600</c:v>
                </c:pt>
                <c:pt idx="1775">
                  <c:v>50100</c:v>
                </c:pt>
                <c:pt idx="1776">
                  <c:v>50100</c:v>
                </c:pt>
                <c:pt idx="1777">
                  <c:v>49600</c:v>
                </c:pt>
                <c:pt idx="1778">
                  <c:v>49700</c:v>
                </c:pt>
                <c:pt idx="1779">
                  <c:v>49200</c:v>
                </c:pt>
                <c:pt idx="1780">
                  <c:v>49300</c:v>
                </c:pt>
                <c:pt idx="1781">
                  <c:v>48900</c:v>
                </c:pt>
                <c:pt idx="1782">
                  <c:v>49000</c:v>
                </c:pt>
                <c:pt idx="1783">
                  <c:v>48600</c:v>
                </c:pt>
                <c:pt idx="1784">
                  <c:v>48700</c:v>
                </c:pt>
                <c:pt idx="1785">
                  <c:v>48300</c:v>
                </c:pt>
                <c:pt idx="1786">
                  <c:v>48500</c:v>
                </c:pt>
                <c:pt idx="1787">
                  <c:v>48100</c:v>
                </c:pt>
                <c:pt idx="1788">
                  <c:v>48400</c:v>
                </c:pt>
                <c:pt idx="1789">
                  <c:v>48000</c:v>
                </c:pt>
                <c:pt idx="1790">
                  <c:v>48200</c:v>
                </c:pt>
                <c:pt idx="1791">
                  <c:v>47900</c:v>
                </c:pt>
                <c:pt idx="1792">
                  <c:v>48200</c:v>
                </c:pt>
                <c:pt idx="1793">
                  <c:v>47900</c:v>
                </c:pt>
                <c:pt idx="1794">
                  <c:v>48200</c:v>
                </c:pt>
                <c:pt idx="1795">
                  <c:v>47900</c:v>
                </c:pt>
                <c:pt idx="1796">
                  <c:v>48200</c:v>
                </c:pt>
                <c:pt idx="1797">
                  <c:v>47900</c:v>
                </c:pt>
                <c:pt idx="1798">
                  <c:v>48200</c:v>
                </c:pt>
                <c:pt idx="1799">
                  <c:v>48000</c:v>
                </c:pt>
                <c:pt idx="1800">
                  <c:v>48400</c:v>
                </c:pt>
                <c:pt idx="1801">
                  <c:v>48100</c:v>
                </c:pt>
                <c:pt idx="1802">
                  <c:v>48500</c:v>
                </c:pt>
                <c:pt idx="1803">
                  <c:v>48300</c:v>
                </c:pt>
                <c:pt idx="1804">
                  <c:v>48700</c:v>
                </c:pt>
                <c:pt idx="1805">
                  <c:v>48500</c:v>
                </c:pt>
                <c:pt idx="1806">
                  <c:v>48900</c:v>
                </c:pt>
                <c:pt idx="1807">
                  <c:v>48700</c:v>
                </c:pt>
                <c:pt idx="1808">
                  <c:v>49100</c:v>
                </c:pt>
                <c:pt idx="1809">
                  <c:v>49000</c:v>
                </c:pt>
                <c:pt idx="1810">
                  <c:v>49400</c:v>
                </c:pt>
                <c:pt idx="1811">
                  <c:v>49200</c:v>
                </c:pt>
                <c:pt idx="1812">
                  <c:v>49700</c:v>
                </c:pt>
                <c:pt idx="1813">
                  <c:v>49500</c:v>
                </c:pt>
                <c:pt idx="1814">
                  <c:v>50000</c:v>
                </c:pt>
                <c:pt idx="1815">
                  <c:v>49800</c:v>
                </c:pt>
                <c:pt idx="1816">
                  <c:v>50300</c:v>
                </c:pt>
                <c:pt idx="1817">
                  <c:v>50200</c:v>
                </c:pt>
                <c:pt idx="1818">
                  <c:v>50600</c:v>
                </c:pt>
                <c:pt idx="1819">
                  <c:v>50500</c:v>
                </c:pt>
                <c:pt idx="1820">
                  <c:v>51000</c:v>
                </c:pt>
                <c:pt idx="1821">
                  <c:v>50800</c:v>
                </c:pt>
                <c:pt idx="1822">
                  <c:v>51300</c:v>
                </c:pt>
                <c:pt idx="1823">
                  <c:v>51200</c:v>
                </c:pt>
                <c:pt idx="1824">
                  <c:v>51700</c:v>
                </c:pt>
                <c:pt idx="1825">
                  <c:v>51500</c:v>
                </c:pt>
                <c:pt idx="1826">
                  <c:v>52000</c:v>
                </c:pt>
                <c:pt idx="1827">
                  <c:v>51900</c:v>
                </c:pt>
                <c:pt idx="1828">
                  <c:v>52300</c:v>
                </c:pt>
                <c:pt idx="1829">
                  <c:v>52200</c:v>
                </c:pt>
                <c:pt idx="1830">
                  <c:v>52700</c:v>
                </c:pt>
                <c:pt idx="1831">
                  <c:v>52600</c:v>
                </c:pt>
                <c:pt idx="1832">
                  <c:v>53000</c:v>
                </c:pt>
                <c:pt idx="1833">
                  <c:v>52900</c:v>
                </c:pt>
                <c:pt idx="1834">
                  <c:v>53300</c:v>
                </c:pt>
                <c:pt idx="1835">
                  <c:v>53200</c:v>
                </c:pt>
                <c:pt idx="1836">
                  <c:v>53600</c:v>
                </c:pt>
                <c:pt idx="1837">
                  <c:v>53500</c:v>
                </c:pt>
                <c:pt idx="1838">
                  <c:v>53900</c:v>
                </c:pt>
                <c:pt idx="1839">
                  <c:v>53700</c:v>
                </c:pt>
                <c:pt idx="1840">
                  <c:v>54200</c:v>
                </c:pt>
                <c:pt idx="1841">
                  <c:v>54000</c:v>
                </c:pt>
                <c:pt idx="1842">
                  <c:v>54400</c:v>
                </c:pt>
                <c:pt idx="1843">
                  <c:v>54200</c:v>
                </c:pt>
                <c:pt idx="1844">
                  <c:v>54600</c:v>
                </c:pt>
                <c:pt idx="1845">
                  <c:v>54400</c:v>
                </c:pt>
                <c:pt idx="1846">
                  <c:v>54800</c:v>
                </c:pt>
                <c:pt idx="1847">
                  <c:v>54600</c:v>
                </c:pt>
                <c:pt idx="1848">
                  <c:v>54900</c:v>
                </c:pt>
                <c:pt idx="1849">
                  <c:v>54700</c:v>
                </c:pt>
                <c:pt idx="1850">
                  <c:v>55000</c:v>
                </c:pt>
                <c:pt idx="1851">
                  <c:v>54800</c:v>
                </c:pt>
                <c:pt idx="1852">
                  <c:v>55100</c:v>
                </c:pt>
                <c:pt idx="1853">
                  <c:v>54800</c:v>
                </c:pt>
                <c:pt idx="1854">
                  <c:v>55200</c:v>
                </c:pt>
                <c:pt idx="1855">
                  <c:v>54900</c:v>
                </c:pt>
                <c:pt idx="1856">
                  <c:v>55200</c:v>
                </c:pt>
                <c:pt idx="1857">
                  <c:v>54900</c:v>
                </c:pt>
                <c:pt idx="1858">
                  <c:v>55100</c:v>
                </c:pt>
                <c:pt idx="1859">
                  <c:v>54800</c:v>
                </c:pt>
                <c:pt idx="1860">
                  <c:v>55000</c:v>
                </c:pt>
                <c:pt idx="1861">
                  <c:v>54700</c:v>
                </c:pt>
                <c:pt idx="1862">
                  <c:v>54900</c:v>
                </c:pt>
                <c:pt idx="1863">
                  <c:v>54600</c:v>
                </c:pt>
                <c:pt idx="1864">
                  <c:v>54800</c:v>
                </c:pt>
                <c:pt idx="1865">
                  <c:v>54400</c:v>
                </c:pt>
                <c:pt idx="1866">
                  <c:v>54600</c:v>
                </c:pt>
                <c:pt idx="1867">
                  <c:v>54200</c:v>
                </c:pt>
                <c:pt idx="1868">
                  <c:v>54400</c:v>
                </c:pt>
                <c:pt idx="1869">
                  <c:v>53900</c:v>
                </c:pt>
                <c:pt idx="1870">
                  <c:v>54100</c:v>
                </c:pt>
                <c:pt idx="1871">
                  <c:v>53600</c:v>
                </c:pt>
                <c:pt idx="1872">
                  <c:v>53800</c:v>
                </c:pt>
                <c:pt idx="1873">
                  <c:v>53300</c:v>
                </c:pt>
                <c:pt idx="1874">
                  <c:v>53400</c:v>
                </c:pt>
                <c:pt idx="1875">
                  <c:v>52900</c:v>
                </c:pt>
                <c:pt idx="1876">
                  <c:v>53000</c:v>
                </c:pt>
                <c:pt idx="1877">
                  <c:v>52500</c:v>
                </c:pt>
                <c:pt idx="1878">
                  <c:v>52600</c:v>
                </c:pt>
                <c:pt idx="1879">
                  <c:v>52100</c:v>
                </c:pt>
                <c:pt idx="1880">
                  <c:v>52100</c:v>
                </c:pt>
                <c:pt idx="1881">
                  <c:v>51600</c:v>
                </c:pt>
                <c:pt idx="1882">
                  <c:v>51600</c:v>
                </c:pt>
                <c:pt idx="1883">
                  <c:v>51000</c:v>
                </c:pt>
                <c:pt idx="1884">
                  <c:v>51100</c:v>
                </c:pt>
                <c:pt idx="1885">
                  <c:v>50500</c:v>
                </c:pt>
                <c:pt idx="1886">
                  <c:v>50500</c:v>
                </c:pt>
                <c:pt idx="1887">
                  <c:v>49900</c:v>
                </c:pt>
                <c:pt idx="1888">
                  <c:v>49900</c:v>
                </c:pt>
                <c:pt idx="1889">
                  <c:v>49300</c:v>
                </c:pt>
                <c:pt idx="1890">
                  <c:v>49200</c:v>
                </c:pt>
                <c:pt idx="1891">
                  <c:v>48600</c:v>
                </c:pt>
                <c:pt idx="1892">
                  <c:v>48600</c:v>
                </c:pt>
                <c:pt idx="1893">
                  <c:v>47900</c:v>
                </c:pt>
                <c:pt idx="1894">
                  <c:v>47900</c:v>
                </c:pt>
                <c:pt idx="1895">
                  <c:v>47200</c:v>
                </c:pt>
                <c:pt idx="1896">
                  <c:v>47200</c:v>
                </c:pt>
                <c:pt idx="1897">
                  <c:v>46500</c:v>
                </c:pt>
                <c:pt idx="1898">
                  <c:v>46400</c:v>
                </c:pt>
                <c:pt idx="1899">
                  <c:v>45800</c:v>
                </c:pt>
                <c:pt idx="1900">
                  <c:v>45700</c:v>
                </c:pt>
                <c:pt idx="1901">
                  <c:v>45000</c:v>
                </c:pt>
                <c:pt idx="1902">
                  <c:v>44900</c:v>
                </c:pt>
                <c:pt idx="1903">
                  <c:v>44200</c:v>
                </c:pt>
                <c:pt idx="1904">
                  <c:v>44100</c:v>
                </c:pt>
                <c:pt idx="1905">
                  <c:v>43400</c:v>
                </c:pt>
                <c:pt idx="1906">
                  <c:v>43300</c:v>
                </c:pt>
                <c:pt idx="1907">
                  <c:v>42700</c:v>
                </c:pt>
                <c:pt idx="1908">
                  <c:v>42500</c:v>
                </c:pt>
                <c:pt idx="1909">
                  <c:v>41900</c:v>
                </c:pt>
                <c:pt idx="1910">
                  <c:v>41700</c:v>
                </c:pt>
                <c:pt idx="1911">
                  <c:v>41000</c:v>
                </c:pt>
                <c:pt idx="1912">
                  <c:v>40900</c:v>
                </c:pt>
                <c:pt idx="1913">
                  <c:v>40200</c:v>
                </c:pt>
                <c:pt idx="1914">
                  <c:v>40100</c:v>
                </c:pt>
                <c:pt idx="1915">
                  <c:v>39400</c:v>
                </c:pt>
                <c:pt idx="1916">
                  <c:v>39300</c:v>
                </c:pt>
                <c:pt idx="1917">
                  <c:v>38600</c:v>
                </c:pt>
                <c:pt idx="1918">
                  <c:v>38500</c:v>
                </c:pt>
                <c:pt idx="1919">
                  <c:v>37800</c:v>
                </c:pt>
                <c:pt idx="1920">
                  <c:v>37700</c:v>
                </c:pt>
                <c:pt idx="1921">
                  <c:v>37100</c:v>
                </c:pt>
                <c:pt idx="1922">
                  <c:v>37000</c:v>
                </c:pt>
                <c:pt idx="1923">
                  <c:v>36300</c:v>
                </c:pt>
                <c:pt idx="1924">
                  <c:v>36200</c:v>
                </c:pt>
                <c:pt idx="1925">
                  <c:v>35500</c:v>
                </c:pt>
                <c:pt idx="1926">
                  <c:v>35400</c:v>
                </c:pt>
                <c:pt idx="1927">
                  <c:v>34800</c:v>
                </c:pt>
                <c:pt idx="1928">
                  <c:v>34700</c:v>
                </c:pt>
                <c:pt idx="1929">
                  <c:v>34100</c:v>
                </c:pt>
                <c:pt idx="1930">
                  <c:v>34000</c:v>
                </c:pt>
                <c:pt idx="1931">
                  <c:v>33400</c:v>
                </c:pt>
                <c:pt idx="1932">
                  <c:v>33300</c:v>
                </c:pt>
                <c:pt idx="1933">
                  <c:v>32700</c:v>
                </c:pt>
                <c:pt idx="1934">
                  <c:v>32700</c:v>
                </c:pt>
                <c:pt idx="1935">
                  <c:v>32100</c:v>
                </c:pt>
                <c:pt idx="1936">
                  <c:v>32000</c:v>
                </c:pt>
                <c:pt idx="1937">
                  <c:v>31500</c:v>
                </c:pt>
                <c:pt idx="1938">
                  <c:v>31400</c:v>
                </c:pt>
                <c:pt idx="1939">
                  <c:v>30900</c:v>
                </c:pt>
                <c:pt idx="1940">
                  <c:v>30900</c:v>
                </c:pt>
                <c:pt idx="1941">
                  <c:v>30300</c:v>
                </c:pt>
                <c:pt idx="1942">
                  <c:v>30300</c:v>
                </c:pt>
                <c:pt idx="1943">
                  <c:v>29800</c:v>
                </c:pt>
                <c:pt idx="1944">
                  <c:v>29900</c:v>
                </c:pt>
                <c:pt idx="1945">
                  <c:v>29300</c:v>
                </c:pt>
                <c:pt idx="1946">
                  <c:v>29400</c:v>
                </c:pt>
                <c:pt idx="1947">
                  <c:v>28900</c:v>
                </c:pt>
                <c:pt idx="1948">
                  <c:v>29000</c:v>
                </c:pt>
                <c:pt idx="1949">
                  <c:v>28500</c:v>
                </c:pt>
                <c:pt idx="1950">
                  <c:v>28600</c:v>
                </c:pt>
                <c:pt idx="1951">
                  <c:v>28100</c:v>
                </c:pt>
                <c:pt idx="1952">
                  <c:v>28200</c:v>
                </c:pt>
                <c:pt idx="1953">
                  <c:v>27800</c:v>
                </c:pt>
                <c:pt idx="1954">
                  <c:v>27900</c:v>
                </c:pt>
                <c:pt idx="1955">
                  <c:v>27500</c:v>
                </c:pt>
                <c:pt idx="1956">
                  <c:v>27700</c:v>
                </c:pt>
                <c:pt idx="1957">
                  <c:v>27200</c:v>
                </c:pt>
                <c:pt idx="1958">
                  <c:v>27400</c:v>
                </c:pt>
                <c:pt idx="1959">
                  <c:v>27000</c:v>
                </c:pt>
                <c:pt idx="1960">
                  <c:v>27200</c:v>
                </c:pt>
                <c:pt idx="1961">
                  <c:v>26900</c:v>
                </c:pt>
                <c:pt idx="1962">
                  <c:v>27100</c:v>
                </c:pt>
                <c:pt idx="1963">
                  <c:v>26700</c:v>
                </c:pt>
                <c:pt idx="1964">
                  <c:v>27000</c:v>
                </c:pt>
                <c:pt idx="1965">
                  <c:v>26700</c:v>
                </c:pt>
                <c:pt idx="1966">
                  <c:v>26900</c:v>
                </c:pt>
                <c:pt idx="1967">
                  <c:v>26600</c:v>
                </c:pt>
                <c:pt idx="1968">
                  <c:v>26900</c:v>
                </c:pt>
                <c:pt idx="1969">
                  <c:v>26600</c:v>
                </c:pt>
                <c:pt idx="1970">
                  <c:v>26900</c:v>
                </c:pt>
                <c:pt idx="1971">
                  <c:v>26600</c:v>
                </c:pt>
                <c:pt idx="1972">
                  <c:v>27000</c:v>
                </c:pt>
                <c:pt idx="1973">
                  <c:v>26700</c:v>
                </c:pt>
                <c:pt idx="1974">
                  <c:v>27000</c:v>
                </c:pt>
                <c:pt idx="1975">
                  <c:v>27100</c:v>
                </c:pt>
                <c:pt idx="1976">
                  <c:v>27200</c:v>
                </c:pt>
                <c:pt idx="1977">
                  <c:v>26900</c:v>
                </c:pt>
                <c:pt idx="1978">
                  <c:v>27300</c:v>
                </c:pt>
                <c:pt idx="1979">
                  <c:v>27100</c:v>
                </c:pt>
                <c:pt idx="1980">
                  <c:v>27500</c:v>
                </c:pt>
                <c:pt idx="1981">
                  <c:v>27300</c:v>
                </c:pt>
                <c:pt idx="1982">
                  <c:v>27700</c:v>
                </c:pt>
                <c:pt idx="1983">
                  <c:v>27500</c:v>
                </c:pt>
                <c:pt idx="1984">
                  <c:v>27900</c:v>
                </c:pt>
                <c:pt idx="1985">
                  <c:v>27800</c:v>
                </c:pt>
                <c:pt idx="1986">
                  <c:v>28200</c:v>
                </c:pt>
                <c:pt idx="1987">
                  <c:v>28000</c:v>
                </c:pt>
                <c:pt idx="1988">
                  <c:v>28500</c:v>
                </c:pt>
                <c:pt idx="1989">
                  <c:v>28300</c:v>
                </c:pt>
                <c:pt idx="1990">
                  <c:v>28800</c:v>
                </c:pt>
                <c:pt idx="1991">
                  <c:v>28700</c:v>
                </c:pt>
                <c:pt idx="1992">
                  <c:v>29100</c:v>
                </c:pt>
                <c:pt idx="1993">
                  <c:v>29000</c:v>
                </c:pt>
                <c:pt idx="1994">
                  <c:v>29500</c:v>
                </c:pt>
                <c:pt idx="1995">
                  <c:v>29300</c:v>
                </c:pt>
                <c:pt idx="1996">
                  <c:v>29800</c:v>
                </c:pt>
                <c:pt idx="1997">
                  <c:v>29700</c:v>
                </c:pt>
                <c:pt idx="1998">
                  <c:v>30200</c:v>
                </c:pt>
                <c:pt idx="1999">
                  <c:v>30100</c:v>
                </c:pt>
                <c:pt idx="2000">
                  <c:v>30500</c:v>
                </c:pt>
                <c:pt idx="2001">
                  <c:v>30400</c:v>
                </c:pt>
                <c:pt idx="2002">
                  <c:v>30900</c:v>
                </c:pt>
                <c:pt idx="2003">
                  <c:v>30800</c:v>
                </c:pt>
                <c:pt idx="2004">
                  <c:v>31300</c:v>
                </c:pt>
                <c:pt idx="2005">
                  <c:v>31200</c:v>
                </c:pt>
                <c:pt idx="2006">
                  <c:v>31700</c:v>
                </c:pt>
                <c:pt idx="2007">
                  <c:v>31600</c:v>
                </c:pt>
                <c:pt idx="2008">
                  <c:v>32000</c:v>
                </c:pt>
                <c:pt idx="2009">
                  <c:v>31900</c:v>
                </c:pt>
                <c:pt idx="2010">
                  <c:v>32400</c:v>
                </c:pt>
                <c:pt idx="2011">
                  <c:v>32300</c:v>
                </c:pt>
                <c:pt idx="2012">
                  <c:v>32800</c:v>
                </c:pt>
                <c:pt idx="2013">
                  <c:v>32700</c:v>
                </c:pt>
                <c:pt idx="2014">
                  <c:v>33100</c:v>
                </c:pt>
                <c:pt idx="2015">
                  <c:v>33000</c:v>
                </c:pt>
                <c:pt idx="2016">
                  <c:v>33500</c:v>
                </c:pt>
                <c:pt idx="2017">
                  <c:v>33400</c:v>
                </c:pt>
                <c:pt idx="2018">
                  <c:v>33800</c:v>
                </c:pt>
                <c:pt idx="2019">
                  <c:v>33700</c:v>
                </c:pt>
                <c:pt idx="2020">
                  <c:v>34100</c:v>
                </c:pt>
                <c:pt idx="2021">
                  <c:v>34000</c:v>
                </c:pt>
                <c:pt idx="2022">
                  <c:v>34400</c:v>
                </c:pt>
                <c:pt idx="2023">
                  <c:v>34300</c:v>
                </c:pt>
                <c:pt idx="2024">
                  <c:v>34700</c:v>
                </c:pt>
                <c:pt idx="2025">
                  <c:v>34500</c:v>
                </c:pt>
                <c:pt idx="2026">
                  <c:v>34900</c:v>
                </c:pt>
                <c:pt idx="2027">
                  <c:v>34800</c:v>
                </c:pt>
                <c:pt idx="2028">
                  <c:v>35200</c:v>
                </c:pt>
                <c:pt idx="2029">
                  <c:v>35000</c:v>
                </c:pt>
                <c:pt idx="2030">
                  <c:v>35400</c:v>
                </c:pt>
                <c:pt idx="2031">
                  <c:v>35200</c:v>
                </c:pt>
                <c:pt idx="2032">
                  <c:v>35500</c:v>
                </c:pt>
                <c:pt idx="2033">
                  <c:v>35300</c:v>
                </c:pt>
                <c:pt idx="2034">
                  <c:v>35700</c:v>
                </c:pt>
                <c:pt idx="2035">
                  <c:v>35500</c:v>
                </c:pt>
                <c:pt idx="2036">
                  <c:v>35800</c:v>
                </c:pt>
                <c:pt idx="2037">
                  <c:v>35600</c:v>
                </c:pt>
                <c:pt idx="2038">
                  <c:v>35900</c:v>
                </c:pt>
                <c:pt idx="2039">
                  <c:v>35700</c:v>
                </c:pt>
                <c:pt idx="2040">
                  <c:v>36000</c:v>
                </c:pt>
                <c:pt idx="2041">
                  <c:v>35700</c:v>
                </c:pt>
                <c:pt idx="2042">
                  <c:v>36000</c:v>
                </c:pt>
                <c:pt idx="2043">
                  <c:v>35800</c:v>
                </c:pt>
                <c:pt idx="2044">
                  <c:v>36100</c:v>
                </c:pt>
                <c:pt idx="2045">
                  <c:v>35800</c:v>
                </c:pt>
                <c:pt idx="2046">
                  <c:v>36100</c:v>
                </c:pt>
                <c:pt idx="2047">
                  <c:v>35800</c:v>
                </c:pt>
                <c:pt idx="2048">
                  <c:v>36000</c:v>
                </c:pt>
                <c:pt idx="2049">
                  <c:v>35700</c:v>
                </c:pt>
                <c:pt idx="2050">
                  <c:v>36000</c:v>
                </c:pt>
                <c:pt idx="2051">
                  <c:v>35700</c:v>
                </c:pt>
                <c:pt idx="2052">
                  <c:v>35900</c:v>
                </c:pt>
                <c:pt idx="2053">
                  <c:v>35600</c:v>
                </c:pt>
                <c:pt idx="2054">
                  <c:v>35800</c:v>
                </c:pt>
                <c:pt idx="2055">
                  <c:v>35400</c:v>
                </c:pt>
                <c:pt idx="2056">
                  <c:v>35700</c:v>
                </c:pt>
                <c:pt idx="2057">
                  <c:v>35300</c:v>
                </c:pt>
                <c:pt idx="2058">
                  <c:v>35500</c:v>
                </c:pt>
                <c:pt idx="2059">
                  <c:v>35200</c:v>
                </c:pt>
                <c:pt idx="2060">
                  <c:v>35400</c:v>
                </c:pt>
                <c:pt idx="2061">
                  <c:v>35000</c:v>
                </c:pt>
                <c:pt idx="2062">
                  <c:v>35200</c:v>
                </c:pt>
                <c:pt idx="2063">
                  <c:v>34800</c:v>
                </c:pt>
                <c:pt idx="2064">
                  <c:v>35000</c:v>
                </c:pt>
                <c:pt idx="2065">
                  <c:v>34600</c:v>
                </c:pt>
                <c:pt idx="2066">
                  <c:v>34800</c:v>
                </c:pt>
                <c:pt idx="2067">
                  <c:v>34400</c:v>
                </c:pt>
                <c:pt idx="2068">
                  <c:v>34600</c:v>
                </c:pt>
                <c:pt idx="2069">
                  <c:v>34200</c:v>
                </c:pt>
                <c:pt idx="2070">
                  <c:v>34400</c:v>
                </c:pt>
                <c:pt idx="2071">
                  <c:v>34000</c:v>
                </c:pt>
                <c:pt idx="2072">
                  <c:v>34200</c:v>
                </c:pt>
                <c:pt idx="2073">
                  <c:v>33800</c:v>
                </c:pt>
                <c:pt idx="2074">
                  <c:v>34000</c:v>
                </c:pt>
                <c:pt idx="2075">
                  <c:v>33600</c:v>
                </c:pt>
                <c:pt idx="2076">
                  <c:v>33700</c:v>
                </c:pt>
                <c:pt idx="2077">
                  <c:v>33300</c:v>
                </c:pt>
                <c:pt idx="2078">
                  <c:v>33500</c:v>
                </c:pt>
                <c:pt idx="2079">
                  <c:v>33100</c:v>
                </c:pt>
                <c:pt idx="2080">
                  <c:v>33300</c:v>
                </c:pt>
                <c:pt idx="2081">
                  <c:v>32900</c:v>
                </c:pt>
                <c:pt idx="2082">
                  <c:v>33100</c:v>
                </c:pt>
                <c:pt idx="2083">
                  <c:v>32700</c:v>
                </c:pt>
                <c:pt idx="2084">
                  <c:v>32900</c:v>
                </c:pt>
                <c:pt idx="2085">
                  <c:v>32600</c:v>
                </c:pt>
                <c:pt idx="2086">
                  <c:v>32800</c:v>
                </c:pt>
                <c:pt idx="2087">
                  <c:v>32400</c:v>
                </c:pt>
                <c:pt idx="2088">
                  <c:v>32600</c:v>
                </c:pt>
                <c:pt idx="2089">
                  <c:v>32300</c:v>
                </c:pt>
                <c:pt idx="2090">
                  <c:v>32500</c:v>
                </c:pt>
                <c:pt idx="2091">
                  <c:v>32100</c:v>
                </c:pt>
                <c:pt idx="2092">
                  <c:v>32400</c:v>
                </c:pt>
                <c:pt idx="2093">
                  <c:v>32000</c:v>
                </c:pt>
                <c:pt idx="2094">
                  <c:v>32300</c:v>
                </c:pt>
                <c:pt idx="2095">
                  <c:v>32000</c:v>
                </c:pt>
                <c:pt idx="2096">
                  <c:v>32200</c:v>
                </c:pt>
                <c:pt idx="2097">
                  <c:v>31900</c:v>
                </c:pt>
                <c:pt idx="2098">
                  <c:v>32200</c:v>
                </c:pt>
                <c:pt idx="2099">
                  <c:v>31900</c:v>
                </c:pt>
                <c:pt idx="2100">
                  <c:v>32200</c:v>
                </c:pt>
                <c:pt idx="2101">
                  <c:v>31900</c:v>
                </c:pt>
                <c:pt idx="2102">
                  <c:v>32200</c:v>
                </c:pt>
                <c:pt idx="2103">
                  <c:v>31900</c:v>
                </c:pt>
                <c:pt idx="2104">
                  <c:v>32300</c:v>
                </c:pt>
                <c:pt idx="2105">
                  <c:v>32000</c:v>
                </c:pt>
                <c:pt idx="2106">
                  <c:v>32400</c:v>
                </c:pt>
                <c:pt idx="2107">
                  <c:v>32100</c:v>
                </c:pt>
                <c:pt idx="2108">
                  <c:v>32500</c:v>
                </c:pt>
                <c:pt idx="2109">
                  <c:v>32300</c:v>
                </c:pt>
                <c:pt idx="2110">
                  <c:v>32600</c:v>
                </c:pt>
                <c:pt idx="2111">
                  <c:v>32400</c:v>
                </c:pt>
                <c:pt idx="2112">
                  <c:v>32800</c:v>
                </c:pt>
                <c:pt idx="2113">
                  <c:v>32600</c:v>
                </c:pt>
                <c:pt idx="2114">
                  <c:v>33000</c:v>
                </c:pt>
                <c:pt idx="2115">
                  <c:v>32900</c:v>
                </c:pt>
                <c:pt idx="2116">
                  <c:v>33300</c:v>
                </c:pt>
                <c:pt idx="2117">
                  <c:v>33200</c:v>
                </c:pt>
                <c:pt idx="2118">
                  <c:v>33600</c:v>
                </c:pt>
                <c:pt idx="2119">
                  <c:v>33500</c:v>
                </c:pt>
                <c:pt idx="2120">
                  <c:v>33900</c:v>
                </c:pt>
                <c:pt idx="2121">
                  <c:v>33800</c:v>
                </c:pt>
                <c:pt idx="2122">
                  <c:v>34300</c:v>
                </c:pt>
                <c:pt idx="2123">
                  <c:v>34200</c:v>
                </c:pt>
                <c:pt idx="2124">
                  <c:v>34600</c:v>
                </c:pt>
                <c:pt idx="2125">
                  <c:v>34600</c:v>
                </c:pt>
                <c:pt idx="2126">
                  <c:v>35100</c:v>
                </c:pt>
                <c:pt idx="2127">
                  <c:v>35000</c:v>
                </c:pt>
                <c:pt idx="2128">
                  <c:v>35500</c:v>
                </c:pt>
                <c:pt idx="2129">
                  <c:v>35400</c:v>
                </c:pt>
                <c:pt idx="2130">
                  <c:v>36000</c:v>
                </c:pt>
                <c:pt idx="2131">
                  <c:v>35900</c:v>
                </c:pt>
                <c:pt idx="2132">
                  <c:v>36400</c:v>
                </c:pt>
                <c:pt idx="2133">
                  <c:v>36400</c:v>
                </c:pt>
                <c:pt idx="2134">
                  <c:v>37000</c:v>
                </c:pt>
                <c:pt idx="2135">
                  <c:v>36900</c:v>
                </c:pt>
                <c:pt idx="2136">
                  <c:v>37500</c:v>
                </c:pt>
                <c:pt idx="2137">
                  <c:v>37500</c:v>
                </c:pt>
                <c:pt idx="2138">
                  <c:v>38000</c:v>
                </c:pt>
                <c:pt idx="2139">
                  <c:v>38000</c:v>
                </c:pt>
                <c:pt idx="2140">
                  <c:v>38600</c:v>
                </c:pt>
                <c:pt idx="2141">
                  <c:v>38500</c:v>
                </c:pt>
                <c:pt idx="2142">
                  <c:v>39100</c:v>
                </c:pt>
                <c:pt idx="2143">
                  <c:v>39100</c:v>
                </c:pt>
                <c:pt idx="2144">
                  <c:v>39700</c:v>
                </c:pt>
                <c:pt idx="2145">
                  <c:v>39700</c:v>
                </c:pt>
                <c:pt idx="2146">
                  <c:v>40200</c:v>
                </c:pt>
                <c:pt idx="2147">
                  <c:v>40200</c:v>
                </c:pt>
                <c:pt idx="2148">
                  <c:v>40800</c:v>
                </c:pt>
                <c:pt idx="2149">
                  <c:v>40800</c:v>
                </c:pt>
                <c:pt idx="2150">
                  <c:v>41300</c:v>
                </c:pt>
                <c:pt idx="2151">
                  <c:v>41300</c:v>
                </c:pt>
                <c:pt idx="2152">
                  <c:v>41900</c:v>
                </c:pt>
                <c:pt idx="2153">
                  <c:v>41900</c:v>
                </c:pt>
                <c:pt idx="2154">
                  <c:v>42400</c:v>
                </c:pt>
                <c:pt idx="2155">
                  <c:v>42400</c:v>
                </c:pt>
                <c:pt idx="2156">
                  <c:v>42900</c:v>
                </c:pt>
                <c:pt idx="2157">
                  <c:v>42900</c:v>
                </c:pt>
                <c:pt idx="2158">
                  <c:v>43400</c:v>
                </c:pt>
                <c:pt idx="2159">
                  <c:v>43400</c:v>
                </c:pt>
                <c:pt idx="2160">
                  <c:v>43900</c:v>
                </c:pt>
                <c:pt idx="2161">
                  <c:v>43800</c:v>
                </c:pt>
                <c:pt idx="2162">
                  <c:v>44300</c:v>
                </c:pt>
                <c:pt idx="2163">
                  <c:v>44200</c:v>
                </c:pt>
                <c:pt idx="2164">
                  <c:v>44700</c:v>
                </c:pt>
                <c:pt idx="2165">
                  <c:v>44600</c:v>
                </c:pt>
                <c:pt idx="2166">
                  <c:v>45100</c:v>
                </c:pt>
                <c:pt idx="2167">
                  <c:v>45000</c:v>
                </c:pt>
                <c:pt idx="2168">
                  <c:v>45400</c:v>
                </c:pt>
                <c:pt idx="2169">
                  <c:v>45300</c:v>
                </c:pt>
                <c:pt idx="2170">
                  <c:v>45700</c:v>
                </c:pt>
                <c:pt idx="2171">
                  <c:v>45500</c:v>
                </c:pt>
                <c:pt idx="2172">
                  <c:v>45900</c:v>
                </c:pt>
                <c:pt idx="2173">
                  <c:v>45800</c:v>
                </c:pt>
                <c:pt idx="2174">
                  <c:v>46100</c:v>
                </c:pt>
                <c:pt idx="2175">
                  <c:v>45900</c:v>
                </c:pt>
                <c:pt idx="2176">
                  <c:v>46300</c:v>
                </c:pt>
                <c:pt idx="2177">
                  <c:v>46100</c:v>
                </c:pt>
                <c:pt idx="2178">
                  <c:v>46400</c:v>
                </c:pt>
                <c:pt idx="2179">
                  <c:v>46100</c:v>
                </c:pt>
                <c:pt idx="2180">
                  <c:v>46400</c:v>
                </c:pt>
                <c:pt idx="2181">
                  <c:v>46100</c:v>
                </c:pt>
                <c:pt idx="2182">
                  <c:v>46400</c:v>
                </c:pt>
                <c:pt idx="2183">
                  <c:v>46100</c:v>
                </c:pt>
                <c:pt idx="2184">
                  <c:v>46400</c:v>
                </c:pt>
                <c:pt idx="2185">
                  <c:v>46000</c:v>
                </c:pt>
                <c:pt idx="2186">
                  <c:v>46200</c:v>
                </c:pt>
                <c:pt idx="2187">
                  <c:v>45900</c:v>
                </c:pt>
                <c:pt idx="2188">
                  <c:v>46000</c:v>
                </c:pt>
                <c:pt idx="2189">
                  <c:v>45600</c:v>
                </c:pt>
                <c:pt idx="2190">
                  <c:v>45800</c:v>
                </c:pt>
                <c:pt idx="2191">
                  <c:v>45400</c:v>
                </c:pt>
                <c:pt idx="2192">
                  <c:v>45500</c:v>
                </c:pt>
                <c:pt idx="2193">
                  <c:v>45000</c:v>
                </c:pt>
                <c:pt idx="2194">
                  <c:v>45100</c:v>
                </c:pt>
                <c:pt idx="2195">
                  <c:v>44600</c:v>
                </c:pt>
                <c:pt idx="2196">
                  <c:v>44700</c:v>
                </c:pt>
                <c:pt idx="2197">
                  <c:v>44200</c:v>
                </c:pt>
                <c:pt idx="2198">
                  <c:v>44200</c:v>
                </c:pt>
                <c:pt idx="2199">
                  <c:v>43700</c:v>
                </c:pt>
                <c:pt idx="2200">
                  <c:v>43700</c:v>
                </c:pt>
                <c:pt idx="2201">
                  <c:v>43100</c:v>
                </c:pt>
                <c:pt idx="2202">
                  <c:v>43100</c:v>
                </c:pt>
                <c:pt idx="2203">
                  <c:v>42500</c:v>
                </c:pt>
                <c:pt idx="2204">
                  <c:v>42500</c:v>
                </c:pt>
                <c:pt idx="2205">
                  <c:v>41800</c:v>
                </c:pt>
                <c:pt idx="2206">
                  <c:v>41800</c:v>
                </c:pt>
                <c:pt idx="2207">
                  <c:v>41100</c:v>
                </c:pt>
                <c:pt idx="2208">
                  <c:v>41000</c:v>
                </c:pt>
                <c:pt idx="2209">
                  <c:v>40300</c:v>
                </c:pt>
                <c:pt idx="2210">
                  <c:v>40200</c:v>
                </c:pt>
                <c:pt idx="2211">
                  <c:v>39500</c:v>
                </c:pt>
                <c:pt idx="2212">
                  <c:v>39400</c:v>
                </c:pt>
                <c:pt idx="2213">
                  <c:v>38600</c:v>
                </c:pt>
                <c:pt idx="2214">
                  <c:v>38500</c:v>
                </c:pt>
                <c:pt idx="2215">
                  <c:v>37700</c:v>
                </c:pt>
                <c:pt idx="2216">
                  <c:v>37500</c:v>
                </c:pt>
                <c:pt idx="2217">
                  <c:v>36800</c:v>
                </c:pt>
                <c:pt idx="2218">
                  <c:v>36600</c:v>
                </c:pt>
                <c:pt idx="2219">
                  <c:v>35800</c:v>
                </c:pt>
                <c:pt idx="2220">
                  <c:v>35600</c:v>
                </c:pt>
                <c:pt idx="2221">
                  <c:v>34800</c:v>
                </c:pt>
                <c:pt idx="2222">
                  <c:v>34500</c:v>
                </c:pt>
                <c:pt idx="2223">
                  <c:v>33700</c:v>
                </c:pt>
                <c:pt idx="2224">
                  <c:v>33500</c:v>
                </c:pt>
                <c:pt idx="2225">
                  <c:v>32700</c:v>
                </c:pt>
                <c:pt idx="2226">
                  <c:v>32400</c:v>
                </c:pt>
                <c:pt idx="2227">
                  <c:v>31600</c:v>
                </c:pt>
                <c:pt idx="2228">
                  <c:v>31300</c:v>
                </c:pt>
                <c:pt idx="2229">
                  <c:v>30500</c:v>
                </c:pt>
                <c:pt idx="2230">
                  <c:v>30200</c:v>
                </c:pt>
                <c:pt idx="2231">
                  <c:v>29400</c:v>
                </c:pt>
                <c:pt idx="2232">
                  <c:v>29100</c:v>
                </c:pt>
                <c:pt idx="2233">
                  <c:v>28200</c:v>
                </c:pt>
                <c:pt idx="2234">
                  <c:v>28000</c:v>
                </c:pt>
                <c:pt idx="2235">
                  <c:v>27100</c:v>
                </c:pt>
                <c:pt idx="2236">
                  <c:v>26800</c:v>
                </c:pt>
                <c:pt idx="2237">
                  <c:v>26000</c:v>
                </c:pt>
                <c:pt idx="2238">
                  <c:v>25700</c:v>
                </c:pt>
                <c:pt idx="2239">
                  <c:v>29800</c:v>
                </c:pt>
                <c:pt idx="2240">
                  <c:v>30000</c:v>
                </c:pt>
                <c:pt idx="2241">
                  <c:v>29500</c:v>
                </c:pt>
                <c:pt idx="2242">
                  <c:v>29700</c:v>
                </c:pt>
                <c:pt idx="2243">
                  <c:v>29100</c:v>
                </c:pt>
                <c:pt idx="2244">
                  <c:v>29300</c:v>
                </c:pt>
                <c:pt idx="2245">
                  <c:v>28800</c:v>
                </c:pt>
                <c:pt idx="2246">
                  <c:v>29000</c:v>
                </c:pt>
                <c:pt idx="2247">
                  <c:v>28500</c:v>
                </c:pt>
                <c:pt idx="2248">
                  <c:v>28700</c:v>
                </c:pt>
                <c:pt idx="2249">
                  <c:v>28200</c:v>
                </c:pt>
                <c:pt idx="2250">
                  <c:v>28500</c:v>
                </c:pt>
                <c:pt idx="2251">
                  <c:v>28000</c:v>
                </c:pt>
                <c:pt idx="2252">
                  <c:v>28200</c:v>
                </c:pt>
                <c:pt idx="2253">
                  <c:v>27800</c:v>
                </c:pt>
                <c:pt idx="2254">
                  <c:v>27766.67</c:v>
                </c:pt>
                <c:pt idx="2255">
                  <c:v>27733.329999999994</c:v>
                </c:pt>
                <c:pt idx="2256">
                  <c:v>27700</c:v>
                </c:pt>
                <c:pt idx="2257">
                  <c:v>27666.66</c:v>
                </c:pt>
                <c:pt idx="2258">
                  <c:v>27633.329999999994</c:v>
                </c:pt>
                <c:pt idx="2259">
                  <c:v>27600</c:v>
                </c:pt>
                <c:pt idx="2260">
                  <c:v>27566.67</c:v>
                </c:pt>
                <c:pt idx="2261">
                  <c:v>27533.329999999994</c:v>
                </c:pt>
                <c:pt idx="2262">
                  <c:v>27500</c:v>
                </c:pt>
                <c:pt idx="2263">
                  <c:v>27100</c:v>
                </c:pt>
                <c:pt idx="2264">
                  <c:v>27400</c:v>
                </c:pt>
                <c:pt idx="2265">
                  <c:v>27000</c:v>
                </c:pt>
                <c:pt idx="2266">
                  <c:v>27400</c:v>
                </c:pt>
                <c:pt idx="2267">
                  <c:v>27000</c:v>
                </c:pt>
                <c:pt idx="2268">
                  <c:v>27400</c:v>
                </c:pt>
                <c:pt idx="2269">
                  <c:v>27000</c:v>
                </c:pt>
                <c:pt idx="2270">
                  <c:v>27400</c:v>
                </c:pt>
                <c:pt idx="2271">
                  <c:v>27000</c:v>
                </c:pt>
                <c:pt idx="2272">
                  <c:v>27400</c:v>
                </c:pt>
                <c:pt idx="2273">
                  <c:v>27000</c:v>
                </c:pt>
                <c:pt idx="2274">
                  <c:v>27400</c:v>
                </c:pt>
                <c:pt idx="2275">
                  <c:v>27100</c:v>
                </c:pt>
                <c:pt idx="2276">
                  <c:v>27500</c:v>
                </c:pt>
                <c:pt idx="2277">
                  <c:v>27200</c:v>
                </c:pt>
                <c:pt idx="2278">
                  <c:v>27600</c:v>
                </c:pt>
                <c:pt idx="2279">
                  <c:v>27300</c:v>
                </c:pt>
                <c:pt idx="2280">
                  <c:v>27700</c:v>
                </c:pt>
                <c:pt idx="2281">
                  <c:v>27400</c:v>
                </c:pt>
                <c:pt idx="2282">
                  <c:v>27800</c:v>
                </c:pt>
                <c:pt idx="2283">
                  <c:v>27500</c:v>
                </c:pt>
                <c:pt idx="2284">
                  <c:v>28000</c:v>
                </c:pt>
                <c:pt idx="2285">
                  <c:v>27700</c:v>
                </c:pt>
                <c:pt idx="2286">
                  <c:v>28100</c:v>
                </c:pt>
                <c:pt idx="2287">
                  <c:v>27800</c:v>
                </c:pt>
                <c:pt idx="2288">
                  <c:v>28300</c:v>
                </c:pt>
                <c:pt idx="2289">
                  <c:v>28000</c:v>
                </c:pt>
                <c:pt idx="2290">
                  <c:v>28400</c:v>
                </c:pt>
                <c:pt idx="2291">
                  <c:v>28100</c:v>
                </c:pt>
                <c:pt idx="2292">
                  <c:v>28600</c:v>
                </c:pt>
                <c:pt idx="2293">
                  <c:v>28300</c:v>
                </c:pt>
                <c:pt idx="2294">
                  <c:v>28800</c:v>
                </c:pt>
                <c:pt idx="2295">
                  <c:v>28500</c:v>
                </c:pt>
                <c:pt idx="2296">
                  <c:v>29000</c:v>
                </c:pt>
                <c:pt idx="2297">
                  <c:v>28700</c:v>
                </c:pt>
                <c:pt idx="2298">
                  <c:v>29100</c:v>
                </c:pt>
                <c:pt idx="2299">
                  <c:v>28900</c:v>
                </c:pt>
                <c:pt idx="2300">
                  <c:v>29300</c:v>
                </c:pt>
                <c:pt idx="2301">
                  <c:v>29000</c:v>
                </c:pt>
                <c:pt idx="2302">
                  <c:v>29500</c:v>
                </c:pt>
                <c:pt idx="2303">
                  <c:v>29300</c:v>
                </c:pt>
                <c:pt idx="2304">
                  <c:v>29700</c:v>
                </c:pt>
                <c:pt idx="2305">
                  <c:v>29400</c:v>
                </c:pt>
                <c:pt idx="2306">
                  <c:v>29900</c:v>
                </c:pt>
                <c:pt idx="2307">
                  <c:v>29600</c:v>
                </c:pt>
                <c:pt idx="2308">
                  <c:v>30000</c:v>
                </c:pt>
                <c:pt idx="2309">
                  <c:v>29800</c:v>
                </c:pt>
                <c:pt idx="2310">
                  <c:v>30200</c:v>
                </c:pt>
                <c:pt idx="2311">
                  <c:v>29900</c:v>
                </c:pt>
                <c:pt idx="2312">
                  <c:v>30400</c:v>
                </c:pt>
                <c:pt idx="2313">
                  <c:v>30100</c:v>
                </c:pt>
                <c:pt idx="2314">
                  <c:v>30500</c:v>
                </c:pt>
                <c:pt idx="2315">
                  <c:v>30200</c:v>
                </c:pt>
                <c:pt idx="2316">
                  <c:v>30600</c:v>
                </c:pt>
                <c:pt idx="2317">
                  <c:v>30400</c:v>
                </c:pt>
                <c:pt idx="2318">
                  <c:v>30800</c:v>
                </c:pt>
                <c:pt idx="2319">
                  <c:v>30500</c:v>
                </c:pt>
                <c:pt idx="2320">
                  <c:v>30900</c:v>
                </c:pt>
                <c:pt idx="2321">
                  <c:v>30600</c:v>
                </c:pt>
                <c:pt idx="2322">
                  <c:v>31000</c:v>
                </c:pt>
                <c:pt idx="2323">
                  <c:v>30700</c:v>
                </c:pt>
                <c:pt idx="2324">
                  <c:v>31000</c:v>
                </c:pt>
                <c:pt idx="2325">
                  <c:v>30700</c:v>
                </c:pt>
                <c:pt idx="2326">
                  <c:v>31100</c:v>
                </c:pt>
                <c:pt idx="2327">
                  <c:v>30800</c:v>
                </c:pt>
                <c:pt idx="2328">
                  <c:v>31200</c:v>
                </c:pt>
                <c:pt idx="2329">
                  <c:v>30800</c:v>
                </c:pt>
                <c:pt idx="2330">
                  <c:v>31200</c:v>
                </c:pt>
                <c:pt idx="2331">
                  <c:v>30900</c:v>
                </c:pt>
                <c:pt idx="2332">
                  <c:v>31200</c:v>
                </c:pt>
                <c:pt idx="2333">
                  <c:v>30900</c:v>
                </c:pt>
                <c:pt idx="2334">
                  <c:v>31200</c:v>
                </c:pt>
                <c:pt idx="2335">
                  <c:v>30900</c:v>
                </c:pt>
                <c:pt idx="2336">
                  <c:v>31200</c:v>
                </c:pt>
                <c:pt idx="2337">
                  <c:v>30800</c:v>
                </c:pt>
                <c:pt idx="2338">
                  <c:v>31200</c:v>
                </c:pt>
                <c:pt idx="2339">
                  <c:v>30800</c:v>
                </c:pt>
                <c:pt idx="2340">
                  <c:v>31100</c:v>
                </c:pt>
                <c:pt idx="2341">
                  <c:v>30800</c:v>
                </c:pt>
                <c:pt idx="2342">
                  <c:v>30750</c:v>
                </c:pt>
                <c:pt idx="2343">
                  <c:v>30700</c:v>
                </c:pt>
                <c:pt idx="2344">
                  <c:v>31000</c:v>
                </c:pt>
                <c:pt idx="2345">
                  <c:v>30600</c:v>
                </c:pt>
                <c:pt idx="2346">
                  <c:v>30900</c:v>
                </c:pt>
                <c:pt idx="2347">
                  <c:v>30500</c:v>
                </c:pt>
                <c:pt idx="2348">
                  <c:v>30800</c:v>
                </c:pt>
                <c:pt idx="2349">
                  <c:v>30400</c:v>
                </c:pt>
                <c:pt idx="2350">
                  <c:v>30700</c:v>
                </c:pt>
                <c:pt idx="2351">
                  <c:v>30300</c:v>
                </c:pt>
                <c:pt idx="2352">
                  <c:v>30500</c:v>
                </c:pt>
                <c:pt idx="2353">
                  <c:v>30100</c:v>
                </c:pt>
                <c:pt idx="2354">
                  <c:v>30400</c:v>
                </c:pt>
                <c:pt idx="2355">
                  <c:v>30000</c:v>
                </c:pt>
                <c:pt idx="2356">
                  <c:v>30200</c:v>
                </c:pt>
                <c:pt idx="2357">
                  <c:v>29800</c:v>
                </c:pt>
                <c:pt idx="2358">
                  <c:v>30100</c:v>
                </c:pt>
                <c:pt idx="2359">
                  <c:v>29700</c:v>
                </c:pt>
                <c:pt idx="2360">
                  <c:v>29900</c:v>
                </c:pt>
                <c:pt idx="2361">
                  <c:v>29500</c:v>
                </c:pt>
                <c:pt idx="2362">
                  <c:v>29700</c:v>
                </c:pt>
                <c:pt idx="2363">
                  <c:v>29300</c:v>
                </c:pt>
                <c:pt idx="2364">
                  <c:v>29500</c:v>
                </c:pt>
                <c:pt idx="2365">
                  <c:v>29100</c:v>
                </c:pt>
                <c:pt idx="2366">
                  <c:v>29300</c:v>
                </c:pt>
                <c:pt idx="2367">
                  <c:v>28900</c:v>
                </c:pt>
                <c:pt idx="2368">
                  <c:v>29100</c:v>
                </c:pt>
                <c:pt idx="2369">
                  <c:v>28600</c:v>
                </c:pt>
                <c:pt idx="2370">
                  <c:v>28900</c:v>
                </c:pt>
                <c:pt idx="2371">
                  <c:v>28400</c:v>
                </c:pt>
                <c:pt idx="2372">
                  <c:v>28600</c:v>
                </c:pt>
                <c:pt idx="2373">
                  <c:v>28200</c:v>
                </c:pt>
                <c:pt idx="2374">
                  <c:v>28400</c:v>
                </c:pt>
                <c:pt idx="2375">
                  <c:v>28000</c:v>
                </c:pt>
                <c:pt idx="2376">
                  <c:v>28200</c:v>
                </c:pt>
                <c:pt idx="2377">
                  <c:v>27700</c:v>
                </c:pt>
                <c:pt idx="2378">
                  <c:v>27900</c:v>
                </c:pt>
                <c:pt idx="2379">
                  <c:v>27500</c:v>
                </c:pt>
                <c:pt idx="2380">
                  <c:v>27700</c:v>
                </c:pt>
                <c:pt idx="2381">
                  <c:v>27200</c:v>
                </c:pt>
                <c:pt idx="2382">
                  <c:v>27400</c:v>
                </c:pt>
                <c:pt idx="2383">
                  <c:v>26900</c:v>
                </c:pt>
                <c:pt idx="2384">
                  <c:v>27100</c:v>
                </c:pt>
                <c:pt idx="2385">
                  <c:v>26700</c:v>
                </c:pt>
                <c:pt idx="2386">
                  <c:v>26900</c:v>
                </c:pt>
                <c:pt idx="2387">
                  <c:v>26400</c:v>
                </c:pt>
                <c:pt idx="2388">
                  <c:v>26600</c:v>
                </c:pt>
                <c:pt idx="2389">
                  <c:v>26100</c:v>
                </c:pt>
                <c:pt idx="2390">
                  <c:v>26300</c:v>
                </c:pt>
                <c:pt idx="2391">
                  <c:v>25800</c:v>
                </c:pt>
                <c:pt idx="2392">
                  <c:v>26000</c:v>
                </c:pt>
                <c:pt idx="2393">
                  <c:v>25600</c:v>
                </c:pt>
                <c:pt idx="2394">
                  <c:v>25800</c:v>
                </c:pt>
                <c:pt idx="2395">
                  <c:v>25300</c:v>
                </c:pt>
                <c:pt idx="2396">
                  <c:v>25500</c:v>
                </c:pt>
                <c:pt idx="2397">
                  <c:v>25000</c:v>
                </c:pt>
                <c:pt idx="2398">
                  <c:v>25200</c:v>
                </c:pt>
                <c:pt idx="2399">
                  <c:v>24300</c:v>
                </c:pt>
                <c:pt idx="2400">
                  <c:v>24500</c:v>
                </c:pt>
                <c:pt idx="2401">
                  <c:v>24000</c:v>
                </c:pt>
                <c:pt idx="2402">
                  <c:v>24100</c:v>
                </c:pt>
                <c:pt idx="2403">
                  <c:v>23600</c:v>
                </c:pt>
                <c:pt idx="2404">
                  <c:v>23800</c:v>
                </c:pt>
                <c:pt idx="2405">
                  <c:v>23300</c:v>
                </c:pt>
                <c:pt idx="2406">
                  <c:v>23500</c:v>
                </c:pt>
                <c:pt idx="2407">
                  <c:v>23000</c:v>
                </c:pt>
                <c:pt idx="2408">
                  <c:v>23200</c:v>
                </c:pt>
                <c:pt idx="2409">
                  <c:v>22700</c:v>
                </c:pt>
                <c:pt idx="2410">
                  <c:v>22900</c:v>
                </c:pt>
                <c:pt idx="2411">
                  <c:v>22300</c:v>
                </c:pt>
                <c:pt idx="2412">
                  <c:v>22500</c:v>
                </c:pt>
                <c:pt idx="2413">
                  <c:v>22000</c:v>
                </c:pt>
                <c:pt idx="2414">
                  <c:v>22200</c:v>
                </c:pt>
                <c:pt idx="2415">
                  <c:v>21700</c:v>
                </c:pt>
                <c:pt idx="2416">
                  <c:v>21900</c:v>
                </c:pt>
                <c:pt idx="2417">
                  <c:v>21400</c:v>
                </c:pt>
                <c:pt idx="2418">
                  <c:v>21600</c:v>
                </c:pt>
                <c:pt idx="2419">
                  <c:v>21000</c:v>
                </c:pt>
                <c:pt idx="2420">
                  <c:v>21200</c:v>
                </c:pt>
                <c:pt idx="2421">
                  <c:v>20700</c:v>
                </c:pt>
                <c:pt idx="2422">
                  <c:v>20900</c:v>
                </c:pt>
                <c:pt idx="2423">
                  <c:v>20400</c:v>
                </c:pt>
                <c:pt idx="2424">
                  <c:v>20600</c:v>
                </c:pt>
                <c:pt idx="2425">
                  <c:v>20100</c:v>
                </c:pt>
                <c:pt idx="2426">
                  <c:v>20300</c:v>
                </c:pt>
                <c:pt idx="2427">
                  <c:v>19700</c:v>
                </c:pt>
                <c:pt idx="2428">
                  <c:v>19900</c:v>
                </c:pt>
                <c:pt idx="2429">
                  <c:v>19400</c:v>
                </c:pt>
                <c:pt idx="2430">
                  <c:v>19600</c:v>
                </c:pt>
                <c:pt idx="2431">
                  <c:v>19100</c:v>
                </c:pt>
                <c:pt idx="2432">
                  <c:v>19300</c:v>
                </c:pt>
                <c:pt idx="2433">
                  <c:v>18800</c:v>
                </c:pt>
                <c:pt idx="2434">
                  <c:v>19000</c:v>
                </c:pt>
                <c:pt idx="2435">
                  <c:v>18500</c:v>
                </c:pt>
                <c:pt idx="2436">
                  <c:v>18700</c:v>
                </c:pt>
                <c:pt idx="2437">
                  <c:v>18100</c:v>
                </c:pt>
                <c:pt idx="2438">
                  <c:v>18300</c:v>
                </c:pt>
                <c:pt idx="2439">
                  <c:v>17800</c:v>
                </c:pt>
                <c:pt idx="2440">
                  <c:v>18000</c:v>
                </c:pt>
                <c:pt idx="2441">
                  <c:v>17500</c:v>
                </c:pt>
                <c:pt idx="2442">
                  <c:v>17700</c:v>
                </c:pt>
                <c:pt idx="2443">
                  <c:v>17200</c:v>
                </c:pt>
                <c:pt idx="2444">
                  <c:v>17400</c:v>
                </c:pt>
                <c:pt idx="2445">
                  <c:v>16900</c:v>
                </c:pt>
                <c:pt idx="2446">
                  <c:v>17100</c:v>
                </c:pt>
                <c:pt idx="2447">
                  <c:v>16600</c:v>
                </c:pt>
                <c:pt idx="2448">
                  <c:v>16800</c:v>
                </c:pt>
                <c:pt idx="2449">
                  <c:v>16300</c:v>
                </c:pt>
                <c:pt idx="2450">
                  <c:v>16500</c:v>
                </c:pt>
                <c:pt idx="2451">
                  <c:v>16000</c:v>
                </c:pt>
                <c:pt idx="2452">
                  <c:v>16200</c:v>
                </c:pt>
                <c:pt idx="2453">
                  <c:v>15800</c:v>
                </c:pt>
                <c:pt idx="2454">
                  <c:v>16000</c:v>
                </c:pt>
                <c:pt idx="2455">
                  <c:v>15500</c:v>
                </c:pt>
                <c:pt idx="2456">
                  <c:v>15700</c:v>
                </c:pt>
                <c:pt idx="2457">
                  <c:v>15200</c:v>
                </c:pt>
                <c:pt idx="2458">
                  <c:v>15400</c:v>
                </c:pt>
                <c:pt idx="2459">
                  <c:v>15000</c:v>
                </c:pt>
                <c:pt idx="2460">
                  <c:v>15200</c:v>
                </c:pt>
                <c:pt idx="2461">
                  <c:v>14700</c:v>
                </c:pt>
                <c:pt idx="2462">
                  <c:v>15000</c:v>
                </c:pt>
                <c:pt idx="2463">
                  <c:v>14500</c:v>
                </c:pt>
                <c:pt idx="2464">
                  <c:v>14700</c:v>
                </c:pt>
                <c:pt idx="2465">
                  <c:v>14300</c:v>
                </c:pt>
                <c:pt idx="2466">
                  <c:v>14500</c:v>
                </c:pt>
                <c:pt idx="2467">
                  <c:v>14000</c:v>
                </c:pt>
                <c:pt idx="2468">
                  <c:v>14300</c:v>
                </c:pt>
                <c:pt idx="2469">
                  <c:v>13900</c:v>
                </c:pt>
                <c:pt idx="2470">
                  <c:v>14100</c:v>
                </c:pt>
                <c:pt idx="2471">
                  <c:v>13700</c:v>
                </c:pt>
                <c:pt idx="2472">
                  <c:v>13900</c:v>
                </c:pt>
                <c:pt idx="2473">
                  <c:v>13500</c:v>
                </c:pt>
                <c:pt idx="2474">
                  <c:v>13800</c:v>
                </c:pt>
                <c:pt idx="2475">
                  <c:v>13400</c:v>
                </c:pt>
                <c:pt idx="2476">
                  <c:v>13700</c:v>
                </c:pt>
                <c:pt idx="2477">
                  <c:v>13200</c:v>
                </c:pt>
                <c:pt idx="2478">
                  <c:v>13500</c:v>
                </c:pt>
                <c:pt idx="2479">
                  <c:v>13100</c:v>
                </c:pt>
                <c:pt idx="2480">
                  <c:v>13400</c:v>
                </c:pt>
                <c:pt idx="2481">
                  <c:v>13000</c:v>
                </c:pt>
                <c:pt idx="2482">
                  <c:v>13300</c:v>
                </c:pt>
                <c:pt idx="2483">
                  <c:v>13000</c:v>
                </c:pt>
                <c:pt idx="2484">
                  <c:v>13300</c:v>
                </c:pt>
                <c:pt idx="2485">
                  <c:v>12900</c:v>
                </c:pt>
                <c:pt idx="2486">
                  <c:v>13200</c:v>
                </c:pt>
                <c:pt idx="2487">
                  <c:v>12900</c:v>
                </c:pt>
                <c:pt idx="2488">
                  <c:v>13200</c:v>
                </c:pt>
                <c:pt idx="2489">
                  <c:v>12900</c:v>
                </c:pt>
                <c:pt idx="2490">
                  <c:v>13200</c:v>
                </c:pt>
                <c:pt idx="2491">
                  <c:v>12900</c:v>
                </c:pt>
                <c:pt idx="2492">
                  <c:v>13300</c:v>
                </c:pt>
                <c:pt idx="2493">
                  <c:v>12900</c:v>
                </c:pt>
                <c:pt idx="2494">
                  <c:v>13300</c:v>
                </c:pt>
                <c:pt idx="2495">
                  <c:v>13000</c:v>
                </c:pt>
                <c:pt idx="2496">
                  <c:v>13400</c:v>
                </c:pt>
                <c:pt idx="2497">
                  <c:v>13100</c:v>
                </c:pt>
                <c:pt idx="2498">
                  <c:v>13500</c:v>
                </c:pt>
                <c:pt idx="2499">
                  <c:v>13200</c:v>
                </c:pt>
                <c:pt idx="2500">
                  <c:v>13600</c:v>
                </c:pt>
                <c:pt idx="2501">
                  <c:v>13300</c:v>
                </c:pt>
                <c:pt idx="2502">
                  <c:v>13700</c:v>
                </c:pt>
                <c:pt idx="2503">
                  <c:v>13500</c:v>
                </c:pt>
                <c:pt idx="2504">
                  <c:v>13900</c:v>
                </c:pt>
                <c:pt idx="2505">
                  <c:v>13600</c:v>
                </c:pt>
                <c:pt idx="2506">
                  <c:v>14100</c:v>
                </c:pt>
                <c:pt idx="2507">
                  <c:v>13800</c:v>
                </c:pt>
                <c:pt idx="2508">
                  <c:v>14300</c:v>
                </c:pt>
                <c:pt idx="2509">
                  <c:v>14000</c:v>
                </c:pt>
                <c:pt idx="2510">
                  <c:v>14500</c:v>
                </c:pt>
                <c:pt idx="2511">
                  <c:v>14300</c:v>
                </c:pt>
                <c:pt idx="2512">
                  <c:v>14800</c:v>
                </c:pt>
                <c:pt idx="2513">
                  <c:v>14600</c:v>
                </c:pt>
                <c:pt idx="2514">
                  <c:v>15000</c:v>
                </c:pt>
                <c:pt idx="2515">
                  <c:v>14800</c:v>
                </c:pt>
                <c:pt idx="2516">
                  <c:v>15300</c:v>
                </c:pt>
                <c:pt idx="2517">
                  <c:v>15100</c:v>
                </c:pt>
                <c:pt idx="2518">
                  <c:v>15600</c:v>
                </c:pt>
                <c:pt idx="2519">
                  <c:v>15400</c:v>
                </c:pt>
                <c:pt idx="2520">
                  <c:v>16000</c:v>
                </c:pt>
                <c:pt idx="2521">
                  <c:v>15800</c:v>
                </c:pt>
                <c:pt idx="2522">
                  <c:v>16300</c:v>
                </c:pt>
                <c:pt idx="2523">
                  <c:v>16100</c:v>
                </c:pt>
                <c:pt idx="2524">
                  <c:v>16700</c:v>
                </c:pt>
                <c:pt idx="2525">
                  <c:v>16500</c:v>
                </c:pt>
                <c:pt idx="2526">
                  <c:v>17000</c:v>
                </c:pt>
                <c:pt idx="2527">
                  <c:v>16800</c:v>
                </c:pt>
                <c:pt idx="2528">
                  <c:v>17400</c:v>
                </c:pt>
                <c:pt idx="2529">
                  <c:v>17200</c:v>
                </c:pt>
                <c:pt idx="2530">
                  <c:v>17800</c:v>
                </c:pt>
                <c:pt idx="2531">
                  <c:v>17600</c:v>
                </c:pt>
                <c:pt idx="2532">
                  <c:v>18200</c:v>
                </c:pt>
                <c:pt idx="2533">
                  <c:v>18000</c:v>
                </c:pt>
                <c:pt idx="2534">
                  <c:v>18500</c:v>
                </c:pt>
                <c:pt idx="2535">
                  <c:v>18400</c:v>
                </c:pt>
                <c:pt idx="2536">
                  <c:v>18900</c:v>
                </c:pt>
                <c:pt idx="2537">
                  <c:v>18800</c:v>
                </c:pt>
                <c:pt idx="2538">
                  <c:v>19300</c:v>
                </c:pt>
                <c:pt idx="2539">
                  <c:v>19200</c:v>
                </c:pt>
                <c:pt idx="2540">
                  <c:v>19700</c:v>
                </c:pt>
                <c:pt idx="2541">
                  <c:v>19500</c:v>
                </c:pt>
                <c:pt idx="2542">
                  <c:v>20100</c:v>
                </c:pt>
                <c:pt idx="2543">
                  <c:v>19900</c:v>
                </c:pt>
                <c:pt idx="2544">
                  <c:v>20500</c:v>
                </c:pt>
                <c:pt idx="2545">
                  <c:v>20300</c:v>
                </c:pt>
                <c:pt idx="2546">
                  <c:v>20800</c:v>
                </c:pt>
                <c:pt idx="2547">
                  <c:v>20700</c:v>
                </c:pt>
                <c:pt idx="2548">
                  <c:v>21200</c:v>
                </c:pt>
                <c:pt idx="2549">
                  <c:v>21000</c:v>
                </c:pt>
                <c:pt idx="2550">
                  <c:v>21500</c:v>
                </c:pt>
                <c:pt idx="2551">
                  <c:v>21300</c:v>
                </c:pt>
                <c:pt idx="2552">
                  <c:v>21800</c:v>
                </c:pt>
                <c:pt idx="2553">
                  <c:v>21600</c:v>
                </c:pt>
                <c:pt idx="2554">
                  <c:v>22200</c:v>
                </c:pt>
                <c:pt idx="2555">
                  <c:v>21900</c:v>
                </c:pt>
                <c:pt idx="2556">
                  <c:v>22400</c:v>
                </c:pt>
                <c:pt idx="2557">
                  <c:v>22200</c:v>
                </c:pt>
                <c:pt idx="2558">
                  <c:v>22700</c:v>
                </c:pt>
                <c:pt idx="2559">
                  <c:v>22500</c:v>
                </c:pt>
                <c:pt idx="2560">
                  <c:v>22900</c:v>
                </c:pt>
                <c:pt idx="2561">
                  <c:v>22700</c:v>
                </c:pt>
                <c:pt idx="2562">
                  <c:v>23100</c:v>
                </c:pt>
                <c:pt idx="2563">
                  <c:v>22900</c:v>
                </c:pt>
                <c:pt idx="2564">
                  <c:v>23300</c:v>
                </c:pt>
                <c:pt idx="2565">
                  <c:v>23000</c:v>
                </c:pt>
                <c:pt idx="2566">
                  <c:v>23500</c:v>
                </c:pt>
                <c:pt idx="2567">
                  <c:v>23200</c:v>
                </c:pt>
                <c:pt idx="2568">
                  <c:v>23600</c:v>
                </c:pt>
                <c:pt idx="2569">
                  <c:v>23300</c:v>
                </c:pt>
                <c:pt idx="2570">
                  <c:v>23600</c:v>
                </c:pt>
                <c:pt idx="2571">
                  <c:v>23300</c:v>
                </c:pt>
                <c:pt idx="2572">
                  <c:v>23700</c:v>
                </c:pt>
                <c:pt idx="2573">
                  <c:v>23300</c:v>
                </c:pt>
                <c:pt idx="2574">
                  <c:v>23700</c:v>
                </c:pt>
                <c:pt idx="2575">
                  <c:v>23900</c:v>
                </c:pt>
                <c:pt idx="2576">
                  <c:v>24200</c:v>
                </c:pt>
                <c:pt idx="2577">
                  <c:v>23800</c:v>
                </c:pt>
                <c:pt idx="2578">
                  <c:v>24200</c:v>
                </c:pt>
                <c:pt idx="2579">
                  <c:v>24100</c:v>
                </c:pt>
                <c:pt idx="2580">
                  <c:v>24400</c:v>
                </c:pt>
                <c:pt idx="2581">
                  <c:v>24000</c:v>
                </c:pt>
                <c:pt idx="2582">
                  <c:v>24200</c:v>
                </c:pt>
                <c:pt idx="2583">
                  <c:v>23800</c:v>
                </c:pt>
                <c:pt idx="2584">
                  <c:v>24200</c:v>
                </c:pt>
                <c:pt idx="2585">
                  <c:v>23700</c:v>
                </c:pt>
                <c:pt idx="2586">
                  <c:v>23900</c:v>
                </c:pt>
                <c:pt idx="2587">
                  <c:v>23400</c:v>
                </c:pt>
                <c:pt idx="2588">
                  <c:v>23500</c:v>
                </c:pt>
                <c:pt idx="2589">
                  <c:v>23000</c:v>
                </c:pt>
                <c:pt idx="2590">
                  <c:v>23200</c:v>
                </c:pt>
                <c:pt idx="2591">
                  <c:v>22600</c:v>
                </c:pt>
                <c:pt idx="2592">
                  <c:v>22800</c:v>
                </c:pt>
                <c:pt idx="2593">
                  <c:v>22200</c:v>
                </c:pt>
                <c:pt idx="2594">
                  <c:v>22300</c:v>
                </c:pt>
                <c:pt idx="2595">
                  <c:v>21700</c:v>
                </c:pt>
                <c:pt idx="2596">
                  <c:v>21500</c:v>
                </c:pt>
                <c:pt idx="2597">
                  <c:v>20900</c:v>
                </c:pt>
                <c:pt idx="2598">
                  <c:v>21000</c:v>
                </c:pt>
                <c:pt idx="2599">
                  <c:v>20300</c:v>
                </c:pt>
                <c:pt idx="2600">
                  <c:v>20400</c:v>
                </c:pt>
                <c:pt idx="2601">
                  <c:v>19700</c:v>
                </c:pt>
                <c:pt idx="2602">
                  <c:v>19700</c:v>
                </c:pt>
                <c:pt idx="2603">
                  <c:v>18900</c:v>
                </c:pt>
                <c:pt idx="2604">
                  <c:v>18900</c:v>
                </c:pt>
                <c:pt idx="2605">
                  <c:v>18200</c:v>
                </c:pt>
                <c:pt idx="2606">
                  <c:v>18200</c:v>
                </c:pt>
                <c:pt idx="2607">
                  <c:v>17500</c:v>
                </c:pt>
                <c:pt idx="2608">
                  <c:v>17200</c:v>
                </c:pt>
                <c:pt idx="2609">
                  <c:v>16500</c:v>
                </c:pt>
                <c:pt idx="2610">
                  <c:v>16400</c:v>
                </c:pt>
                <c:pt idx="2611">
                  <c:v>15700</c:v>
                </c:pt>
                <c:pt idx="2612">
                  <c:v>15600</c:v>
                </c:pt>
                <c:pt idx="2613">
                  <c:v>14900</c:v>
                </c:pt>
                <c:pt idx="2614">
                  <c:v>14800</c:v>
                </c:pt>
                <c:pt idx="2615">
                  <c:v>14000</c:v>
                </c:pt>
                <c:pt idx="2616">
                  <c:v>13700</c:v>
                </c:pt>
                <c:pt idx="2617">
                  <c:v>12900</c:v>
                </c:pt>
                <c:pt idx="2618">
                  <c:v>12900</c:v>
                </c:pt>
                <c:pt idx="2619">
                  <c:v>12100</c:v>
                </c:pt>
                <c:pt idx="2620">
                  <c:v>11700</c:v>
                </c:pt>
                <c:pt idx="2621">
                  <c:v>11000</c:v>
                </c:pt>
                <c:pt idx="2622">
                  <c:v>11000</c:v>
                </c:pt>
                <c:pt idx="2623">
                  <c:v>10200</c:v>
                </c:pt>
                <c:pt idx="2624">
                  <c:v>9830</c:v>
                </c:pt>
                <c:pt idx="2625">
                  <c:v>9100</c:v>
                </c:pt>
                <c:pt idx="2626">
                  <c:v>9100</c:v>
                </c:pt>
                <c:pt idx="2627">
                  <c:v>8380</c:v>
                </c:pt>
                <c:pt idx="2628">
                  <c:v>8100</c:v>
                </c:pt>
                <c:pt idx="2629">
                  <c:v>7420</c:v>
                </c:pt>
                <c:pt idx="2630">
                  <c:v>7460</c:v>
                </c:pt>
                <c:pt idx="2631">
                  <c:v>6800</c:v>
                </c:pt>
                <c:pt idx="2632">
                  <c:v>6710</c:v>
                </c:pt>
                <c:pt idx="2633">
                  <c:v>6100</c:v>
                </c:pt>
                <c:pt idx="2634">
                  <c:v>6200</c:v>
                </c:pt>
                <c:pt idx="2635">
                  <c:v>5600</c:v>
                </c:pt>
                <c:pt idx="2636">
                  <c:v>6070</c:v>
                </c:pt>
                <c:pt idx="2637">
                  <c:v>5570</c:v>
                </c:pt>
                <c:pt idx="2638">
                  <c:v>5780</c:v>
                </c:pt>
                <c:pt idx="2639">
                  <c:v>5300</c:v>
                </c:pt>
                <c:pt idx="2640">
                  <c:v>5540</c:v>
                </c:pt>
                <c:pt idx="2641">
                  <c:v>5080</c:v>
                </c:pt>
                <c:pt idx="2642">
                  <c:v>5330</c:v>
                </c:pt>
                <c:pt idx="2643">
                  <c:v>4890</c:v>
                </c:pt>
                <c:pt idx="2644">
                  <c:v>5910</c:v>
                </c:pt>
                <c:pt idx="2645">
                  <c:v>5540</c:v>
                </c:pt>
                <c:pt idx="2646">
                  <c:v>5870</c:v>
                </c:pt>
                <c:pt idx="2647">
                  <c:v>5520</c:v>
                </c:pt>
                <c:pt idx="2648">
                  <c:v>6940</c:v>
                </c:pt>
                <c:pt idx="2649">
                  <c:v>6640</c:v>
                </c:pt>
                <c:pt idx="2650">
                  <c:v>7060</c:v>
                </c:pt>
                <c:pt idx="2651">
                  <c:v>6780</c:v>
                </c:pt>
                <c:pt idx="2652">
                  <c:v>8530</c:v>
                </c:pt>
                <c:pt idx="2653">
                  <c:v>8310</c:v>
                </c:pt>
                <c:pt idx="2654">
                  <c:v>8800</c:v>
                </c:pt>
                <c:pt idx="2655">
                  <c:v>8590</c:v>
                </c:pt>
                <c:pt idx="2656">
                  <c:v>10500</c:v>
                </c:pt>
                <c:pt idx="2657">
                  <c:v>10400</c:v>
                </c:pt>
                <c:pt idx="2658">
                  <c:v>10900</c:v>
                </c:pt>
                <c:pt idx="2659">
                  <c:v>10800</c:v>
                </c:pt>
                <c:pt idx="2660">
                  <c:v>12800</c:v>
                </c:pt>
                <c:pt idx="2661">
                  <c:v>12700</c:v>
                </c:pt>
                <c:pt idx="2662">
                  <c:v>13300</c:v>
                </c:pt>
                <c:pt idx="2663">
                  <c:v>13200</c:v>
                </c:pt>
                <c:pt idx="2664">
                  <c:v>15200</c:v>
                </c:pt>
                <c:pt idx="2665">
                  <c:v>15100</c:v>
                </c:pt>
                <c:pt idx="2666">
                  <c:v>15800</c:v>
                </c:pt>
                <c:pt idx="2667">
                  <c:v>15700</c:v>
                </c:pt>
                <c:pt idx="2668">
                  <c:v>17500</c:v>
                </c:pt>
                <c:pt idx="2669">
                  <c:v>17500</c:v>
                </c:pt>
                <c:pt idx="2670">
                  <c:v>18100</c:v>
                </c:pt>
                <c:pt idx="2671">
                  <c:v>18100</c:v>
                </c:pt>
                <c:pt idx="2672">
                  <c:v>20300</c:v>
                </c:pt>
                <c:pt idx="2673">
                  <c:v>20300</c:v>
                </c:pt>
                <c:pt idx="2674">
                  <c:v>20900</c:v>
                </c:pt>
                <c:pt idx="2675">
                  <c:v>20900</c:v>
                </c:pt>
                <c:pt idx="2676">
                  <c:v>21500</c:v>
                </c:pt>
                <c:pt idx="2677">
                  <c:v>21500</c:v>
                </c:pt>
                <c:pt idx="2678">
                  <c:v>22100</c:v>
                </c:pt>
                <c:pt idx="2679">
                  <c:v>22100</c:v>
                </c:pt>
                <c:pt idx="2680">
                  <c:v>23100</c:v>
                </c:pt>
                <c:pt idx="2681">
                  <c:v>23100</c:v>
                </c:pt>
                <c:pt idx="2682">
                  <c:v>23700</c:v>
                </c:pt>
                <c:pt idx="2683">
                  <c:v>23600</c:v>
                </c:pt>
                <c:pt idx="2684">
                  <c:v>24600</c:v>
                </c:pt>
                <c:pt idx="2685">
                  <c:v>24500</c:v>
                </c:pt>
                <c:pt idx="2686">
                  <c:v>25100</c:v>
                </c:pt>
                <c:pt idx="2687">
                  <c:v>24900</c:v>
                </c:pt>
                <c:pt idx="2688">
                  <c:v>25500</c:v>
                </c:pt>
                <c:pt idx="2689">
                  <c:v>25300</c:v>
                </c:pt>
                <c:pt idx="2690">
                  <c:v>25900</c:v>
                </c:pt>
                <c:pt idx="2691">
                  <c:v>25700</c:v>
                </c:pt>
                <c:pt idx="2692">
                  <c:v>26300</c:v>
                </c:pt>
                <c:pt idx="2693">
                  <c:v>26100</c:v>
                </c:pt>
                <c:pt idx="2694">
                  <c:v>26500</c:v>
                </c:pt>
                <c:pt idx="2695">
                  <c:v>26300</c:v>
                </c:pt>
                <c:pt idx="2696">
                  <c:v>26800</c:v>
                </c:pt>
                <c:pt idx="2697">
                  <c:v>26500</c:v>
                </c:pt>
                <c:pt idx="2698">
                  <c:v>26900</c:v>
                </c:pt>
                <c:pt idx="2699">
                  <c:v>26600</c:v>
                </c:pt>
                <c:pt idx="2700">
                  <c:v>27000</c:v>
                </c:pt>
                <c:pt idx="2701">
                  <c:v>26800</c:v>
                </c:pt>
                <c:pt idx="2702">
                  <c:v>26600</c:v>
                </c:pt>
                <c:pt idx="2703">
                  <c:v>26400</c:v>
                </c:pt>
                <c:pt idx="2704">
                  <c:v>26200</c:v>
                </c:pt>
                <c:pt idx="2705">
                  <c:v>26000</c:v>
                </c:pt>
                <c:pt idx="2706">
                  <c:v>25800</c:v>
                </c:pt>
                <c:pt idx="2707">
                  <c:v>25600</c:v>
                </c:pt>
                <c:pt idx="2708">
                  <c:v>25400</c:v>
                </c:pt>
                <c:pt idx="2709">
                  <c:v>25200</c:v>
                </c:pt>
                <c:pt idx="2710">
                  <c:v>25000</c:v>
                </c:pt>
                <c:pt idx="2711">
                  <c:v>24800</c:v>
                </c:pt>
                <c:pt idx="2712">
                  <c:v>24600</c:v>
                </c:pt>
                <c:pt idx="2713">
                  <c:v>24400</c:v>
                </c:pt>
                <c:pt idx="2714">
                  <c:v>24200</c:v>
                </c:pt>
                <c:pt idx="2715">
                  <c:v>24000</c:v>
                </c:pt>
                <c:pt idx="2716">
                  <c:v>23800</c:v>
                </c:pt>
                <c:pt idx="2717">
                  <c:v>23600</c:v>
                </c:pt>
                <c:pt idx="2718">
                  <c:v>23400</c:v>
                </c:pt>
                <c:pt idx="2719">
                  <c:v>23200</c:v>
                </c:pt>
                <c:pt idx="2720">
                  <c:v>23000</c:v>
                </c:pt>
                <c:pt idx="2721">
                  <c:v>22800</c:v>
                </c:pt>
                <c:pt idx="2722">
                  <c:v>22600</c:v>
                </c:pt>
                <c:pt idx="2723">
                  <c:v>22400</c:v>
                </c:pt>
                <c:pt idx="2724">
                  <c:v>22200</c:v>
                </c:pt>
                <c:pt idx="2725">
                  <c:v>22000</c:v>
                </c:pt>
                <c:pt idx="2726">
                  <c:v>21800</c:v>
                </c:pt>
                <c:pt idx="2727">
                  <c:v>21600</c:v>
                </c:pt>
                <c:pt idx="2728">
                  <c:v>21400</c:v>
                </c:pt>
                <c:pt idx="2729">
                  <c:v>21200</c:v>
                </c:pt>
                <c:pt idx="2730">
                  <c:v>21000</c:v>
                </c:pt>
                <c:pt idx="2731">
                  <c:v>20800</c:v>
                </c:pt>
                <c:pt idx="2732">
                  <c:v>20600</c:v>
                </c:pt>
                <c:pt idx="2733">
                  <c:v>20400</c:v>
                </c:pt>
                <c:pt idx="2734">
                  <c:v>20200</c:v>
                </c:pt>
                <c:pt idx="2735">
                  <c:v>20000</c:v>
                </c:pt>
                <c:pt idx="2736">
                  <c:v>19800</c:v>
                </c:pt>
                <c:pt idx="2737">
                  <c:v>19600</c:v>
                </c:pt>
                <c:pt idx="2738">
                  <c:v>19400</c:v>
                </c:pt>
                <c:pt idx="2739">
                  <c:v>19200</c:v>
                </c:pt>
                <c:pt idx="2740">
                  <c:v>19000</c:v>
                </c:pt>
                <c:pt idx="2741">
                  <c:v>18800</c:v>
                </c:pt>
                <c:pt idx="2742">
                  <c:v>18600</c:v>
                </c:pt>
                <c:pt idx="2743">
                  <c:v>18400</c:v>
                </c:pt>
                <c:pt idx="2744">
                  <c:v>18200</c:v>
                </c:pt>
                <c:pt idx="2745">
                  <c:v>18000</c:v>
                </c:pt>
                <c:pt idx="2746">
                  <c:v>17800</c:v>
                </c:pt>
                <c:pt idx="2747">
                  <c:v>17600</c:v>
                </c:pt>
                <c:pt idx="2748">
                  <c:v>17400</c:v>
                </c:pt>
                <c:pt idx="2749">
                  <c:v>17200</c:v>
                </c:pt>
                <c:pt idx="2750">
                  <c:v>17000</c:v>
                </c:pt>
                <c:pt idx="2751">
                  <c:v>16800</c:v>
                </c:pt>
                <c:pt idx="2752">
                  <c:v>16600</c:v>
                </c:pt>
                <c:pt idx="2753">
                  <c:v>16400</c:v>
                </c:pt>
                <c:pt idx="2754">
                  <c:v>16200</c:v>
                </c:pt>
                <c:pt idx="2755">
                  <c:v>16000</c:v>
                </c:pt>
                <c:pt idx="2756">
                  <c:v>15800</c:v>
                </c:pt>
                <c:pt idx="2757">
                  <c:v>15600</c:v>
                </c:pt>
                <c:pt idx="2758">
                  <c:v>15400</c:v>
                </c:pt>
                <c:pt idx="2759">
                  <c:v>15200</c:v>
                </c:pt>
                <c:pt idx="2760">
                  <c:v>15000</c:v>
                </c:pt>
                <c:pt idx="2761">
                  <c:v>14800</c:v>
                </c:pt>
                <c:pt idx="2762">
                  <c:v>14600</c:v>
                </c:pt>
                <c:pt idx="2763">
                  <c:v>14400</c:v>
                </c:pt>
                <c:pt idx="2764">
                  <c:v>14200</c:v>
                </c:pt>
                <c:pt idx="2765">
                  <c:v>14000</c:v>
                </c:pt>
                <c:pt idx="2766">
                  <c:v>13800</c:v>
                </c:pt>
                <c:pt idx="2767">
                  <c:v>13600</c:v>
                </c:pt>
                <c:pt idx="2768">
                  <c:v>13400</c:v>
                </c:pt>
                <c:pt idx="2769">
                  <c:v>13200</c:v>
                </c:pt>
                <c:pt idx="2770">
                  <c:v>13000</c:v>
                </c:pt>
                <c:pt idx="2771">
                  <c:v>12800</c:v>
                </c:pt>
                <c:pt idx="2772">
                  <c:v>12600</c:v>
                </c:pt>
                <c:pt idx="2773">
                  <c:v>12400</c:v>
                </c:pt>
                <c:pt idx="2774">
                  <c:v>12200</c:v>
                </c:pt>
                <c:pt idx="2775">
                  <c:v>12000</c:v>
                </c:pt>
                <c:pt idx="2776">
                  <c:v>11800</c:v>
                </c:pt>
                <c:pt idx="2777">
                  <c:v>11600</c:v>
                </c:pt>
                <c:pt idx="2778">
                  <c:v>11400</c:v>
                </c:pt>
                <c:pt idx="2779">
                  <c:v>11200</c:v>
                </c:pt>
                <c:pt idx="2780">
                  <c:v>11000</c:v>
                </c:pt>
                <c:pt idx="2781">
                  <c:v>10800</c:v>
                </c:pt>
                <c:pt idx="2782">
                  <c:v>10600</c:v>
                </c:pt>
                <c:pt idx="2783">
                  <c:v>10400</c:v>
                </c:pt>
                <c:pt idx="2784">
                  <c:v>10500</c:v>
                </c:pt>
                <c:pt idx="2785">
                  <c:v>9980</c:v>
                </c:pt>
                <c:pt idx="2786">
                  <c:v>10200</c:v>
                </c:pt>
                <c:pt idx="2787">
                  <c:v>9620</c:v>
                </c:pt>
                <c:pt idx="2788">
                  <c:v>9820</c:v>
                </c:pt>
                <c:pt idx="2789">
                  <c:v>9300</c:v>
                </c:pt>
                <c:pt idx="2790">
                  <c:v>9520</c:v>
                </c:pt>
                <c:pt idx="2791">
                  <c:v>9010</c:v>
                </c:pt>
                <c:pt idx="2792">
                  <c:v>9250</c:v>
                </c:pt>
                <c:pt idx="2793">
                  <c:v>8770</c:v>
                </c:pt>
                <c:pt idx="2794">
                  <c:v>9030</c:v>
                </c:pt>
                <c:pt idx="2795">
                  <c:v>8570</c:v>
                </c:pt>
                <c:pt idx="2796">
                  <c:v>8860</c:v>
                </c:pt>
                <c:pt idx="2797">
                  <c:v>8420</c:v>
                </c:pt>
                <c:pt idx="2798">
                  <c:v>8720</c:v>
                </c:pt>
                <c:pt idx="2799">
                  <c:v>8310</c:v>
                </c:pt>
                <c:pt idx="2800">
                  <c:v>8640</c:v>
                </c:pt>
                <c:pt idx="2801">
                  <c:v>8240</c:v>
                </c:pt>
                <c:pt idx="2802">
                  <c:v>8600</c:v>
                </c:pt>
                <c:pt idx="2803">
                  <c:v>8230</c:v>
                </c:pt>
                <c:pt idx="2804">
                  <c:v>8600</c:v>
                </c:pt>
                <c:pt idx="2805">
                  <c:v>8260</c:v>
                </c:pt>
                <c:pt idx="2806">
                  <c:v>8660</c:v>
                </c:pt>
                <c:pt idx="2807">
                  <c:v>8330</c:v>
                </c:pt>
                <c:pt idx="2808">
                  <c:v>8750</c:v>
                </c:pt>
                <c:pt idx="2809">
                  <c:v>8450</c:v>
                </c:pt>
                <c:pt idx="2810">
                  <c:v>8900</c:v>
                </c:pt>
                <c:pt idx="2811">
                  <c:v>8620</c:v>
                </c:pt>
                <c:pt idx="2812">
                  <c:v>9090</c:v>
                </c:pt>
                <c:pt idx="2813">
                  <c:v>8830</c:v>
                </c:pt>
                <c:pt idx="2814">
                  <c:v>9320</c:v>
                </c:pt>
                <c:pt idx="2815">
                  <c:v>9090</c:v>
                </c:pt>
                <c:pt idx="2816">
                  <c:v>9600</c:v>
                </c:pt>
                <c:pt idx="2817">
                  <c:v>9390</c:v>
                </c:pt>
                <c:pt idx="2818">
                  <c:v>9930</c:v>
                </c:pt>
                <c:pt idx="2819">
                  <c:v>9730</c:v>
                </c:pt>
                <c:pt idx="2820">
                  <c:v>10300</c:v>
                </c:pt>
                <c:pt idx="2821">
                  <c:v>10100</c:v>
                </c:pt>
                <c:pt idx="2822">
                  <c:v>10700</c:v>
                </c:pt>
                <c:pt idx="2823">
                  <c:v>10500</c:v>
                </c:pt>
                <c:pt idx="2824">
                  <c:v>11100</c:v>
                </c:pt>
                <c:pt idx="2825">
                  <c:v>11000</c:v>
                </c:pt>
                <c:pt idx="2826">
                  <c:v>11600</c:v>
                </c:pt>
                <c:pt idx="2827">
                  <c:v>11500</c:v>
                </c:pt>
                <c:pt idx="2828">
                  <c:v>12100</c:v>
                </c:pt>
                <c:pt idx="2829">
                  <c:v>12000</c:v>
                </c:pt>
                <c:pt idx="2830">
                  <c:v>12700</c:v>
                </c:pt>
                <c:pt idx="2831">
                  <c:v>12600</c:v>
                </c:pt>
                <c:pt idx="2832">
                  <c:v>13200</c:v>
                </c:pt>
                <c:pt idx="2833">
                  <c:v>13100</c:v>
                </c:pt>
                <c:pt idx="2834">
                  <c:v>13800</c:v>
                </c:pt>
                <c:pt idx="2835">
                  <c:v>13800</c:v>
                </c:pt>
                <c:pt idx="2836">
                  <c:v>14400</c:v>
                </c:pt>
                <c:pt idx="2837">
                  <c:v>14400</c:v>
                </c:pt>
                <c:pt idx="2838">
                  <c:v>15100</c:v>
                </c:pt>
                <c:pt idx="2839">
                  <c:v>15000</c:v>
                </c:pt>
                <c:pt idx="2840">
                  <c:v>15700</c:v>
                </c:pt>
                <c:pt idx="2841">
                  <c:v>15700</c:v>
                </c:pt>
                <c:pt idx="2842">
                  <c:v>16400</c:v>
                </c:pt>
                <c:pt idx="2843">
                  <c:v>16400</c:v>
                </c:pt>
                <c:pt idx="2844">
                  <c:v>17100</c:v>
                </c:pt>
                <c:pt idx="2845">
                  <c:v>17100</c:v>
                </c:pt>
                <c:pt idx="2846">
                  <c:v>17800</c:v>
                </c:pt>
                <c:pt idx="2847">
                  <c:v>17800</c:v>
                </c:pt>
                <c:pt idx="2848">
                  <c:v>18500</c:v>
                </c:pt>
                <c:pt idx="2849">
                  <c:v>18500</c:v>
                </c:pt>
                <c:pt idx="2850">
                  <c:v>19200</c:v>
                </c:pt>
                <c:pt idx="2851">
                  <c:v>19200</c:v>
                </c:pt>
                <c:pt idx="2852">
                  <c:v>19900</c:v>
                </c:pt>
                <c:pt idx="2853">
                  <c:v>19900</c:v>
                </c:pt>
                <c:pt idx="2854">
                  <c:v>20600</c:v>
                </c:pt>
                <c:pt idx="2855">
                  <c:v>20600</c:v>
                </c:pt>
                <c:pt idx="2856">
                  <c:v>21300</c:v>
                </c:pt>
                <c:pt idx="2857">
                  <c:v>21300</c:v>
                </c:pt>
                <c:pt idx="2858">
                  <c:v>22000</c:v>
                </c:pt>
                <c:pt idx="2859">
                  <c:v>21900</c:v>
                </c:pt>
                <c:pt idx="2860">
                  <c:v>22600</c:v>
                </c:pt>
                <c:pt idx="2861">
                  <c:v>22600</c:v>
                </c:pt>
                <c:pt idx="2862">
                  <c:v>23300</c:v>
                </c:pt>
                <c:pt idx="2863">
                  <c:v>23300</c:v>
                </c:pt>
                <c:pt idx="2864">
                  <c:v>23900</c:v>
                </c:pt>
                <c:pt idx="2865">
                  <c:v>23900</c:v>
                </c:pt>
                <c:pt idx="2866">
                  <c:v>24600</c:v>
                </c:pt>
                <c:pt idx="2867">
                  <c:v>24500</c:v>
                </c:pt>
                <c:pt idx="2868">
                  <c:v>25200</c:v>
                </c:pt>
                <c:pt idx="2869">
                  <c:v>25100</c:v>
                </c:pt>
                <c:pt idx="2870">
                  <c:v>25700</c:v>
                </c:pt>
                <c:pt idx="2871">
                  <c:v>25700</c:v>
                </c:pt>
                <c:pt idx="2872">
                  <c:v>26300</c:v>
                </c:pt>
                <c:pt idx="2873">
                  <c:v>26200</c:v>
                </c:pt>
                <c:pt idx="2874">
                  <c:v>26800</c:v>
                </c:pt>
                <c:pt idx="2875">
                  <c:v>26700</c:v>
                </c:pt>
                <c:pt idx="2876">
                  <c:v>27300</c:v>
                </c:pt>
                <c:pt idx="2877">
                  <c:v>27200</c:v>
                </c:pt>
                <c:pt idx="2878">
                  <c:v>27800</c:v>
                </c:pt>
                <c:pt idx="2879">
                  <c:v>27600</c:v>
                </c:pt>
                <c:pt idx="2880">
                  <c:v>28200</c:v>
                </c:pt>
                <c:pt idx="2881">
                  <c:v>28000</c:v>
                </c:pt>
                <c:pt idx="2882">
                  <c:v>28600</c:v>
                </c:pt>
                <c:pt idx="2883">
                  <c:v>28400</c:v>
                </c:pt>
                <c:pt idx="2884">
                  <c:v>29000</c:v>
                </c:pt>
                <c:pt idx="2885">
                  <c:v>28800</c:v>
                </c:pt>
                <c:pt idx="2886">
                  <c:v>29300</c:v>
                </c:pt>
                <c:pt idx="2887">
                  <c:v>29100</c:v>
                </c:pt>
                <c:pt idx="2888">
                  <c:v>29600</c:v>
                </c:pt>
                <c:pt idx="2889">
                  <c:v>29400</c:v>
                </c:pt>
                <c:pt idx="2890">
                  <c:v>29800</c:v>
                </c:pt>
                <c:pt idx="2891">
                  <c:v>29600</c:v>
                </c:pt>
                <c:pt idx="2892">
                  <c:v>30100</c:v>
                </c:pt>
                <c:pt idx="2893">
                  <c:v>29800</c:v>
                </c:pt>
                <c:pt idx="2894">
                  <c:v>30300</c:v>
                </c:pt>
                <c:pt idx="2895">
                  <c:v>30000</c:v>
                </c:pt>
                <c:pt idx="2896">
                  <c:v>30400</c:v>
                </c:pt>
                <c:pt idx="2897">
                  <c:v>30100</c:v>
                </c:pt>
                <c:pt idx="2898">
                  <c:v>30500</c:v>
                </c:pt>
                <c:pt idx="2899">
                  <c:v>30200</c:v>
                </c:pt>
                <c:pt idx="2900">
                  <c:v>30600</c:v>
                </c:pt>
                <c:pt idx="2901">
                  <c:v>30200</c:v>
                </c:pt>
                <c:pt idx="2902">
                  <c:v>30600</c:v>
                </c:pt>
                <c:pt idx="2903">
                  <c:v>30300</c:v>
                </c:pt>
                <c:pt idx="2904">
                  <c:v>30600</c:v>
                </c:pt>
                <c:pt idx="2905">
                  <c:v>30300</c:v>
                </c:pt>
                <c:pt idx="2906">
                  <c:v>30600</c:v>
                </c:pt>
                <c:pt idx="2907">
                  <c:v>30200</c:v>
                </c:pt>
                <c:pt idx="2908">
                  <c:v>30600</c:v>
                </c:pt>
                <c:pt idx="2909">
                  <c:v>30200</c:v>
                </c:pt>
                <c:pt idx="2910">
                  <c:v>30500</c:v>
                </c:pt>
                <c:pt idx="2911">
                  <c:v>30100</c:v>
                </c:pt>
                <c:pt idx="2912">
                  <c:v>30400</c:v>
                </c:pt>
                <c:pt idx="2913">
                  <c:v>29900</c:v>
                </c:pt>
                <c:pt idx="2914">
                  <c:v>30200</c:v>
                </c:pt>
                <c:pt idx="2915">
                  <c:v>29800</c:v>
                </c:pt>
                <c:pt idx="2916">
                  <c:v>30100</c:v>
                </c:pt>
                <c:pt idx="2917">
                  <c:v>29600</c:v>
                </c:pt>
                <c:pt idx="2918">
                  <c:v>29900</c:v>
                </c:pt>
                <c:pt idx="2919">
                  <c:v>29400</c:v>
                </c:pt>
                <c:pt idx="2920">
                  <c:v>29700</c:v>
                </c:pt>
                <c:pt idx="2921">
                  <c:v>29200</c:v>
                </c:pt>
                <c:pt idx="2922">
                  <c:v>29500</c:v>
                </c:pt>
                <c:pt idx="2923">
                  <c:v>29000</c:v>
                </c:pt>
                <c:pt idx="2924">
                  <c:v>29200</c:v>
                </c:pt>
                <c:pt idx="2925">
                  <c:v>28700</c:v>
                </c:pt>
                <c:pt idx="2926">
                  <c:v>29000</c:v>
                </c:pt>
                <c:pt idx="2927">
                  <c:v>28500</c:v>
                </c:pt>
                <c:pt idx="2928">
                  <c:v>28700</c:v>
                </c:pt>
                <c:pt idx="2929">
                  <c:v>28200</c:v>
                </c:pt>
                <c:pt idx="2930">
                  <c:v>28400</c:v>
                </c:pt>
                <c:pt idx="2931">
                  <c:v>27900</c:v>
                </c:pt>
                <c:pt idx="2932">
                  <c:v>28200</c:v>
                </c:pt>
                <c:pt idx="2933">
                  <c:v>27700</c:v>
                </c:pt>
                <c:pt idx="2934">
                  <c:v>27900</c:v>
                </c:pt>
                <c:pt idx="2935">
                  <c:v>27400</c:v>
                </c:pt>
                <c:pt idx="2936">
                  <c:v>27600</c:v>
                </c:pt>
                <c:pt idx="2937">
                  <c:v>27100</c:v>
                </c:pt>
                <c:pt idx="2938">
                  <c:v>27300</c:v>
                </c:pt>
                <c:pt idx="2939">
                  <c:v>26800</c:v>
                </c:pt>
                <c:pt idx="2940">
                  <c:v>27100</c:v>
                </c:pt>
                <c:pt idx="2941">
                  <c:v>26600</c:v>
                </c:pt>
                <c:pt idx="2942">
                  <c:v>26800</c:v>
                </c:pt>
                <c:pt idx="2943">
                  <c:v>26300</c:v>
                </c:pt>
                <c:pt idx="2944">
                  <c:v>26600</c:v>
                </c:pt>
                <c:pt idx="2945">
                  <c:v>26100</c:v>
                </c:pt>
                <c:pt idx="2946">
                  <c:v>26300</c:v>
                </c:pt>
                <c:pt idx="2947">
                  <c:v>25800</c:v>
                </c:pt>
                <c:pt idx="2948">
                  <c:v>26100</c:v>
                </c:pt>
                <c:pt idx="2949">
                  <c:v>25600</c:v>
                </c:pt>
                <c:pt idx="2950">
                  <c:v>25900</c:v>
                </c:pt>
                <c:pt idx="2951">
                  <c:v>25400</c:v>
                </c:pt>
                <c:pt idx="2952">
                  <c:v>25700</c:v>
                </c:pt>
                <c:pt idx="2953">
                  <c:v>25200</c:v>
                </c:pt>
                <c:pt idx="2954">
                  <c:v>25500</c:v>
                </c:pt>
                <c:pt idx="2955">
                  <c:v>25100</c:v>
                </c:pt>
                <c:pt idx="2956">
                  <c:v>25400</c:v>
                </c:pt>
                <c:pt idx="2957">
                  <c:v>24900</c:v>
                </c:pt>
                <c:pt idx="2958">
                  <c:v>25200</c:v>
                </c:pt>
                <c:pt idx="2959">
                  <c:v>24800</c:v>
                </c:pt>
                <c:pt idx="2960">
                  <c:v>25100</c:v>
                </c:pt>
                <c:pt idx="2961">
                  <c:v>24700</c:v>
                </c:pt>
                <c:pt idx="2962">
                  <c:v>25000</c:v>
                </c:pt>
                <c:pt idx="2963">
                  <c:v>24600</c:v>
                </c:pt>
                <c:pt idx="2964">
                  <c:v>25000</c:v>
                </c:pt>
                <c:pt idx="2965">
                  <c:v>24600</c:v>
                </c:pt>
                <c:pt idx="2966">
                  <c:v>25000</c:v>
                </c:pt>
                <c:pt idx="2967">
                  <c:v>24600</c:v>
                </c:pt>
                <c:pt idx="2968">
                  <c:v>25000</c:v>
                </c:pt>
                <c:pt idx="2969">
                  <c:v>24600</c:v>
                </c:pt>
                <c:pt idx="2970">
                  <c:v>25000</c:v>
                </c:pt>
                <c:pt idx="2971">
                  <c:v>24600</c:v>
                </c:pt>
                <c:pt idx="2972">
                  <c:v>25000</c:v>
                </c:pt>
                <c:pt idx="2973">
                  <c:v>24700</c:v>
                </c:pt>
                <c:pt idx="2974">
                  <c:v>25100</c:v>
                </c:pt>
                <c:pt idx="2975">
                  <c:v>24800</c:v>
                </c:pt>
                <c:pt idx="2976">
                  <c:v>25300</c:v>
                </c:pt>
                <c:pt idx="2977">
                  <c:v>25000</c:v>
                </c:pt>
                <c:pt idx="2978">
                  <c:v>25400</c:v>
                </c:pt>
                <c:pt idx="2979">
                  <c:v>25100</c:v>
                </c:pt>
                <c:pt idx="2980">
                  <c:v>25600</c:v>
                </c:pt>
                <c:pt idx="2981">
                  <c:v>25300</c:v>
                </c:pt>
                <c:pt idx="2982">
                  <c:v>25800</c:v>
                </c:pt>
                <c:pt idx="2983">
                  <c:v>25500</c:v>
                </c:pt>
                <c:pt idx="2984">
                  <c:v>26000</c:v>
                </c:pt>
                <c:pt idx="2985">
                  <c:v>25800</c:v>
                </c:pt>
                <c:pt idx="2986">
                  <c:v>26300</c:v>
                </c:pt>
                <c:pt idx="2987">
                  <c:v>26100</c:v>
                </c:pt>
                <c:pt idx="2988">
                  <c:v>26600</c:v>
                </c:pt>
                <c:pt idx="2989">
                  <c:v>26400</c:v>
                </c:pt>
                <c:pt idx="2990">
                  <c:v>26900</c:v>
                </c:pt>
                <c:pt idx="2991">
                  <c:v>26700</c:v>
                </c:pt>
                <c:pt idx="2992">
                  <c:v>27200</c:v>
                </c:pt>
                <c:pt idx="2993">
                  <c:v>27000</c:v>
                </c:pt>
                <c:pt idx="2994">
                  <c:v>27600</c:v>
                </c:pt>
                <c:pt idx="2995">
                  <c:v>27400</c:v>
                </c:pt>
                <c:pt idx="2996">
                  <c:v>26800</c:v>
                </c:pt>
                <c:pt idx="2997">
                  <c:v>27300</c:v>
                </c:pt>
                <c:pt idx="2998">
                  <c:v>27000</c:v>
                </c:pt>
                <c:pt idx="2999">
                  <c:v>27500</c:v>
                </c:pt>
                <c:pt idx="3000">
                  <c:v>28200</c:v>
                </c:pt>
                <c:pt idx="3001">
                  <c:v>28700</c:v>
                </c:pt>
                <c:pt idx="3002">
                  <c:v>28400</c:v>
                </c:pt>
                <c:pt idx="3003">
                  <c:v>28900</c:v>
                </c:pt>
                <c:pt idx="3004">
                  <c:v>30900</c:v>
                </c:pt>
                <c:pt idx="3005">
                  <c:v>31300</c:v>
                </c:pt>
                <c:pt idx="3006">
                  <c:v>31100</c:v>
                </c:pt>
                <c:pt idx="3007">
                  <c:v>31500</c:v>
                </c:pt>
                <c:pt idx="3008">
                  <c:v>31300</c:v>
                </c:pt>
                <c:pt idx="3009">
                  <c:v>31700</c:v>
                </c:pt>
                <c:pt idx="3010">
                  <c:v>31400</c:v>
                </c:pt>
                <c:pt idx="3011">
                  <c:v>31800</c:v>
                </c:pt>
                <c:pt idx="3012">
                  <c:v>33700</c:v>
                </c:pt>
                <c:pt idx="3013">
                  <c:v>34100</c:v>
                </c:pt>
                <c:pt idx="3014">
                  <c:v>33800</c:v>
                </c:pt>
                <c:pt idx="3015">
                  <c:v>34200</c:v>
                </c:pt>
                <c:pt idx="3016">
                  <c:v>33900</c:v>
                </c:pt>
                <c:pt idx="3017">
                  <c:v>34200</c:v>
                </c:pt>
                <c:pt idx="3018">
                  <c:v>33900</c:v>
                </c:pt>
                <c:pt idx="3019">
                  <c:v>34200</c:v>
                </c:pt>
                <c:pt idx="3020">
                  <c:v>34900</c:v>
                </c:pt>
                <c:pt idx="3021">
                  <c:v>35100</c:v>
                </c:pt>
                <c:pt idx="3022">
                  <c:v>34800</c:v>
                </c:pt>
                <c:pt idx="3023">
                  <c:v>35000</c:v>
                </c:pt>
                <c:pt idx="3024">
                  <c:v>36200</c:v>
                </c:pt>
                <c:pt idx="3025">
                  <c:v>36300</c:v>
                </c:pt>
                <c:pt idx="3026">
                  <c:v>36100</c:v>
                </c:pt>
                <c:pt idx="3027">
                  <c:v>36200</c:v>
                </c:pt>
                <c:pt idx="3028">
                  <c:v>35900</c:v>
                </c:pt>
                <c:pt idx="3029">
                  <c:v>36100</c:v>
                </c:pt>
                <c:pt idx="3030">
                  <c:v>35800</c:v>
                </c:pt>
                <c:pt idx="3031">
                  <c:v>35900</c:v>
                </c:pt>
                <c:pt idx="3032">
                  <c:v>36100</c:v>
                </c:pt>
                <c:pt idx="3033">
                  <c:v>36200</c:v>
                </c:pt>
                <c:pt idx="3034">
                  <c:v>35900</c:v>
                </c:pt>
                <c:pt idx="3035">
                  <c:v>36350</c:v>
                </c:pt>
                <c:pt idx="3036">
                  <c:v>36800</c:v>
                </c:pt>
                <c:pt idx="3037">
                  <c:v>36800</c:v>
                </c:pt>
                <c:pt idx="3038">
                  <c:v>36500</c:v>
                </c:pt>
                <c:pt idx="3039">
                  <c:v>36500</c:v>
                </c:pt>
                <c:pt idx="3040">
                  <c:v>36100</c:v>
                </c:pt>
                <c:pt idx="3041">
                  <c:v>36100</c:v>
                </c:pt>
                <c:pt idx="3042">
                  <c:v>35800</c:v>
                </c:pt>
                <c:pt idx="3043">
                  <c:v>35800</c:v>
                </c:pt>
                <c:pt idx="3044">
                  <c:v>36900</c:v>
                </c:pt>
                <c:pt idx="3045">
                  <c:v>36900</c:v>
                </c:pt>
                <c:pt idx="3046">
                  <c:v>36500</c:v>
                </c:pt>
                <c:pt idx="3047">
                  <c:v>36500</c:v>
                </c:pt>
                <c:pt idx="3048">
                  <c:v>36100</c:v>
                </c:pt>
                <c:pt idx="3049">
                  <c:v>36000</c:v>
                </c:pt>
                <c:pt idx="3050">
                  <c:v>35600</c:v>
                </c:pt>
                <c:pt idx="3051">
                  <c:v>35600</c:v>
                </c:pt>
                <c:pt idx="3052">
                  <c:v>35800</c:v>
                </c:pt>
                <c:pt idx="3053">
                  <c:v>35700</c:v>
                </c:pt>
                <c:pt idx="3054">
                  <c:v>35500</c:v>
                </c:pt>
                <c:pt idx="3055">
                  <c:v>35300</c:v>
                </c:pt>
                <c:pt idx="3056">
                  <c:v>37600</c:v>
                </c:pt>
                <c:pt idx="3057">
                  <c:v>37500</c:v>
                </c:pt>
                <c:pt idx="3058">
                  <c:v>37300</c:v>
                </c:pt>
                <c:pt idx="3059">
                  <c:v>37200</c:v>
                </c:pt>
                <c:pt idx="3060">
                  <c:v>36900</c:v>
                </c:pt>
                <c:pt idx="3061">
                  <c:v>36800</c:v>
                </c:pt>
                <c:pt idx="3062">
                  <c:v>36500</c:v>
                </c:pt>
                <c:pt idx="3063">
                  <c:v>38000</c:v>
                </c:pt>
                <c:pt idx="3064">
                  <c:v>37700</c:v>
                </c:pt>
                <c:pt idx="3065">
                  <c:v>37600</c:v>
                </c:pt>
                <c:pt idx="3066">
                  <c:v>37300</c:v>
                </c:pt>
                <c:pt idx="3067">
                  <c:v>37200</c:v>
                </c:pt>
                <c:pt idx="3068">
                  <c:v>38700</c:v>
                </c:pt>
                <c:pt idx="3069">
                  <c:v>38600</c:v>
                </c:pt>
                <c:pt idx="3070">
                  <c:v>38300</c:v>
                </c:pt>
                <c:pt idx="3071">
                  <c:v>38200</c:v>
                </c:pt>
                <c:pt idx="3072">
                  <c:v>37900</c:v>
                </c:pt>
                <c:pt idx="3073">
                  <c:v>37800</c:v>
                </c:pt>
                <c:pt idx="3074">
                  <c:v>37500</c:v>
                </c:pt>
                <c:pt idx="3075">
                  <c:v>37300</c:v>
                </c:pt>
                <c:pt idx="3076">
                  <c:v>37900</c:v>
                </c:pt>
                <c:pt idx="3077">
                  <c:v>37700</c:v>
                </c:pt>
                <c:pt idx="3078">
                  <c:v>37500</c:v>
                </c:pt>
                <c:pt idx="3079">
                  <c:v>37300</c:v>
                </c:pt>
                <c:pt idx="3080">
                  <c:v>37000</c:v>
                </c:pt>
                <c:pt idx="3081">
                  <c:v>36800</c:v>
                </c:pt>
                <c:pt idx="3082">
                  <c:v>36500</c:v>
                </c:pt>
                <c:pt idx="3083">
                  <c:v>36300</c:v>
                </c:pt>
                <c:pt idx="3084">
                  <c:v>36300</c:v>
                </c:pt>
                <c:pt idx="3085">
                  <c:v>36100</c:v>
                </c:pt>
                <c:pt idx="3086">
                  <c:v>35800</c:v>
                </c:pt>
                <c:pt idx="3087">
                  <c:v>35600</c:v>
                </c:pt>
                <c:pt idx="3088">
                  <c:v>35600</c:v>
                </c:pt>
                <c:pt idx="3089">
                  <c:v>35400</c:v>
                </c:pt>
                <c:pt idx="3090">
                  <c:v>35100</c:v>
                </c:pt>
                <c:pt idx="3091">
                  <c:v>34900</c:v>
                </c:pt>
                <c:pt idx="3092">
                  <c:v>35000</c:v>
                </c:pt>
                <c:pt idx="3093">
                  <c:v>34800</c:v>
                </c:pt>
                <c:pt idx="3094">
                  <c:v>34400</c:v>
                </c:pt>
                <c:pt idx="3095">
                  <c:v>34200</c:v>
                </c:pt>
                <c:pt idx="3096">
                  <c:v>34500</c:v>
                </c:pt>
                <c:pt idx="3097">
                  <c:v>34300</c:v>
                </c:pt>
                <c:pt idx="3098">
                  <c:v>34000</c:v>
                </c:pt>
                <c:pt idx="3099">
                  <c:v>33800</c:v>
                </c:pt>
                <c:pt idx="3100">
                  <c:v>35000</c:v>
                </c:pt>
                <c:pt idx="3101">
                  <c:v>34800</c:v>
                </c:pt>
                <c:pt idx="3102">
                  <c:v>34500</c:v>
                </c:pt>
                <c:pt idx="3103">
                  <c:v>34300</c:v>
                </c:pt>
                <c:pt idx="3104">
                  <c:v>34000</c:v>
                </c:pt>
                <c:pt idx="3105">
                  <c:v>33800</c:v>
                </c:pt>
                <c:pt idx="3106">
                  <c:v>33500</c:v>
                </c:pt>
                <c:pt idx="3107">
                  <c:v>33300</c:v>
                </c:pt>
                <c:pt idx="3108">
                  <c:v>34000</c:v>
                </c:pt>
                <c:pt idx="3109">
                  <c:v>33800</c:v>
                </c:pt>
                <c:pt idx="3110">
                  <c:v>33400</c:v>
                </c:pt>
                <c:pt idx="3111">
                  <c:v>33200</c:v>
                </c:pt>
                <c:pt idx="3112">
                  <c:v>33800</c:v>
                </c:pt>
                <c:pt idx="3113">
                  <c:v>33700</c:v>
                </c:pt>
                <c:pt idx="3114">
                  <c:v>33400</c:v>
                </c:pt>
                <c:pt idx="3115">
                  <c:v>33200</c:v>
                </c:pt>
                <c:pt idx="3116">
                  <c:v>33700</c:v>
                </c:pt>
                <c:pt idx="3117">
                  <c:v>33500</c:v>
                </c:pt>
                <c:pt idx="3118">
                  <c:v>33200</c:v>
                </c:pt>
                <c:pt idx="3119">
                  <c:v>33000</c:v>
                </c:pt>
                <c:pt idx="3120">
                  <c:v>33200</c:v>
                </c:pt>
                <c:pt idx="3121">
                  <c:v>33000</c:v>
                </c:pt>
                <c:pt idx="3122">
                  <c:v>32700</c:v>
                </c:pt>
                <c:pt idx="3123">
                  <c:v>33100</c:v>
                </c:pt>
                <c:pt idx="3124">
                  <c:v>32800</c:v>
                </c:pt>
                <c:pt idx="3125">
                  <c:v>32700</c:v>
                </c:pt>
                <c:pt idx="3126">
                  <c:v>32400</c:v>
                </c:pt>
                <c:pt idx="3127">
                  <c:v>32200</c:v>
                </c:pt>
                <c:pt idx="3128">
                  <c:v>32300</c:v>
                </c:pt>
                <c:pt idx="3129">
                  <c:v>32100</c:v>
                </c:pt>
                <c:pt idx="3130">
                  <c:v>31800</c:v>
                </c:pt>
                <c:pt idx="3131">
                  <c:v>31600</c:v>
                </c:pt>
                <c:pt idx="3132">
                  <c:v>31700</c:v>
                </c:pt>
                <c:pt idx="3133">
                  <c:v>31500</c:v>
                </c:pt>
                <c:pt idx="3134">
                  <c:v>31200</c:v>
                </c:pt>
                <c:pt idx="3135">
                  <c:v>31000</c:v>
                </c:pt>
                <c:pt idx="3136">
                  <c:v>31200</c:v>
                </c:pt>
                <c:pt idx="3137">
                  <c:v>31000</c:v>
                </c:pt>
                <c:pt idx="3138">
                  <c:v>30700</c:v>
                </c:pt>
                <c:pt idx="3139">
                  <c:v>30500</c:v>
                </c:pt>
                <c:pt idx="3140">
                  <c:v>30800</c:v>
                </c:pt>
                <c:pt idx="3141">
                  <c:v>30600</c:v>
                </c:pt>
                <c:pt idx="3142">
                  <c:v>30400</c:v>
                </c:pt>
                <c:pt idx="3143">
                  <c:v>30200</c:v>
                </c:pt>
                <c:pt idx="3144">
                  <c:v>30700</c:v>
                </c:pt>
                <c:pt idx="3145">
                  <c:v>30500</c:v>
                </c:pt>
                <c:pt idx="3146">
                  <c:v>30200</c:v>
                </c:pt>
                <c:pt idx="3147">
                  <c:v>30000</c:v>
                </c:pt>
                <c:pt idx="3148">
                  <c:v>30700</c:v>
                </c:pt>
                <c:pt idx="3149">
                  <c:v>30500</c:v>
                </c:pt>
                <c:pt idx="3150">
                  <c:v>30300</c:v>
                </c:pt>
                <c:pt idx="3151">
                  <c:v>30100</c:v>
                </c:pt>
                <c:pt idx="3152">
                  <c:v>30900</c:v>
                </c:pt>
                <c:pt idx="3153">
                  <c:v>30800</c:v>
                </c:pt>
                <c:pt idx="3154">
                  <c:v>30500</c:v>
                </c:pt>
                <c:pt idx="3155">
                  <c:v>30300</c:v>
                </c:pt>
                <c:pt idx="3156">
                  <c:v>31200</c:v>
                </c:pt>
                <c:pt idx="3157">
                  <c:v>31000</c:v>
                </c:pt>
                <c:pt idx="3158">
                  <c:v>30700</c:v>
                </c:pt>
                <c:pt idx="3159">
                  <c:v>30500</c:v>
                </c:pt>
                <c:pt idx="3160">
                  <c:v>31400</c:v>
                </c:pt>
                <c:pt idx="3161">
                  <c:v>31200</c:v>
                </c:pt>
                <c:pt idx="3162">
                  <c:v>30900</c:v>
                </c:pt>
                <c:pt idx="3163">
                  <c:v>30700</c:v>
                </c:pt>
                <c:pt idx="3164">
                  <c:v>31400</c:v>
                </c:pt>
                <c:pt idx="3165">
                  <c:v>31200</c:v>
                </c:pt>
                <c:pt idx="3166">
                  <c:v>30900</c:v>
                </c:pt>
                <c:pt idx="3167">
                  <c:v>30700</c:v>
                </c:pt>
                <c:pt idx="3168">
                  <c:v>31100</c:v>
                </c:pt>
                <c:pt idx="3169">
                  <c:v>30900</c:v>
                </c:pt>
                <c:pt idx="3170">
                  <c:v>30600</c:v>
                </c:pt>
                <c:pt idx="3171">
                  <c:v>30400</c:v>
                </c:pt>
                <c:pt idx="3172">
                  <c:v>30600</c:v>
                </c:pt>
                <c:pt idx="3173">
                  <c:v>30300</c:v>
                </c:pt>
                <c:pt idx="3174">
                  <c:v>30000</c:v>
                </c:pt>
                <c:pt idx="3175">
                  <c:v>29800</c:v>
                </c:pt>
                <c:pt idx="3176">
                  <c:v>29700</c:v>
                </c:pt>
                <c:pt idx="3177">
                  <c:v>29500</c:v>
                </c:pt>
                <c:pt idx="3178">
                  <c:v>29200</c:v>
                </c:pt>
                <c:pt idx="3179">
                  <c:v>29000</c:v>
                </c:pt>
                <c:pt idx="3180">
                  <c:v>28700</c:v>
                </c:pt>
                <c:pt idx="3181">
                  <c:v>28500</c:v>
                </c:pt>
                <c:pt idx="3182">
                  <c:v>28200</c:v>
                </c:pt>
                <c:pt idx="3183">
                  <c:v>28000</c:v>
                </c:pt>
                <c:pt idx="3184">
                  <c:v>27700</c:v>
                </c:pt>
                <c:pt idx="3185">
                  <c:v>27500</c:v>
                </c:pt>
                <c:pt idx="3186">
                  <c:v>27200</c:v>
                </c:pt>
                <c:pt idx="3187">
                  <c:v>26900</c:v>
                </c:pt>
                <c:pt idx="3188">
                  <c:v>26800</c:v>
                </c:pt>
                <c:pt idx="3189">
                  <c:v>26600</c:v>
                </c:pt>
                <c:pt idx="3190">
                  <c:v>26200</c:v>
                </c:pt>
                <c:pt idx="3191">
                  <c:v>26000</c:v>
                </c:pt>
                <c:pt idx="3192">
                  <c:v>26000</c:v>
                </c:pt>
                <c:pt idx="3193">
                  <c:v>25800</c:v>
                </c:pt>
                <c:pt idx="3194">
                  <c:v>25500</c:v>
                </c:pt>
                <c:pt idx="3195">
                  <c:v>25300</c:v>
                </c:pt>
                <c:pt idx="3196">
                  <c:v>25500</c:v>
                </c:pt>
                <c:pt idx="3197">
                  <c:v>25300</c:v>
                </c:pt>
                <c:pt idx="3198">
                  <c:v>25000</c:v>
                </c:pt>
                <c:pt idx="3199">
                  <c:v>24800</c:v>
                </c:pt>
                <c:pt idx="3200">
                  <c:v>25200</c:v>
                </c:pt>
                <c:pt idx="3201">
                  <c:v>25000</c:v>
                </c:pt>
                <c:pt idx="3202">
                  <c:v>24700</c:v>
                </c:pt>
                <c:pt idx="3203">
                  <c:v>24500</c:v>
                </c:pt>
                <c:pt idx="3204">
                  <c:v>24900</c:v>
                </c:pt>
                <c:pt idx="3205">
                  <c:v>24800</c:v>
                </c:pt>
                <c:pt idx="3206">
                  <c:v>24500</c:v>
                </c:pt>
                <c:pt idx="3207">
                  <c:v>25500</c:v>
                </c:pt>
                <c:pt idx="3208">
                  <c:v>25200</c:v>
                </c:pt>
                <c:pt idx="3209">
                  <c:v>25100</c:v>
                </c:pt>
                <c:pt idx="3210">
                  <c:v>24800</c:v>
                </c:pt>
                <c:pt idx="3211">
                  <c:v>24600</c:v>
                </c:pt>
                <c:pt idx="3212">
                  <c:v>25300</c:v>
                </c:pt>
                <c:pt idx="3213">
                  <c:v>25200</c:v>
                </c:pt>
                <c:pt idx="3214">
                  <c:v>24900</c:v>
                </c:pt>
                <c:pt idx="3215">
                  <c:v>24700</c:v>
                </c:pt>
                <c:pt idx="3216">
                  <c:v>25300</c:v>
                </c:pt>
                <c:pt idx="3217">
                  <c:v>25200</c:v>
                </c:pt>
                <c:pt idx="3218">
                  <c:v>24900</c:v>
                </c:pt>
                <c:pt idx="3219">
                  <c:v>24800</c:v>
                </c:pt>
                <c:pt idx="3220">
                  <c:v>25200</c:v>
                </c:pt>
                <c:pt idx="3221">
                  <c:v>25100</c:v>
                </c:pt>
                <c:pt idx="3222">
                  <c:v>24800</c:v>
                </c:pt>
                <c:pt idx="3223">
                  <c:v>24700</c:v>
                </c:pt>
                <c:pt idx="3224">
                  <c:v>25000</c:v>
                </c:pt>
                <c:pt idx="3225">
                  <c:v>24900</c:v>
                </c:pt>
                <c:pt idx="3226">
                  <c:v>24600</c:v>
                </c:pt>
                <c:pt idx="3227">
                  <c:v>24500</c:v>
                </c:pt>
                <c:pt idx="3228">
                  <c:v>24700</c:v>
                </c:pt>
                <c:pt idx="3229">
                  <c:v>24600</c:v>
                </c:pt>
                <c:pt idx="3230">
                  <c:v>24400</c:v>
                </c:pt>
                <c:pt idx="3231">
                  <c:v>24300</c:v>
                </c:pt>
                <c:pt idx="3232">
                  <c:v>24400</c:v>
                </c:pt>
                <c:pt idx="3233">
                  <c:v>24300</c:v>
                </c:pt>
                <c:pt idx="3234">
                  <c:v>24100</c:v>
                </c:pt>
                <c:pt idx="3235">
                  <c:v>24000</c:v>
                </c:pt>
                <c:pt idx="3236">
                  <c:v>24200</c:v>
                </c:pt>
                <c:pt idx="3237">
                  <c:v>24100</c:v>
                </c:pt>
                <c:pt idx="3238">
                  <c:v>24000</c:v>
                </c:pt>
                <c:pt idx="3239">
                  <c:v>23900</c:v>
                </c:pt>
                <c:pt idx="3240">
                  <c:v>24200</c:v>
                </c:pt>
                <c:pt idx="3241">
                  <c:v>24200</c:v>
                </c:pt>
                <c:pt idx="3242">
                  <c:v>24000</c:v>
                </c:pt>
                <c:pt idx="3243">
                  <c:v>23900</c:v>
                </c:pt>
                <c:pt idx="3244">
                  <c:v>24500</c:v>
                </c:pt>
                <c:pt idx="3245">
                  <c:v>24400</c:v>
                </c:pt>
                <c:pt idx="3246">
                  <c:v>24300</c:v>
                </c:pt>
                <c:pt idx="3247">
                  <c:v>24200</c:v>
                </c:pt>
                <c:pt idx="3248">
                  <c:v>25000</c:v>
                </c:pt>
                <c:pt idx="3249">
                  <c:v>24900</c:v>
                </c:pt>
                <c:pt idx="3250">
                  <c:v>24700</c:v>
                </c:pt>
                <c:pt idx="3251">
                  <c:v>24700</c:v>
                </c:pt>
                <c:pt idx="3252">
                  <c:v>25600</c:v>
                </c:pt>
                <c:pt idx="3253">
                  <c:v>25500</c:v>
                </c:pt>
                <c:pt idx="3254">
                  <c:v>25400</c:v>
                </c:pt>
                <c:pt idx="3255">
                  <c:v>25300</c:v>
                </c:pt>
                <c:pt idx="3256">
                  <c:v>26200</c:v>
                </c:pt>
                <c:pt idx="3257">
                  <c:v>26200</c:v>
                </c:pt>
                <c:pt idx="3258">
                  <c:v>26100</c:v>
                </c:pt>
                <c:pt idx="3259">
                  <c:v>26000</c:v>
                </c:pt>
                <c:pt idx="3260">
                  <c:v>26800</c:v>
                </c:pt>
                <c:pt idx="3261">
                  <c:v>26800</c:v>
                </c:pt>
                <c:pt idx="3262">
                  <c:v>26600</c:v>
                </c:pt>
                <c:pt idx="3263">
                  <c:v>26600</c:v>
                </c:pt>
                <c:pt idx="3264">
                  <c:v>27200</c:v>
                </c:pt>
                <c:pt idx="3265">
                  <c:v>27200</c:v>
                </c:pt>
                <c:pt idx="3266">
                  <c:v>27000</c:v>
                </c:pt>
                <c:pt idx="3267">
                  <c:v>27000</c:v>
                </c:pt>
                <c:pt idx="3268">
                  <c:v>27400</c:v>
                </c:pt>
                <c:pt idx="3269">
                  <c:v>27300</c:v>
                </c:pt>
                <c:pt idx="3270">
                  <c:v>27200</c:v>
                </c:pt>
                <c:pt idx="3271">
                  <c:v>27200</c:v>
                </c:pt>
                <c:pt idx="3272">
                  <c:v>27300</c:v>
                </c:pt>
                <c:pt idx="3273">
                  <c:v>27300</c:v>
                </c:pt>
                <c:pt idx="3274">
                  <c:v>27100</c:v>
                </c:pt>
                <c:pt idx="3275">
                  <c:v>27100</c:v>
                </c:pt>
                <c:pt idx="3276">
                  <c:v>27100</c:v>
                </c:pt>
                <c:pt idx="3277">
                  <c:v>27100</c:v>
                </c:pt>
                <c:pt idx="3278">
                  <c:v>26900</c:v>
                </c:pt>
                <c:pt idx="3279">
                  <c:v>26900</c:v>
                </c:pt>
                <c:pt idx="3280">
                  <c:v>26800</c:v>
                </c:pt>
                <c:pt idx="3281">
                  <c:v>26800</c:v>
                </c:pt>
                <c:pt idx="3282">
                  <c:v>26600</c:v>
                </c:pt>
                <c:pt idx="3283">
                  <c:v>26700</c:v>
                </c:pt>
                <c:pt idx="3284">
                  <c:v>26600</c:v>
                </c:pt>
                <c:pt idx="3285">
                  <c:v>26500</c:v>
                </c:pt>
                <c:pt idx="3286">
                  <c:v>26400</c:v>
                </c:pt>
                <c:pt idx="3287">
                  <c:v>26400</c:v>
                </c:pt>
                <c:pt idx="3288">
                  <c:v>26500</c:v>
                </c:pt>
                <c:pt idx="3289">
                  <c:v>26500</c:v>
                </c:pt>
                <c:pt idx="3290">
                  <c:v>26300</c:v>
                </c:pt>
                <c:pt idx="3291">
                  <c:v>26300</c:v>
                </c:pt>
                <c:pt idx="3292">
                  <c:v>26600</c:v>
                </c:pt>
                <c:pt idx="3293">
                  <c:v>26600</c:v>
                </c:pt>
                <c:pt idx="3294">
                  <c:v>26400</c:v>
                </c:pt>
                <c:pt idx="3295">
                  <c:v>26400</c:v>
                </c:pt>
                <c:pt idx="3296">
                  <c:v>27000</c:v>
                </c:pt>
                <c:pt idx="3297">
                  <c:v>27000</c:v>
                </c:pt>
                <c:pt idx="3298">
                  <c:v>26800</c:v>
                </c:pt>
                <c:pt idx="3299">
                  <c:v>26800</c:v>
                </c:pt>
                <c:pt idx="3300">
                  <c:v>27700</c:v>
                </c:pt>
                <c:pt idx="3301">
                  <c:v>27600</c:v>
                </c:pt>
                <c:pt idx="3302">
                  <c:v>27500</c:v>
                </c:pt>
                <c:pt idx="3303">
                  <c:v>27400</c:v>
                </c:pt>
                <c:pt idx="3304">
                  <c:v>28500</c:v>
                </c:pt>
                <c:pt idx="3305">
                  <c:v>28400</c:v>
                </c:pt>
                <c:pt idx="3306">
                  <c:v>28300</c:v>
                </c:pt>
                <c:pt idx="3307">
                  <c:v>28200</c:v>
                </c:pt>
                <c:pt idx="3308">
                  <c:v>27300</c:v>
                </c:pt>
                <c:pt idx="3309">
                  <c:v>27200</c:v>
                </c:pt>
                <c:pt idx="3310">
                  <c:v>27000</c:v>
                </c:pt>
                <c:pt idx="3311">
                  <c:v>26900</c:v>
                </c:pt>
                <c:pt idx="3312">
                  <c:v>27900</c:v>
                </c:pt>
                <c:pt idx="3313">
                  <c:v>27800</c:v>
                </c:pt>
                <c:pt idx="3314">
                  <c:v>27600</c:v>
                </c:pt>
                <c:pt idx="3315">
                  <c:v>27500</c:v>
                </c:pt>
                <c:pt idx="3316">
                  <c:v>28300</c:v>
                </c:pt>
                <c:pt idx="3317">
                  <c:v>28200</c:v>
                </c:pt>
                <c:pt idx="3318">
                  <c:v>28100</c:v>
                </c:pt>
                <c:pt idx="3319">
                  <c:v>28000</c:v>
                </c:pt>
                <c:pt idx="3320">
                  <c:v>28500</c:v>
                </c:pt>
                <c:pt idx="3321">
                  <c:v>28400</c:v>
                </c:pt>
                <c:pt idx="3322">
                  <c:v>28300</c:v>
                </c:pt>
                <c:pt idx="3323">
                  <c:v>28100</c:v>
                </c:pt>
                <c:pt idx="3324">
                  <c:v>28500</c:v>
                </c:pt>
                <c:pt idx="3325">
                  <c:v>28400</c:v>
                </c:pt>
                <c:pt idx="3326">
                  <c:v>28200</c:v>
                </c:pt>
                <c:pt idx="3327">
                  <c:v>28100</c:v>
                </c:pt>
                <c:pt idx="3328">
                  <c:v>28300</c:v>
                </c:pt>
                <c:pt idx="3329">
                  <c:v>28200</c:v>
                </c:pt>
                <c:pt idx="3330">
                  <c:v>28100</c:v>
                </c:pt>
                <c:pt idx="3331">
                  <c:v>27900</c:v>
                </c:pt>
                <c:pt idx="3332">
                  <c:v>28100</c:v>
                </c:pt>
                <c:pt idx="3333">
                  <c:v>27900</c:v>
                </c:pt>
                <c:pt idx="3334">
                  <c:v>27800</c:v>
                </c:pt>
                <c:pt idx="3335">
                  <c:v>27600</c:v>
                </c:pt>
                <c:pt idx="3336">
                  <c:v>27800</c:v>
                </c:pt>
                <c:pt idx="3337">
                  <c:v>27700</c:v>
                </c:pt>
                <c:pt idx="3338">
                  <c:v>27500</c:v>
                </c:pt>
                <c:pt idx="3339">
                  <c:v>27400</c:v>
                </c:pt>
                <c:pt idx="3340">
                  <c:v>27700</c:v>
                </c:pt>
                <c:pt idx="3341">
                  <c:v>27500</c:v>
                </c:pt>
                <c:pt idx="3342">
                  <c:v>27400</c:v>
                </c:pt>
                <c:pt idx="3343">
                  <c:v>27200</c:v>
                </c:pt>
                <c:pt idx="3344">
                  <c:v>27700</c:v>
                </c:pt>
                <c:pt idx="3345">
                  <c:v>27500</c:v>
                </c:pt>
                <c:pt idx="3346">
                  <c:v>27300</c:v>
                </c:pt>
                <c:pt idx="3347">
                  <c:v>27200</c:v>
                </c:pt>
                <c:pt idx="3348">
                  <c:v>27800</c:v>
                </c:pt>
                <c:pt idx="3349">
                  <c:v>27600</c:v>
                </c:pt>
                <c:pt idx="3350">
                  <c:v>27400</c:v>
                </c:pt>
                <c:pt idx="3351">
                  <c:v>27200</c:v>
                </c:pt>
                <c:pt idx="3352">
                  <c:v>28000</c:v>
                </c:pt>
                <c:pt idx="3353">
                  <c:v>27800</c:v>
                </c:pt>
                <c:pt idx="3354">
                  <c:v>27600</c:v>
                </c:pt>
                <c:pt idx="3355">
                  <c:v>27400</c:v>
                </c:pt>
                <c:pt idx="3356">
                  <c:v>28100</c:v>
                </c:pt>
                <c:pt idx="3357">
                  <c:v>27900</c:v>
                </c:pt>
                <c:pt idx="3358">
                  <c:v>27700</c:v>
                </c:pt>
                <c:pt idx="3359">
                  <c:v>27500</c:v>
                </c:pt>
                <c:pt idx="3360">
                  <c:v>28000</c:v>
                </c:pt>
                <c:pt idx="3361">
                  <c:v>27800</c:v>
                </c:pt>
                <c:pt idx="3362">
                  <c:v>27600</c:v>
                </c:pt>
                <c:pt idx="3363">
                  <c:v>27400</c:v>
                </c:pt>
                <c:pt idx="3364">
                  <c:v>27800</c:v>
                </c:pt>
                <c:pt idx="3365">
                  <c:v>27500</c:v>
                </c:pt>
                <c:pt idx="3366">
                  <c:v>27300</c:v>
                </c:pt>
                <c:pt idx="3367">
                  <c:v>27100</c:v>
                </c:pt>
                <c:pt idx="3368">
                  <c:v>27200</c:v>
                </c:pt>
                <c:pt idx="3369">
                  <c:v>27000</c:v>
                </c:pt>
                <c:pt idx="3370">
                  <c:v>26800</c:v>
                </c:pt>
                <c:pt idx="3371">
                  <c:v>26500</c:v>
                </c:pt>
                <c:pt idx="3372">
                  <c:v>26500</c:v>
                </c:pt>
                <c:pt idx="3373">
                  <c:v>26200</c:v>
                </c:pt>
                <c:pt idx="3374">
                  <c:v>26100</c:v>
                </c:pt>
                <c:pt idx="3375">
                  <c:v>25800</c:v>
                </c:pt>
                <c:pt idx="3376">
                  <c:v>25700</c:v>
                </c:pt>
                <c:pt idx="3377">
                  <c:v>25400</c:v>
                </c:pt>
                <c:pt idx="3378">
                  <c:v>25200</c:v>
                </c:pt>
                <c:pt idx="3379">
                  <c:v>25000</c:v>
                </c:pt>
                <c:pt idx="3380">
                  <c:v>24800</c:v>
                </c:pt>
              </c:numCache>
            </c:numRef>
          </c:yVal>
          <c:smooth val="1"/>
        </c:ser>
        <c:axId val="83325312"/>
        <c:axId val="83314944"/>
      </c:scatterChart>
      <c:valAx>
        <c:axId val="83302656"/>
        <c:scaling>
          <c:orientation val="minMax"/>
          <c:max val="40814"/>
          <c:min val="40781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2011</a:t>
                </a:r>
                <a:endParaRPr lang="en-US" sz="2000" dirty="0"/>
              </a:p>
            </c:rich>
          </c:tx>
          <c:layout/>
        </c:title>
        <c:numFmt formatCode="m/d;@" sourceLinked="0"/>
        <c:tickLblPos val="nextTo"/>
        <c:spPr>
          <a:ln w="19050">
            <a:solidFill>
              <a:prstClr val="black">
                <a:lumMod val="95000"/>
                <a:lumOff val="5000"/>
              </a:prstClr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83313024"/>
        <c:crosses val="autoZero"/>
        <c:crossBetween val="midCat"/>
        <c:majorUnit val="4"/>
      </c:valAx>
      <c:valAx>
        <c:axId val="8331302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2000">
                    <a:solidFill>
                      <a:schemeClr val="tx1"/>
                    </a:solidFill>
                  </a:defRPr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Suspended Sediment</a:t>
                </a:r>
                <a:r>
                  <a:rPr lang="en-US" sz="2000" baseline="0" dirty="0" smtClean="0">
                    <a:solidFill>
                      <a:schemeClr val="tx1"/>
                    </a:solidFill>
                  </a:rPr>
                  <a:t> Concentration (mg/L)</a:t>
                </a:r>
                <a:endParaRPr lang="en-US" sz="20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4.2085520559930027E-2"/>
              <c:y val="9.1972029615701001E-2"/>
            </c:manualLayout>
          </c:layout>
        </c:title>
        <c:numFmt formatCode="#,##0" sourceLinked="0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>
                <a:solidFill>
                  <a:schemeClr val="accent6">
                    <a:lumMod val="50000"/>
                  </a:schemeClr>
                </a:solidFill>
              </a:defRPr>
            </a:pPr>
            <a:endParaRPr lang="en-US"/>
          </a:p>
        </c:txPr>
        <c:crossAx val="83302656"/>
        <c:crosses val="autoZero"/>
        <c:crossBetween val="midCat"/>
      </c:valAx>
      <c:valAx>
        <c:axId val="83314944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Net Discharge (ft</a:t>
                </a:r>
                <a:r>
                  <a:rPr lang="en-US" sz="2000" baseline="30000" dirty="0" smtClean="0"/>
                  <a:t>3</a:t>
                </a:r>
                <a:r>
                  <a:rPr lang="en-US" sz="2000" dirty="0" smtClean="0"/>
                  <a:t>/sec)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0709098862642168"/>
              <c:y val="0.2123888431856466"/>
            </c:manualLayout>
          </c:layout>
        </c:title>
        <c:numFmt formatCode="#,##0" sourceLinked="0"/>
        <c:tickLblPos val="nextTo"/>
        <c:spPr>
          <a:ln w="19050">
            <a:solidFill>
              <a:schemeClr val="tx1">
                <a:lumMod val="95000"/>
                <a:lumOff val="5000"/>
              </a:schemeClr>
            </a:solidFill>
          </a:ln>
        </c:spPr>
        <c:txPr>
          <a:bodyPr/>
          <a:lstStyle/>
          <a:p>
            <a:pPr>
              <a:defRPr sz="2000">
                <a:solidFill>
                  <a:srgbClr val="0070C0"/>
                </a:solidFill>
              </a:defRPr>
            </a:pPr>
            <a:endParaRPr lang="en-US"/>
          </a:p>
        </c:txPr>
        <c:crossAx val="83325312"/>
        <c:crosses val="max"/>
        <c:crossBetween val="midCat"/>
      </c:valAx>
      <c:valAx>
        <c:axId val="83325312"/>
        <c:scaling>
          <c:orientation val="minMax"/>
        </c:scaling>
        <c:delete val="1"/>
        <c:axPos val="b"/>
        <c:numFmt formatCode="m/d/yy\ h:mm;@" sourceLinked="1"/>
        <c:tickLblPos val="none"/>
        <c:crossAx val="83314944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160872579606792"/>
          <c:y val="0.10294637102823784"/>
          <c:w val="0.73750086663695369"/>
          <c:h val="0.73495970367972219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C00000"/>
              </a:solidFill>
            </c:spPr>
          </c:marker>
          <c:trendline>
            <c:trendlineType val="linear"/>
          </c:trendline>
          <c:xVal>
            <c:numRef>
              <c:f>'RoJan-sedrat'!$N$2:$N$104</c:f>
              <c:numCache>
                <c:formatCode>General</c:formatCode>
                <c:ptCount val="103"/>
                <c:pt idx="0">
                  <c:v>1.9684829485539381</c:v>
                </c:pt>
                <c:pt idx="1">
                  <c:v>2.2787536009528289</c:v>
                </c:pt>
                <c:pt idx="2">
                  <c:v>1.9684829485539381</c:v>
                </c:pt>
                <c:pt idx="3">
                  <c:v>1.9637878273455571</c:v>
                </c:pt>
                <c:pt idx="4">
                  <c:v>1.9637878273455571</c:v>
                </c:pt>
                <c:pt idx="5">
                  <c:v>2.2041199826559286</c:v>
                </c:pt>
                <c:pt idx="6">
                  <c:v>1.7781512503836436</c:v>
                </c:pt>
                <c:pt idx="7">
                  <c:v>1.7075701760979358</c:v>
                </c:pt>
                <c:pt idx="8">
                  <c:v>1.8512583487190752</c:v>
                </c:pt>
                <c:pt idx="9">
                  <c:v>2.1760912590556813</c:v>
                </c:pt>
                <c:pt idx="10">
                  <c:v>2.2304489213782679</c:v>
                </c:pt>
                <c:pt idx="11">
                  <c:v>2.1760912590556813</c:v>
                </c:pt>
                <c:pt idx="12">
                  <c:v>2.2787536009528289</c:v>
                </c:pt>
                <c:pt idx="13">
                  <c:v>2.2787536009528289</c:v>
                </c:pt>
                <c:pt idx="14">
                  <c:v>1.3424226808222062</c:v>
                </c:pt>
                <c:pt idx="15">
                  <c:v>1.6334684555795858</c:v>
                </c:pt>
                <c:pt idx="16">
                  <c:v>1.6627578316815781</c:v>
                </c:pt>
                <c:pt idx="17">
                  <c:v>2.1461280356782377</c:v>
                </c:pt>
                <c:pt idx="18">
                  <c:v>2.4913616938342695</c:v>
                </c:pt>
                <c:pt idx="19">
                  <c:v>2.4149733479708182</c:v>
                </c:pt>
                <c:pt idx="20">
                  <c:v>2.4313637641589874</c:v>
                </c:pt>
                <c:pt idx="21">
                  <c:v>2.707570176097942</c:v>
                </c:pt>
                <c:pt idx="22">
                  <c:v>2.707570176097942</c:v>
                </c:pt>
                <c:pt idx="23">
                  <c:v>2.4913616938342695</c:v>
                </c:pt>
                <c:pt idx="24">
                  <c:v>2.2041199826559286</c:v>
                </c:pt>
                <c:pt idx="25">
                  <c:v>2.3617278360175962</c:v>
                </c:pt>
                <c:pt idx="26">
                  <c:v>1.9684829485539381</c:v>
                </c:pt>
                <c:pt idx="27">
                  <c:v>1.9684829485539381</c:v>
                </c:pt>
                <c:pt idx="28">
                  <c:v>2.2041199826559286</c:v>
                </c:pt>
                <c:pt idx="29">
                  <c:v>2.1139433523068392</c:v>
                </c:pt>
                <c:pt idx="30">
                  <c:v>2.07918124604763</c:v>
                </c:pt>
                <c:pt idx="31">
                  <c:v>2.1760912590556813</c:v>
                </c:pt>
                <c:pt idx="32">
                  <c:v>1.9822712330395684</c:v>
                </c:pt>
                <c:pt idx="33">
                  <c:v>1.924279286061882</c:v>
                </c:pt>
                <c:pt idx="34">
                  <c:v>1.9637878273455571</c:v>
                </c:pt>
                <c:pt idx="35">
                  <c:v>1.8633228601204559</c:v>
                </c:pt>
                <c:pt idx="36">
                  <c:v>1.7558748556724881</c:v>
                </c:pt>
                <c:pt idx="37">
                  <c:v>1.6901960800285141</c:v>
                </c:pt>
                <c:pt idx="38">
                  <c:v>1.6532125137753453</c:v>
                </c:pt>
                <c:pt idx="39">
                  <c:v>1.5910646070264962</c:v>
                </c:pt>
                <c:pt idx="40">
                  <c:v>1.4313637641589874</c:v>
                </c:pt>
                <c:pt idx="41">
                  <c:v>1.3222192947339193</c:v>
                </c:pt>
                <c:pt idx="42">
                  <c:v>1.2041199826559248</c:v>
                </c:pt>
                <c:pt idx="43">
                  <c:v>0.98227123303956865</c:v>
                </c:pt>
                <c:pt idx="44">
                  <c:v>0.69897000433601963</c:v>
                </c:pt>
                <c:pt idx="45">
                  <c:v>0.68124123737558917</c:v>
                </c:pt>
                <c:pt idx="46">
                  <c:v>0.579783596616811</c:v>
                </c:pt>
                <c:pt idx="47">
                  <c:v>0.6020599913279624</c:v>
                </c:pt>
                <c:pt idx="48">
                  <c:v>1.3222192947339193</c:v>
                </c:pt>
                <c:pt idx="49">
                  <c:v>0.96378782734555613</c:v>
                </c:pt>
                <c:pt idx="50">
                  <c:v>0.69019608002851374</c:v>
                </c:pt>
                <c:pt idx="51">
                  <c:v>0.55630250076728616</c:v>
                </c:pt>
                <c:pt idx="52">
                  <c:v>0.36172783601759284</c:v>
                </c:pt>
                <c:pt idx="53">
                  <c:v>0.25527250510330607</c:v>
                </c:pt>
                <c:pt idx="54">
                  <c:v>0.6020599913279624</c:v>
                </c:pt>
                <c:pt idx="55">
                  <c:v>0.25527250510330607</c:v>
                </c:pt>
                <c:pt idx="56">
                  <c:v>0.11394335230683678</c:v>
                </c:pt>
                <c:pt idx="57">
                  <c:v>1.6812412373755872</c:v>
                </c:pt>
                <c:pt idx="58">
                  <c:v>1.2787536009528289</c:v>
                </c:pt>
                <c:pt idx="59">
                  <c:v>1.0791812460476238</c:v>
                </c:pt>
                <c:pt idx="60">
                  <c:v>1</c:v>
                </c:pt>
                <c:pt idx="61">
                  <c:v>0.85733249643126852</c:v>
                </c:pt>
                <c:pt idx="62">
                  <c:v>0.67209785793571886</c:v>
                </c:pt>
                <c:pt idx="63">
                  <c:v>1.0791812460476238</c:v>
                </c:pt>
                <c:pt idx="64">
                  <c:v>0.76342799356293722</c:v>
                </c:pt>
                <c:pt idx="65">
                  <c:v>1.6627578316815781</c:v>
                </c:pt>
                <c:pt idx="66">
                  <c:v>1.5314789170422538</c:v>
                </c:pt>
                <c:pt idx="67">
                  <c:v>1.3617278360175928</c:v>
                </c:pt>
                <c:pt idx="68">
                  <c:v>1.255272505103306</c:v>
                </c:pt>
                <c:pt idx="69">
                  <c:v>1.1461280356782395</c:v>
                </c:pt>
                <c:pt idx="70">
                  <c:v>0.80617997398388841</c:v>
                </c:pt>
                <c:pt idx="71">
                  <c:v>0.82607480270082734</c:v>
                </c:pt>
                <c:pt idx="72">
                  <c:v>1.5051499783199058</c:v>
                </c:pt>
                <c:pt idx="73">
                  <c:v>1.8864907251724818</c:v>
                </c:pt>
                <c:pt idx="74">
                  <c:v>2.4313637641589874</c:v>
                </c:pt>
                <c:pt idx="75">
                  <c:v>2.5185139398778844</c:v>
                </c:pt>
                <c:pt idx="76">
                  <c:v>2.6434526764861874</c:v>
                </c:pt>
                <c:pt idx="77">
                  <c:v>2.4313637641589874</c:v>
                </c:pt>
                <c:pt idx="78">
                  <c:v>2.4313637641589874</c:v>
                </c:pt>
                <c:pt idx="79">
                  <c:v>2.2787536009528289</c:v>
                </c:pt>
                <c:pt idx="80">
                  <c:v>2.07918124604763</c:v>
                </c:pt>
                <c:pt idx="81">
                  <c:v>2.1461280356782377</c:v>
                </c:pt>
                <c:pt idx="82">
                  <c:v>2.3617278360175962</c:v>
                </c:pt>
                <c:pt idx="83">
                  <c:v>2.3617278360175962</c:v>
                </c:pt>
                <c:pt idx="84">
                  <c:v>2.2787536009528289</c:v>
                </c:pt>
                <c:pt idx="85">
                  <c:v>2.2041199826559286</c:v>
                </c:pt>
                <c:pt idx="86">
                  <c:v>2.1139433523068392</c:v>
                </c:pt>
                <c:pt idx="87">
                  <c:v>2</c:v>
                </c:pt>
                <c:pt idx="88">
                  <c:v>1.9395192526186178</c:v>
                </c:pt>
                <c:pt idx="89">
                  <c:v>1.8692317197309758</c:v>
                </c:pt>
                <c:pt idx="90">
                  <c:v>0.20411998265592504</c:v>
                </c:pt>
                <c:pt idx="91">
                  <c:v>0.66275783168157643</c:v>
                </c:pt>
                <c:pt idx="92">
                  <c:v>1.255272505103306</c:v>
                </c:pt>
                <c:pt idx="93">
                  <c:v>1.7781512503836436</c:v>
                </c:pt>
                <c:pt idx="94">
                  <c:v>1.6720978579357191</c:v>
                </c:pt>
                <c:pt idx="95">
                  <c:v>1.5797835966168101</c:v>
                </c:pt>
                <c:pt idx="96">
                  <c:v>1.6627578316815781</c:v>
                </c:pt>
                <c:pt idx="97">
                  <c:v>1.6434526764861881</c:v>
                </c:pt>
                <c:pt idx="98">
                  <c:v>1.5682017240669961</c:v>
                </c:pt>
                <c:pt idx="99">
                  <c:v>1.5051499783199058</c:v>
                </c:pt>
                <c:pt idx="100">
                  <c:v>1.2787536009528289</c:v>
                </c:pt>
                <c:pt idx="101">
                  <c:v>1.0413926851582238</c:v>
                </c:pt>
                <c:pt idx="102">
                  <c:v>0.72427586960079005</c:v>
                </c:pt>
              </c:numCache>
            </c:numRef>
          </c:xVal>
          <c:yVal>
            <c:numRef>
              <c:f>'RoJan-sedrat'!$O$2:$O$104</c:f>
              <c:numCache>
                <c:formatCode>General</c:formatCode>
                <c:ptCount val="103"/>
                <c:pt idx="0">
                  <c:v>2.1003705451175687</c:v>
                </c:pt>
                <c:pt idx="1">
                  <c:v>2.4941545940184429</c:v>
                </c:pt>
                <c:pt idx="2">
                  <c:v>2.0374264979406238</c:v>
                </c:pt>
                <c:pt idx="3">
                  <c:v>2.0755469613925306</c:v>
                </c:pt>
                <c:pt idx="4">
                  <c:v>2.0253058652647704</c:v>
                </c:pt>
                <c:pt idx="5">
                  <c:v>2.0293837776852133</c:v>
                </c:pt>
                <c:pt idx="6">
                  <c:v>2.26007138798508</c:v>
                </c:pt>
                <c:pt idx="7">
                  <c:v>1.8512583487190752</c:v>
                </c:pt>
                <c:pt idx="8">
                  <c:v>1.8976270912904414</c:v>
                </c:pt>
                <c:pt idx="9">
                  <c:v>2.2041199826559286</c:v>
                </c:pt>
                <c:pt idx="10">
                  <c:v>2.3710678622717372</c:v>
                </c:pt>
                <c:pt idx="11">
                  <c:v>2.4116197059632265</c:v>
                </c:pt>
                <c:pt idx="12">
                  <c:v>2.503790683057181</c:v>
                </c:pt>
                <c:pt idx="13">
                  <c:v>2.5211380837040362</c:v>
                </c:pt>
                <c:pt idx="14">
                  <c:v>1.4771212547196593</c:v>
                </c:pt>
                <c:pt idx="15">
                  <c:v>1.2304489213782765</c:v>
                </c:pt>
                <c:pt idx="16">
                  <c:v>1.9030899869919453</c:v>
                </c:pt>
                <c:pt idx="17">
                  <c:v>2.3673559210260189</c:v>
                </c:pt>
                <c:pt idx="18">
                  <c:v>2.6063813651106051</c:v>
                </c:pt>
                <c:pt idx="19">
                  <c:v>2.6570558528571042</c:v>
                </c:pt>
                <c:pt idx="20">
                  <c:v>2.6608654780038656</c:v>
                </c:pt>
                <c:pt idx="21">
                  <c:v>2.5415792439465812</c:v>
                </c:pt>
                <c:pt idx="22">
                  <c:v>2.4593924877592279</c:v>
                </c:pt>
                <c:pt idx="23">
                  <c:v>2.2922560713564759</c:v>
                </c:pt>
                <c:pt idx="24">
                  <c:v>2.2624510897304293</c:v>
                </c:pt>
                <c:pt idx="25">
                  <c:v>2.2041199826559286</c:v>
                </c:pt>
                <c:pt idx="26">
                  <c:v>2.1271047983648121</c:v>
                </c:pt>
                <c:pt idx="27">
                  <c:v>2.1003705451175687</c:v>
                </c:pt>
                <c:pt idx="28">
                  <c:v>2.4014005407815442</c:v>
                </c:pt>
                <c:pt idx="29">
                  <c:v>2.2900346113625218</c:v>
                </c:pt>
                <c:pt idx="30">
                  <c:v>2.2174839442139072</c:v>
                </c:pt>
                <c:pt idx="31">
                  <c:v>2.1003705451175687</c:v>
                </c:pt>
                <c:pt idx="32">
                  <c:v>2.0492180226701797</c:v>
                </c:pt>
                <c:pt idx="33">
                  <c:v>2.0413926851582227</c:v>
                </c:pt>
                <c:pt idx="34">
                  <c:v>2.0043213737826457</c:v>
                </c:pt>
                <c:pt idx="35">
                  <c:v>2.0043213737826457</c:v>
                </c:pt>
                <c:pt idx="36">
                  <c:v>1.9138138523837167</c:v>
                </c:pt>
                <c:pt idx="37">
                  <c:v>1.9542425094393276</c:v>
                </c:pt>
                <c:pt idx="38">
                  <c:v>1.9493900066449128</c:v>
                </c:pt>
                <c:pt idx="39">
                  <c:v>1.9542425094393276</c:v>
                </c:pt>
                <c:pt idx="40">
                  <c:v>1.9030899869919453</c:v>
                </c:pt>
                <c:pt idx="41">
                  <c:v>1.6901960800285141</c:v>
                </c:pt>
                <c:pt idx="42">
                  <c:v>1.4149733479708178</c:v>
                </c:pt>
                <c:pt idx="43">
                  <c:v>1.1461280356782395</c:v>
                </c:pt>
                <c:pt idx="44">
                  <c:v>0.84509804001425681</c:v>
                </c:pt>
                <c:pt idx="45">
                  <c:v>0.84509804001425681</c:v>
                </c:pt>
                <c:pt idx="46">
                  <c:v>0.84509804001425681</c:v>
                </c:pt>
                <c:pt idx="47">
                  <c:v>0.77815125038364485</c:v>
                </c:pt>
                <c:pt idx="48">
                  <c:v>1.3222192947339193</c:v>
                </c:pt>
                <c:pt idx="49">
                  <c:v>1.1461280356782395</c:v>
                </c:pt>
                <c:pt idx="50">
                  <c:v>1</c:v>
                </c:pt>
                <c:pt idx="51">
                  <c:v>0.77815125038364485</c:v>
                </c:pt>
                <c:pt idx="52">
                  <c:v>0.6020599913279624</c:v>
                </c:pt>
                <c:pt idx="53">
                  <c:v>0.6020599913279624</c:v>
                </c:pt>
                <c:pt idx="54">
                  <c:v>0.84509804001425681</c:v>
                </c:pt>
                <c:pt idx="55">
                  <c:v>0.69897000433601963</c:v>
                </c:pt>
                <c:pt idx="56">
                  <c:v>0.47712125471966282</c:v>
                </c:pt>
                <c:pt idx="57">
                  <c:v>2.1986570869544226</c:v>
                </c:pt>
                <c:pt idx="58">
                  <c:v>2.0334237554869548</c:v>
                </c:pt>
                <c:pt idx="59">
                  <c:v>1.6334684555795858</c:v>
                </c:pt>
                <c:pt idx="60">
                  <c:v>1.4623979978989559</c:v>
                </c:pt>
                <c:pt idx="61">
                  <c:v>1.3424226808222062</c:v>
                </c:pt>
                <c:pt idx="62">
                  <c:v>1.1461280356782395</c:v>
                </c:pt>
                <c:pt idx="63">
                  <c:v>1.4623979978989559</c:v>
                </c:pt>
                <c:pt idx="64">
                  <c:v>1.3802112417116061</c:v>
                </c:pt>
                <c:pt idx="65">
                  <c:v>1.7993405494535821</c:v>
                </c:pt>
                <c:pt idx="66">
                  <c:v>1.6532125137753453</c:v>
                </c:pt>
                <c:pt idx="67">
                  <c:v>1.4913616938342698</c:v>
                </c:pt>
                <c:pt idx="68">
                  <c:v>1.3979400086720377</c:v>
                </c:pt>
                <c:pt idx="69">
                  <c:v>1.2787536009528289</c:v>
                </c:pt>
                <c:pt idx="70">
                  <c:v>1.1139433523068358</c:v>
                </c:pt>
                <c:pt idx="71">
                  <c:v>1.1139433523068358</c:v>
                </c:pt>
                <c:pt idx="72">
                  <c:v>1.5563025007672888</c:v>
                </c:pt>
                <c:pt idx="73">
                  <c:v>1.919078092376074</c:v>
                </c:pt>
                <c:pt idx="74">
                  <c:v>2.587710965018915</c:v>
                </c:pt>
                <c:pt idx="75">
                  <c:v>2.7331972651065759</c:v>
                </c:pt>
                <c:pt idx="76">
                  <c:v>2.688419822002714</c:v>
                </c:pt>
                <c:pt idx="77">
                  <c:v>2.5998830720736867</c:v>
                </c:pt>
                <c:pt idx="78">
                  <c:v>2.5943925503754297</c:v>
                </c:pt>
                <c:pt idx="79">
                  <c:v>2.4099331233312937</c:v>
                </c:pt>
                <c:pt idx="80">
                  <c:v>2.0969100130080531</c:v>
                </c:pt>
                <c:pt idx="81">
                  <c:v>2.1643528557844403</c:v>
                </c:pt>
                <c:pt idx="82">
                  <c:v>2.2922560713564759</c:v>
                </c:pt>
                <c:pt idx="83">
                  <c:v>2.3010299956639781</c:v>
                </c:pt>
                <c:pt idx="84">
                  <c:v>2.1958996524092336</c:v>
                </c:pt>
                <c:pt idx="85">
                  <c:v>2.1172712956557644</c:v>
                </c:pt>
                <c:pt idx="86">
                  <c:v>2.0569048513364763</c:v>
                </c:pt>
                <c:pt idx="87">
                  <c:v>1.9867717342662472</c:v>
                </c:pt>
                <c:pt idx="88">
                  <c:v>1.9822712330395684</c:v>
                </c:pt>
                <c:pt idx="89">
                  <c:v>2.0530784434834177</c:v>
                </c:pt>
                <c:pt idx="90">
                  <c:v>0.77815125038364485</c:v>
                </c:pt>
                <c:pt idx="91">
                  <c:v>0.77815125038364485</c:v>
                </c:pt>
                <c:pt idx="92">
                  <c:v>1.3010299956639795</c:v>
                </c:pt>
                <c:pt idx="93">
                  <c:v>1.7781512503836436</c:v>
                </c:pt>
                <c:pt idx="94">
                  <c:v>1.7403626894942439</c:v>
                </c:pt>
                <c:pt idx="95">
                  <c:v>1.8325089127062379</c:v>
                </c:pt>
                <c:pt idx="96">
                  <c:v>2.0086001717619202</c:v>
                </c:pt>
                <c:pt idx="97">
                  <c:v>1.8864907251724818</c:v>
                </c:pt>
                <c:pt idx="98">
                  <c:v>1.7708520116421442</c:v>
                </c:pt>
                <c:pt idx="99">
                  <c:v>1.7242758696007909</c:v>
                </c:pt>
                <c:pt idx="100">
                  <c:v>1.4913616938342698</c:v>
                </c:pt>
                <c:pt idx="101">
                  <c:v>1.255272505103306</c:v>
                </c:pt>
                <c:pt idx="102">
                  <c:v>1</c:v>
                </c:pt>
              </c:numCache>
            </c:numRef>
          </c:yVal>
        </c:ser>
        <c:axId val="82170624"/>
        <c:axId val="82172160"/>
      </c:scatterChart>
      <c:valAx>
        <c:axId val="82170624"/>
        <c:scaling>
          <c:orientation val="minMax"/>
        </c:scaling>
        <c:axPos val="b"/>
        <c:numFmt formatCode="General" sourceLinked="1"/>
        <c:majorTickMark val="in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2172160"/>
        <c:crosses val="autoZero"/>
        <c:crossBetween val="midCat"/>
      </c:valAx>
      <c:valAx>
        <c:axId val="82172160"/>
        <c:scaling>
          <c:orientation val="minMax"/>
        </c:scaling>
        <c:axPos val="l"/>
        <c:numFmt formatCode="General" sourceLinked="1"/>
        <c:majorTickMark val="in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2170624"/>
        <c:crosses val="autoZero"/>
        <c:crossBetween val="midCat"/>
        <c:majorUnit val="1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3124993809736094"/>
          <c:y val="5.6893090356376463E-2"/>
          <c:w val="0.7371420789382459"/>
          <c:h val="0.79095290172061683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C00000"/>
              </a:solidFill>
            </c:spPr>
          </c:marker>
          <c:trendline>
            <c:trendlineType val="linear"/>
          </c:trendline>
          <c:xVal>
            <c:numRef>
              <c:f>'Rondout-sedrat'!$N$2:$N$115</c:f>
              <c:numCache>
                <c:formatCode>General</c:formatCode>
                <c:ptCount val="114"/>
                <c:pt idx="0">
                  <c:v>1.5910646070264967</c:v>
                </c:pt>
                <c:pt idx="1">
                  <c:v>1.6532125137753451</c:v>
                </c:pt>
                <c:pt idx="2">
                  <c:v>1.8195439355418701</c:v>
                </c:pt>
                <c:pt idx="3">
                  <c:v>1.9542425094393272</c:v>
                </c:pt>
                <c:pt idx="4">
                  <c:v>2.2041199826559277</c:v>
                </c:pt>
                <c:pt idx="5">
                  <c:v>2.3010299956639786</c:v>
                </c:pt>
                <c:pt idx="6">
                  <c:v>2.3617278360175957</c:v>
                </c:pt>
                <c:pt idx="7">
                  <c:v>2.3222192947339177</c:v>
                </c:pt>
                <c:pt idx="8">
                  <c:v>2.2787536009528289</c:v>
                </c:pt>
                <c:pt idx="9">
                  <c:v>2.0791812460476295</c:v>
                </c:pt>
                <c:pt idx="10">
                  <c:v>2.0413926851582227</c:v>
                </c:pt>
                <c:pt idx="11">
                  <c:v>1.9493900066449128</c:v>
                </c:pt>
                <c:pt idx="12">
                  <c:v>1.8920946026904788</c:v>
                </c:pt>
                <c:pt idx="13">
                  <c:v>1.7558748556724886</c:v>
                </c:pt>
                <c:pt idx="14">
                  <c:v>1.6334684555795858</c:v>
                </c:pt>
                <c:pt idx="15">
                  <c:v>1.5051499783199058</c:v>
                </c:pt>
                <c:pt idx="16">
                  <c:v>1.4149733479708178</c:v>
                </c:pt>
                <c:pt idx="17">
                  <c:v>1.3424226808222062</c:v>
                </c:pt>
                <c:pt idx="18">
                  <c:v>1.1139433523068358</c:v>
                </c:pt>
                <c:pt idx="19">
                  <c:v>1.0413926851582238</c:v>
                </c:pt>
                <c:pt idx="20">
                  <c:v>1.2787536009528289</c:v>
                </c:pt>
                <c:pt idx="21">
                  <c:v>1.2304489213782763</c:v>
                </c:pt>
                <c:pt idx="22">
                  <c:v>1.2304489213782763</c:v>
                </c:pt>
                <c:pt idx="23">
                  <c:v>1.3424226808222062</c:v>
                </c:pt>
                <c:pt idx="24">
                  <c:v>1.5185139398778889</c:v>
                </c:pt>
                <c:pt idx="25">
                  <c:v>1.7781512503836436</c:v>
                </c:pt>
                <c:pt idx="26">
                  <c:v>2.0413926851582227</c:v>
                </c:pt>
                <c:pt idx="27">
                  <c:v>2.1760912590556813</c:v>
                </c:pt>
                <c:pt idx="28">
                  <c:v>2.1760912590556813</c:v>
                </c:pt>
                <c:pt idx="29">
                  <c:v>2.2041199826559277</c:v>
                </c:pt>
                <c:pt idx="30">
                  <c:v>2.1760912590556813</c:v>
                </c:pt>
                <c:pt idx="31">
                  <c:v>2.1461280356782377</c:v>
                </c:pt>
                <c:pt idx="32">
                  <c:v>2.0791812460476295</c:v>
                </c:pt>
                <c:pt idx="33">
                  <c:v>2.0413926851582227</c:v>
                </c:pt>
                <c:pt idx="34">
                  <c:v>1.8864907251724818</c:v>
                </c:pt>
                <c:pt idx="35">
                  <c:v>1.8260748027008264</c:v>
                </c:pt>
                <c:pt idx="36">
                  <c:v>1.7323937598229673</c:v>
                </c:pt>
                <c:pt idx="37">
                  <c:v>1.4149733479708178</c:v>
                </c:pt>
                <c:pt idx="38">
                  <c:v>1.1139433523068358</c:v>
                </c:pt>
                <c:pt idx="39">
                  <c:v>0.87506126339170065</c:v>
                </c:pt>
                <c:pt idx="40">
                  <c:v>0.77085201164214501</c:v>
                </c:pt>
                <c:pt idx="41">
                  <c:v>0.74036268949424322</c:v>
                </c:pt>
                <c:pt idx="42">
                  <c:v>0.76342799356293722</c:v>
                </c:pt>
                <c:pt idx="43">
                  <c:v>1.0791812460476238</c:v>
                </c:pt>
                <c:pt idx="44">
                  <c:v>0.78532983501076703</c:v>
                </c:pt>
                <c:pt idx="45">
                  <c:v>0.89209460269048191</c:v>
                </c:pt>
                <c:pt idx="46">
                  <c:v>0.81291335664285569</c:v>
                </c:pt>
                <c:pt idx="47">
                  <c:v>0.87506126339170065</c:v>
                </c:pt>
                <c:pt idx="48">
                  <c:v>1.0413926851582238</c:v>
                </c:pt>
                <c:pt idx="49">
                  <c:v>1.0791812460476238</c:v>
                </c:pt>
                <c:pt idx="50">
                  <c:v>1.7481880270062022</c:v>
                </c:pt>
                <c:pt idx="51">
                  <c:v>2</c:v>
                </c:pt>
                <c:pt idx="52">
                  <c:v>2.0413926851582227</c:v>
                </c:pt>
                <c:pt idx="53">
                  <c:v>1.8260748027008264</c:v>
                </c:pt>
                <c:pt idx="54">
                  <c:v>1.7403626894942439</c:v>
                </c:pt>
                <c:pt idx="55">
                  <c:v>1.7160033436347992</c:v>
                </c:pt>
                <c:pt idx="56">
                  <c:v>1.5563025007672886</c:v>
                </c:pt>
                <c:pt idx="57">
                  <c:v>1.4149733479708178</c:v>
                </c:pt>
                <c:pt idx="58">
                  <c:v>1.255272505103306</c:v>
                </c:pt>
                <c:pt idx="59">
                  <c:v>1.1461280356782393</c:v>
                </c:pt>
                <c:pt idx="60">
                  <c:v>1.17609125905568</c:v>
                </c:pt>
                <c:pt idx="61">
                  <c:v>1.2787536009528289</c:v>
                </c:pt>
                <c:pt idx="62">
                  <c:v>1.4913616938342702</c:v>
                </c:pt>
                <c:pt idx="63">
                  <c:v>1.5797835966168101</c:v>
                </c:pt>
                <c:pt idx="64">
                  <c:v>1.4913616938342702</c:v>
                </c:pt>
                <c:pt idx="65">
                  <c:v>1.4771212547196597</c:v>
                </c:pt>
                <c:pt idx="66">
                  <c:v>1.2304489213782763</c:v>
                </c:pt>
                <c:pt idx="67">
                  <c:v>1.4313637641589874</c:v>
                </c:pt>
                <c:pt idx="68">
                  <c:v>2</c:v>
                </c:pt>
                <c:pt idx="69">
                  <c:v>1.9912260756924938</c:v>
                </c:pt>
                <c:pt idx="70">
                  <c:v>1.9590413923210936</c:v>
                </c:pt>
                <c:pt idx="71">
                  <c:v>1.4149733479708178</c:v>
                </c:pt>
                <c:pt idx="72">
                  <c:v>1.9777236052888478</c:v>
                </c:pt>
                <c:pt idx="73">
                  <c:v>2.255272505103306</c:v>
                </c:pt>
                <c:pt idx="74">
                  <c:v>2.2041199826559277</c:v>
                </c:pt>
                <c:pt idx="75">
                  <c:v>2.0791812460476295</c:v>
                </c:pt>
                <c:pt idx="76">
                  <c:v>1.924279286061882</c:v>
                </c:pt>
                <c:pt idx="77">
                  <c:v>1.7781512503836436</c:v>
                </c:pt>
                <c:pt idx="78">
                  <c:v>1.6812412373755872</c:v>
                </c:pt>
                <c:pt idx="79">
                  <c:v>1.5051499783199058</c:v>
                </c:pt>
                <c:pt idx="80">
                  <c:v>1.1461280356782393</c:v>
                </c:pt>
                <c:pt idx="81">
                  <c:v>1.5682017240669961</c:v>
                </c:pt>
                <c:pt idx="82">
                  <c:v>1.9590413923210936</c:v>
                </c:pt>
                <c:pt idx="83">
                  <c:v>2</c:v>
                </c:pt>
                <c:pt idx="84">
                  <c:v>0.86923171973097624</c:v>
                </c:pt>
                <c:pt idx="85">
                  <c:v>1.3802112417116061</c:v>
                </c:pt>
                <c:pt idx="86">
                  <c:v>2.2787536009528289</c:v>
                </c:pt>
                <c:pt idx="87">
                  <c:v>2.5563025007672873</c:v>
                </c:pt>
                <c:pt idx="88">
                  <c:v>2.5910646070264991</c:v>
                </c:pt>
                <c:pt idx="89">
                  <c:v>2.5910646070264991</c:v>
                </c:pt>
                <c:pt idx="90">
                  <c:v>2.6232492903979012</c:v>
                </c:pt>
                <c:pt idx="91">
                  <c:v>2.633468455579584</c:v>
                </c:pt>
                <c:pt idx="92">
                  <c:v>2.6627578316815752</c:v>
                </c:pt>
                <c:pt idx="93">
                  <c:v>2.7708520116421438</c:v>
                </c:pt>
                <c:pt idx="94">
                  <c:v>2.8129133566428557</c:v>
                </c:pt>
                <c:pt idx="95">
                  <c:v>2.8512583487190737</c:v>
                </c:pt>
                <c:pt idx="96">
                  <c:v>2.8450980400142569</c:v>
                </c:pt>
                <c:pt idx="97">
                  <c:v>2.8750612633916997</c:v>
                </c:pt>
                <c:pt idx="98">
                  <c:v>2.9138138523837172</c:v>
                </c:pt>
                <c:pt idx="99">
                  <c:v>2.9242792860618807</c:v>
                </c:pt>
                <c:pt idx="100">
                  <c:v>2.9138138523837172</c:v>
                </c:pt>
                <c:pt idx="101">
                  <c:v>2.8512583487190737</c:v>
                </c:pt>
                <c:pt idx="102">
                  <c:v>2.6812412373755872</c:v>
                </c:pt>
                <c:pt idx="103">
                  <c:v>2.5314789170422527</c:v>
                </c:pt>
                <c:pt idx="104">
                  <c:v>2.4313637641589874</c:v>
                </c:pt>
                <c:pt idx="105">
                  <c:v>2.3424226808222035</c:v>
                </c:pt>
                <c:pt idx="106">
                  <c:v>0.81291335664285569</c:v>
                </c:pt>
                <c:pt idx="107">
                  <c:v>0.97772360528884861</c:v>
                </c:pt>
                <c:pt idx="108">
                  <c:v>1.6334684555795858</c:v>
                </c:pt>
                <c:pt idx="109">
                  <c:v>1.5314789170422538</c:v>
                </c:pt>
                <c:pt idx="110">
                  <c:v>1.2787536009528289</c:v>
                </c:pt>
                <c:pt idx="111">
                  <c:v>1.2041199826559248</c:v>
                </c:pt>
                <c:pt idx="112">
                  <c:v>1.0791812460476238</c:v>
                </c:pt>
              </c:numCache>
            </c:numRef>
          </c:xVal>
          <c:yVal>
            <c:numRef>
              <c:f>'Rondout-sedrat'!$O$2:$O$115</c:f>
              <c:numCache>
                <c:formatCode>General</c:formatCode>
                <c:ptCount val="114"/>
                <c:pt idx="0">
                  <c:v>1.4471580313422201</c:v>
                </c:pt>
                <c:pt idx="1">
                  <c:v>1.5682017240669961</c:v>
                </c:pt>
                <c:pt idx="2">
                  <c:v>1.8512583487190752</c:v>
                </c:pt>
                <c:pt idx="3">
                  <c:v>2.1335389083702192</c:v>
                </c:pt>
                <c:pt idx="4">
                  <c:v>2.4377505628203906</c:v>
                </c:pt>
                <c:pt idx="5">
                  <c:v>2.5289167002776596</c:v>
                </c:pt>
                <c:pt idx="6">
                  <c:v>2.5276299008713412</c:v>
                </c:pt>
                <c:pt idx="7">
                  <c:v>2.5158738437116788</c:v>
                </c:pt>
                <c:pt idx="8">
                  <c:v>2.424881636631067</c:v>
                </c:pt>
                <c:pt idx="9">
                  <c:v>2.1903316981702945</c:v>
                </c:pt>
                <c:pt idx="10">
                  <c:v>2.0293837776852124</c:v>
                </c:pt>
                <c:pt idx="11">
                  <c:v>1.9444826721501687</c:v>
                </c:pt>
                <c:pt idx="12">
                  <c:v>1.8129133566428555</c:v>
                </c:pt>
                <c:pt idx="13">
                  <c:v>1.7075701760979358</c:v>
                </c:pt>
                <c:pt idx="14">
                  <c:v>1.5682017240669961</c:v>
                </c:pt>
                <c:pt idx="15">
                  <c:v>1.3617278360175928</c:v>
                </c:pt>
                <c:pt idx="16">
                  <c:v>1.255272505103306</c:v>
                </c:pt>
                <c:pt idx="17">
                  <c:v>1.3424226808222062</c:v>
                </c:pt>
                <c:pt idx="18">
                  <c:v>1.3802112417116061</c:v>
                </c:pt>
                <c:pt idx="19">
                  <c:v>1.2041199826559248</c:v>
                </c:pt>
                <c:pt idx="20">
                  <c:v>1.1139433523068358</c:v>
                </c:pt>
                <c:pt idx="21">
                  <c:v>1.1139433523068358</c:v>
                </c:pt>
                <c:pt idx="22">
                  <c:v>1.17609125905568</c:v>
                </c:pt>
                <c:pt idx="23">
                  <c:v>1.3424226808222062</c:v>
                </c:pt>
                <c:pt idx="24">
                  <c:v>1.5910646070264967</c:v>
                </c:pt>
                <c:pt idx="25">
                  <c:v>1.8864907251724818</c:v>
                </c:pt>
                <c:pt idx="26">
                  <c:v>2.2528530309798898</c:v>
                </c:pt>
                <c:pt idx="27">
                  <c:v>2.369215857410143</c:v>
                </c:pt>
                <c:pt idx="28">
                  <c:v>2.424881636631067</c:v>
                </c:pt>
                <c:pt idx="29">
                  <c:v>2.4166405073382764</c:v>
                </c:pt>
                <c:pt idx="30">
                  <c:v>2.3521825181113631</c:v>
                </c:pt>
                <c:pt idx="31">
                  <c:v>2.2624510897304293</c:v>
                </c:pt>
                <c:pt idx="32">
                  <c:v>2.1430148002540981</c:v>
                </c:pt>
                <c:pt idx="33">
                  <c:v>1.9822712330395684</c:v>
                </c:pt>
                <c:pt idx="34">
                  <c:v>1.8633228601204559</c:v>
                </c:pt>
                <c:pt idx="35">
                  <c:v>1.7323937598229673</c:v>
                </c:pt>
                <c:pt idx="36">
                  <c:v>1.623249290397899</c:v>
                </c:pt>
                <c:pt idx="37">
                  <c:v>1.255272505103306</c:v>
                </c:pt>
                <c:pt idx="38">
                  <c:v>1.0791812460476238</c:v>
                </c:pt>
                <c:pt idx="39">
                  <c:v>0.69897000433601952</c:v>
                </c:pt>
                <c:pt idx="40">
                  <c:v>0.69897000433601952</c:v>
                </c:pt>
                <c:pt idx="41">
                  <c:v>0.69897000433601952</c:v>
                </c:pt>
                <c:pt idx="42">
                  <c:v>0.84509804001425681</c:v>
                </c:pt>
                <c:pt idx="43">
                  <c:v>1.0413926851582238</c:v>
                </c:pt>
                <c:pt idx="44">
                  <c:v>0.77815125038364474</c:v>
                </c:pt>
                <c:pt idx="45">
                  <c:v>0.90308998699194287</c:v>
                </c:pt>
                <c:pt idx="46">
                  <c:v>0.84509804001425681</c:v>
                </c:pt>
                <c:pt idx="47">
                  <c:v>1</c:v>
                </c:pt>
                <c:pt idx="48">
                  <c:v>1.0791812460476238</c:v>
                </c:pt>
                <c:pt idx="49">
                  <c:v>1.0791812460476238</c:v>
                </c:pt>
                <c:pt idx="50">
                  <c:v>1.8692317197309758</c:v>
                </c:pt>
                <c:pt idx="51">
                  <c:v>1.9542425094393272</c:v>
                </c:pt>
                <c:pt idx="52">
                  <c:v>2.0492180226701797</c:v>
                </c:pt>
                <c:pt idx="53">
                  <c:v>1.7853298350107658</c:v>
                </c:pt>
                <c:pt idx="54">
                  <c:v>1.6812412373755872</c:v>
                </c:pt>
                <c:pt idx="55">
                  <c:v>1.623249290397899</c:v>
                </c:pt>
                <c:pt idx="56">
                  <c:v>1.4313637641589874</c:v>
                </c:pt>
                <c:pt idx="57">
                  <c:v>1.3617278360175928</c:v>
                </c:pt>
                <c:pt idx="58">
                  <c:v>1.255272505103306</c:v>
                </c:pt>
                <c:pt idx="59">
                  <c:v>1.1139433523068358</c:v>
                </c:pt>
                <c:pt idx="60">
                  <c:v>1.1461280356782393</c:v>
                </c:pt>
                <c:pt idx="61">
                  <c:v>1.2787536009528289</c:v>
                </c:pt>
                <c:pt idx="62">
                  <c:v>1.4623979978989559</c:v>
                </c:pt>
                <c:pt idx="63">
                  <c:v>1.5314789170422538</c:v>
                </c:pt>
                <c:pt idx="64">
                  <c:v>1.4771212547196597</c:v>
                </c:pt>
                <c:pt idx="65">
                  <c:v>1.3617278360175928</c:v>
                </c:pt>
                <c:pt idx="66">
                  <c:v>1.4623979978989559</c:v>
                </c:pt>
                <c:pt idx="67">
                  <c:v>1.4913616938342702</c:v>
                </c:pt>
                <c:pt idx="68">
                  <c:v>2.1105897102992488</c:v>
                </c:pt>
                <c:pt idx="69">
                  <c:v>2.0211892990699392</c:v>
                </c:pt>
                <c:pt idx="70">
                  <c:v>2.0453229787866603</c:v>
                </c:pt>
                <c:pt idx="71">
                  <c:v>1.4149733479708178</c:v>
                </c:pt>
                <c:pt idx="72">
                  <c:v>2.0253058652647704</c:v>
                </c:pt>
                <c:pt idx="73">
                  <c:v>2.3242824552976926</c:v>
                </c:pt>
                <c:pt idx="74">
                  <c:v>2.2304489213782692</c:v>
                </c:pt>
                <c:pt idx="75">
                  <c:v>2.0969100130080536</c:v>
                </c:pt>
                <c:pt idx="76">
                  <c:v>1.9030899869919451</c:v>
                </c:pt>
                <c:pt idx="77">
                  <c:v>1.7558748556724886</c:v>
                </c:pt>
                <c:pt idx="78">
                  <c:v>1.6812412373755872</c:v>
                </c:pt>
                <c:pt idx="79">
                  <c:v>1.5682017240669961</c:v>
                </c:pt>
                <c:pt idx="80">
                  <c:v>1.3222192947339193</c:v>
                </c:pt>
                <c:pt idx="81">
                  <c:v>1.6812412373755872</c:v>
                </c:pt>
                <c:pt idx="82">
                  <c:v>2.0644579892269186</c:v>
                </c:pt>
                <c:pt idx="83">
                  <c:v>2.1367205671564098</c:v>
                </c:pt>
                <c:pt idx="84">
                  <c:v>1.0791812460476238</c:v>
                </c:pt>
                <c:pt idx="85">
                  <c:v>1.4313637641589874</c:v>
                </c:pt>
                <c:pt idx="86">
                  <c:v>2.5717088318086847</c:v>
                </c:pt>
                <c:pt idx="87">
                  <c:v>2.8463371121298047</c:v>
                </c:pt>
                <c:pt idx="88">
                  <c:v>2.7944880466591697</c:v>
                </c:pt>
                <c:pt idx="89">
                  <c:v>2.7528164311882661</c:v>
                </c:pt>
                <c:pt idx="90">
                  <c:v>2.7134905430939442</c:v>
                </c:pt>
                <c:pt idx="91">
                  <c:v>2.733197265106575</c:v>
                </c:pt>
                <c:pt idx="92">
                  <c:v>2.9380190974762104</c:v>
                </c:pt>
                <c:pt idx="93">
                  <c:v>2.9469432706978247</c:v>
                </c:pt>
                <c:pt idx="94">
                  <c:v>3.0334237554869539</c:v>
                </c:pt>
                <c:pt idx="95">
                  <c:v>2.9858753573083936</c:v>
                </c:pt>
                <c:pt idx="96">
                  <c:v>2.9464522650130727</c:v>
                </c:pt>
                <c:pt idx="97">
                  <c:v>3.0253058652647704</c:v>
                </c:pt>
                <c:pt idx="98">
                  <c:v>3.0211892990699392</c:v>
                </c:pt>
                <c:pt idx="99">
                  <c:v>3.0453229787866603</c:v>
                </c:pt>
                <c:pt idx="100">
                  <c:v>3.0043213737826453</c:v>
                </c:pt>
                <c:pt idx="101">
                  <c:v>2.910090545594068</c:v>
                </c:pt>
                <c:pt idx="102">
                  <c:v>2.8014037100173552</c:v>
                </c:pt>
                <c:pt idx="103">
                  <c:v>2.6627578316815752</c:v>
                </c:pt>
                <c:pt idx="104">
                  <c:v>2.5132176000679411</c:v>
                </c:pt>
                <c:pt idx="105">
                  <c:v>2.4265112613645785</c:v>
                </c:pt>
                <c:pt idx="106">
                  <c:v>1.1461280356782393</c:v>
                </c:pt>
                <c:pt idx="107">
                  <c:v>1.1139433523068358</c:v>
                </c:pt>
                <c:pt idx="108">
                  <c:v>1.7403626894942439</c:v>
                </c:pt>
                <c:pt idx="109">
                  <c:v>1.5910646070264967</c:v>
                </c:pt>
                <c:pt idx="110">
                  <c:v>1.5563025007672886</c:v>
                </c:pt>
                <c:pt idx="111">
                  <c:v>1.3617278360175928</c:v>
                </c:pt>
                <c:pt idx="112">
                  <c:v>1.3222192947339193</c:v>
                </c:pt>
              </c:numCache>
            </c:numRef>
          </c:yVal>
        </c:ser>
        <c:axId val="82617856"/>
        <c:axId val="82619392"/>
      </c:scatterChart>
      <c:valAx>
        <c:axId val="82617856"/>
        <c:scaling>
          <c:orientation val="minMax"/>
          <c:max val="3"/>
        </c:scaling>
        <c:axPos val="b"/>
        <c:numFmt formatCode="General" sourceLinked="1"/>
        <c:majorTickMark val="in"/>
        <c:tickLblPos val="none"/>
        <c:txPr>
          <a:bodyPr/>
          <a:lstStyle/>
          <a:p>
            <a:pPr>
              <a:defRPr sz="1800"/>
            </a:pPr>
            <a:endParaRPr lang="en-US"/>
          </a:p>
        </c:txPr>
        <c:crossAx val="82619392"/>
        <c:crosses val="autoZero"/>
        <c:crossBetween val="midCat"/>
      </c:valAx>
      <c:valAx>
        <c:axId val="82619392"/>
        <c:scaling>
          <c:orientation val="minMax"/>
          <c:max val="3.5"/>
          <c:min val="0"/>
        </c:scaling>
        <c:axPos val="l"/>
        <c:numFmt formatCode="#,##0" sourceLinked="0"/>
        <c:majorTickMark val="in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2617856"/>
        <c:crosses val="autoZero"/>
        <c:crossBetween val="midCat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885623133315242"/>
          <c:y val="9.2930610236220471E-2"/>
          <c:w val="0.73225788513723844"/>
          <c:h val="0.7380323709536305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C00000"/>
              </a:solidFill>
            </c:spPr>
          </c:marker>
          <c:trendline>
            <c:trendlineType val="linear"/>
          </c:trendline>
          <c:xVal>
            <c:numRef>
              <c:f>'Catskill-sedrat'!$N$2:$N$107</c:f>
              <c:numCache>
                <c:formatCode>General</c:formatCode>
                <c:ptCount val="106"/>
                <c:pt idx="0">
                  <c:v>1.0413926851582238</c:v>
                </c:pt>
                <c:pt idx="1">
                  <c:v>0.83250891270623628</c:v>
                </c:pt>
                <c:pt idx="2">
                  <c:v>1.5440680443502761</c:v>
                </c:pt>
                <c:pt idx="3">
                  <c:v>2.0413926851582227</c:v>
                </c:pt>
                <c:pt idx="4">
                  <c:v>2.1461280356782377</c:v>
                </c:pt>
                <c:pt idx="5">
                  <c:v>2.4149733479708182</c:v>
                </c:pt>
                <c:pt idx="6">
                  <c:v>2.5314789170422527</c:v>
                </c:pt>
                <c:pt idx="7">
                  <c:v>2.633468455579584</c:v>
                </c:pt>
                <c:pt idx="8">
                  <c:v>2.6434526764861874</c:v>
                </c:pt>
                <c:pt idx="9">
                  <c:v>2.4623979978989587</c:v>
                </c:pt>
                <c:pt idx="10">
                  <c:v>2.2787536009528289</c:v>
                </c:pt>
                <c:pt idx="11">
                  <c:v>2.1461280356782377</c:v>
                </c:pt>
                <c:pt idx="12">
                  <c:v>2.0413926851582227</c:v>
                </c:pt>
                <c:pt idx="13">
                  <c:v>1.9444826721501687</c:v>
                </c:pt>
                <c:pt idx="14">
                  <c:v>1.7558748556724886</c:v>
                </c:pt>
                <c:pt idx="15">
                  <c:v>1.6434526764861881</c:v>
                </c:pt>
                <c:pt idx="16">
                  <c:v>1.4913616938342702</c:v>
                </c:pt>
                <c:pt idx="17">
                  <c:v>1.4313637641589874</c:v>
                </c:pt>
                <c:pt idx="18">
                  <c:v>1.3424226808222062</c:v>
                </c:pt>
                <c:pt idx="19">
                  <c:v>1.1139433523068358</c:v>
                </c:pt>
                <c:pt idx="20">
                  <c:v>1.4471580313422201</c:v>
                </c:pt>
                <c:pt idx="21">
                  <c:v>1.3802112417116061</c:v>
                </c:pt>
                <c:pt idx="22">
                  <c:v>1.4771212547196597</c:v>
                </c:pt>
                <c:pt idx="23">
                  <c:v>1.6720978579357189</c:v>
                </c:pt>
                <c:pt idx="24">
                  <c:v>1.255272505103306</c:v>
                </c:pt>
                <c:pt idx="25">
                  <c:v>1.0791812460476238</c:v>
                </c:pt>
                <c:pt idx="26">
                  <c:v>1.0791812460476238</c:v>
                </c:pt>
                <c:pt idx="27">
                  <c:v>0.86332286012045589</c:v>
                </c:pt>
                <c:pt idx="28">
                  <c:v>0.6020599913279624</c:v>
                </c:pt>
                <c:pt idx="29">
                  <c:v>0.64345267648618865</c:v>
                </c:pt>
                <c:pt idx="30">
                  <c:v>0.51851393987788663</c:v>
                </c:pt>
                <c:pt idx="31">
                  <c:v>0.61278385671973623</c:v>
                </c:pt>
                <c:pt idx="32">
                  <c:v>1.3617278360175928</c:v>
                </c:pt>
                <c:pt idx="33">
                  <c:v>1.7923916894982539</c:v>
                </c:pt>
                <c:pt idx="34">
                  <c:v>1.5797835966168101</c:v>
                </c:pt>
                <c:pt idx="35">
                  <c:v>1.6901960800285141</c:v>
                </c:pt>
                <c:pt idx="36">
                  <c:v>1.7323937598229673</c:v>
                </c:pt>
                <c:pt idx="37">
                  <c:v>1.623249290397899</c:v>
                </c:pt>
                <c:pt idx="38">
                  <c:v>1.5797835966168101</c:v>
                </c:pt>
                <c:pt idx="39">
                  <c:v>1.4771212547196597</c:v>
                </c:pt>
                <c:pt idx="40">
                  <c:v>1.4313637641589874</c:v>
                </c:pt>
                <c:pt idx="41">
                  <c:v>1.3222192947339193</c:v>
                </c:pt>
                <c:pt idx="42">
                  <c:v>1.1461280356782393</c:v>
                </c:pt>
                <c:pt idx="43">
                  <c:v>1</c:v>
                </c:pt>
                <c:pt idx="44">
                  <c:v>0.91907809237607496</c:v>
                </c:pt>
                <c:pt idx="45">
                  <c:v>0.76342799356293722</c:v>
                </c:pt>
                <c:pt idx="46">
                  <c:v>0.7160033436348</c:v>
                </c:pt>
                <c:pt idx="47">
                  <c:v>1.255272505103306</c:v>
                </c:pt>
                <c:pt idx="48">
                  <c:v>1.7708520116421442</c:v>
                </c:pt>
                <c:pt idx="49">
                  <c:v>2.1139433523068392</c:v>
                </c:pt>
                <c:pt idx="50">
                  <c:v>2.4771212547196653</c:v>
                </c:pt>
                <c:pt idx="51">
                  <c:v>2.7708520116421438</c:v>
                </c:pt>
                <c:pt idx="52">
                  <c:v>2.90848501887865</c:v>
                </c:pt>
                <c:pt idx="53">
                  <c:v>2.8129133566428557</c:v>
                </c:pt>
                <c:pt idx="54">
                  <c:v>2.8129133566428557</c:v>
                </c:pt>
                <c:pt idx="55">
                  <c:v>2.6720978579357202</c:v>
                </c:pt>
                <c:pt idx="56">
                  <c:v>2.5314789170422527</c:v>
                </c:pt>
                <c:pt idx="57">
                  <c:v>2.4471580313422194</c:v>
                </c:pt>
                <c:pt idx="58">
                  <c:v>2.3979400086720402</c:v>
                </c:pt>
                <c:pt idx="59">
                  <c:v>2.3010299956639786</c:v>
                </c:pt>
                <c:pt idx="60">
                  <c:v>2.2304489213782692</c:v>
                </c:pt>
                <c:pt idx="61">
                  <c:v>2.0413926851582227</c:v>
                </c:pt>
                <c:pt idx="62">
                  <c:v>1.8633228601204559</c:v>
                </c:pt>
                <c:pt idx="63">
                  <c:v>1.7323937598229673</c:v>
                </c:pt>
                <c:pt idx="64">
                  <c:v>1.6334684555795858</c:v>
                </c:pt>
                <c:pt idx="65">
                  <c:v>1.4471580313422201</c:v>
                </c:pt>
                <c:pt idx="66">
                  <c:v>1.3010299956639797</c:v>
                </c:pt>
                <c:pt idx="67">
                  <c:v>1.2787536009528289</c:v>
                </c:pt>
                <c:pt idx="68">
                  <c:v>1.17609125905568</c:v>
                </c:pt>
                <c:pt idx="69">
                  <c:v>0.74036268949424322</c:v>
                </c:pt>
                <c:pt idx="70">
                  <c:v>0.68124123737558895</c:v>
                </c:pt>
                <c:pt idx="71">
                  <c:v>2.6127838567197355</c:v>
                </c:pt>
                <c:pt idx="72">
                  <c:v>2.4471580313422194</c:v>
                </c:pt>
                <c:pt idx="73">
                  <c:v>2.0791812460476295</c:v>
                </c:pt>
                <c:pt idx="74">
                  <c:v>1.8388490907372552</c:v>
                </c:pt>
                <c:pt idx="75">
                  <c:v>1.6812412373755872</c:v>
                </c:pt>
                <c:pt idx="76">
                  <c:v>1.4471580313422201</c:v>
                </c:pt>
                <c:pt idx="77">
                  <c:v>1.17609125905568</c:v>
                </c:pt>
                <c:pt idx="78">
                  <c:v>1.0791812460476238</c:v>
                </c:pt>
                <c:pt idx="79">
                  <c:v>1</c:v>
                </c:pt>
                <c:pt idx="80">
                  <c:v>0.86923171973097624</c:v>
                </c:pt>
                <c:pt idx="81">
                  <c:v>1.5185139398778889</c:v>
                </c:pt>
                <c:pt idx="82">
                  <c:v>1.5440680443502761</c:v>
                </c:pt>
                <c:pt idx="83">
                  <c:v>1.7242758696007907</c:v>
                </c:pt>
                <c:pt idx="84">
                  <c:v>1.880813592280792</c:v>
                </c:pt>
                <c:pt idx="85">
                  <c:v>2.0791812460476295</c:v>
                </c:pt>
                <c:pt idx="86">
                  <c:v>1.9590413923210936</c:v>
                </c:pt>
                <c:pt idx="87">
                  <c:v>1.7481880270062022</c:v>
                </c:pt>
                <c:pt idx="88">
                  <c:v>1.6020599913279623</c:v>
                </c:pt>
                <c:pt idx="89">
                  <c:v>1.4913616938342702</c:v>
                </c:pt>
                <c:pt idx="90">
                  <c:v>1.3802112417116061</c:v>
                </c:pt>
                <c:pt idx="91">
                  <c:v>1.2304489213782763</c:v>
                </c:pt>
                <c:pt idx="92">
                  <c:v>1.1461280356782393</c:v>
                </c:pt>
                <c:pt idx="93">
                  <c:v>0.87506126339170065</c:v>
                </c:pt>
                <c:pt idx="94">
                  <c:v>2.6812412373755872</c:v>
                </c:pt>
                <c:pt idx="95">
                  <c:v>0.68124123737558895</c:v>
                </c:pt>
                <c:pt idx="96">
                  <c:v>1.1461280356782393</c:v>
                </c:pt>
                <c:pt idx="97">
                  <c:v>1.6434526764861881</c:v>
                </c:pt>
                <c:pt idx="98">
                  <c:v>1.919078092376074</c:v>
                </c:pt>
                <c:pt idx="99">
                  <c:v>2.5563025007672873</c:v>
                </c:pt>
                <c:pt idx="100">
                  <c:v>2.8750612633916997</c:v>
                </c:pt>
                <c:pt idx="101">
                  <c:v>2.6812412373755872</c:v>
                </c:pt>
                <c:pt idx="102">
                  <c:v>2.4771212547196653</c:v>
                </c:pt>
                <c:pt idx="103">
                  <c:v>2.3010299956639786</c:v>
                </c:pt>
                <c:pt idx="104">
                  <c:v>2.1760912590556813</c:v>
                </c:pt>
                <c:pt idx="105">
                  <c:v>1.9542425094393272</c:v>
                </c:pt>
              </c:numCache>
            </c:numRef>
          </c:xVal>
          <c:yVal>
            <c:numRef>
              <c:f>'Catskill-sedrat'!$O$2:$O$107</c:f>
              <c:numCache>
                <c:formatCode>General</c:formatCode>
                <c:ptCount val="106"/>
                <c:pt idx="0">
                  <c:v>0.84509804001425681</c:v>
                </c:pt>
                <c:pt idx="1">
                  <c:v>0.95424250943932487</c:v>
                </c:pt>
                <c:pt idx="2">
                  <c:v>1.5797835966168101</c:v>
                </c:pt>
                <c:pt idx="3">
                  <c:v>2.1271047983648113</c:v>
                </c:pt>
                <c:pt idx="4">
                  <c:v>2.3159703454569192</c:v>
                </c:pt>
                <c:pt idx="5">
                  <c:v>2.5051499783199058</c:v>
                </c:pt>
                <c:pt idx="6">
                  <c:v>2.6473829701146196</c:v>
                </c:pt>
                <c:pt idx="7">
                  <c:v>2.7481880270062002</c:v>
                </c:pt>
                <c:pt idx="8">
                  <c:v>2.7965743332104287</c:v>
                </c:pt>
                <c:pt idx="9">
                  <c:v>2.6875289612146376</c:v>
                </c:pt>
                <c:pt idx="10">
                  <c:v>2.509202522331103</c:v>
                </c:pt>
                <c:pt idx="11">
                  <c:v>2.2479732663618104</c:v>
                </c:pt>
                <c:pt idx="12">
                  <c:v>2.1461280356782377</c:v>
                </c:pt>
                <c:pt idx="13">
                  <c:v>2.0569048513364758</c:v>
                </c:pt>
                <c:pt idx="14">
                  <c:v>1.7781512503836436</c:v>
                </c:pt>
                <c:pt idx="15">
                  <c:v>1.6020599913279623</c:v>
                </c:pt>
                <c:pt idx="16">
                  <c:v>1.4913616938342702</c:v>
                </c:pt>
                <c:pt idx="17">
                  <c:v>1.3222192947339193</c:v>
                </c:pt>
                <c:pt idx="18">
                  <c:v>1.3010299956639797</c:v>
                </c:pt>
                <c:pt idx="19">
                  <c:v>1.0791812460476238</c:v>
                </c:pt>
                <c:pt idx="20">
                  <c:v>1.2787536009528289</c:v>
                </c:pt>
                <c:pt idx="21">
                  <c:v>1.17609125905568</c:v>
                </c:pt>
                <c:pt idx="22">
                  <c:v>1.3424226808222062</c:v>
                </c:pt>
                <c:pt idx="23">
                  <c:v>1.4913616938342702</c:v>
                </c:pt>
                <c:pt idx="24">
                  <c:v>1.0791812460476238</c:v>
                </c:pt>
                <c:pt idx="25">
                  <c:v>0.84509804001425681</c:v>
                </c:pt>
                <c:pt idx="26">
                  <c:v>0.77815125038364474</c:v>
                </c:pt>
                <c:pt idx="27">
                  <c:v>0.6020599913279624</c:v>
                </c:pt>
                <c:pt idx="28">
                  <c:v>0.30102999566398164</c:v>
                </c:pt>
                <c:pt idx="29">
                  <c:v>0.30102999566398164</c:v>
                </c:pt>
                <c:pt idx="30">
                  <c:v>0.30102999566398164</c:v>
                </c:pt>
                <c:pt idx="31">
                  <c:v>0.30102999566398164</c:v>
                </c:pt>
                <c:pt idx="32">
                  <c:v>1.4913616938342702</c:v>
                </c:pt>
                <c:pt idx="33">
                  <c:v>1.6127838567197361</c:v>
                </c:pt>
                <c:pt idx="34">
                  <c:v>1.4313637641589874</c:v>
                </c:pt>
                <c:pt idx="35">
                  <c:v>1.6627578316815774</c:v>
                </c:pt>
                <c:pt idx="36">
                  <c:v>1.6334684555795858</c:v>
                </c:pt>
                <c:pt idx="37">
                  <c:v>1.4471580313422201</c:v>
                </c:pt>
                <c:pt idx="38">
                  <c:v>1.3222192947339193</c:v>
                </c:pt>
                <c:pt idx="39">
                  <c:v>1.255272505103306</c:v>
                </c:pt>
                <c:pt idx="40">
                  <c:v>1.2304489213782763</c:v>
                </c:pt>
                <c:pt idx="41">
                  <c:v>1.1461280356782393</c:v>
                </c:pt>
                <c:pt idx="42">
                  <c:v>0.90308998699194287</c:v>
                </c:pt>
                <c:pt idx="43">
                  <c:v>0.69897000433601952</c:v>
                </c:pt>
                <c:pt idx="44">
                  <c:v>0.69897000433601952</c:v>
                </c:pt>
                <c:pt idx="45">
                  <c:v>0.69897000433601952</c:v>
                </c:pt>
                <c:pt idx="46">
                  <c:v>0.6020599913279624</c:v>
                </c:pt>
                <c:pt idx="47">
                  <c:v>1.0791812460476238</c:v>
                </c:pt>
                <c:pt idx="48">
                  <c:v>1.7481880270062022</c:v>
                </c:pt>
                <c:pt idx="49">
                  <c:v>2.1522883443830563</c:v>
                </c:pt>
                <c:pt idx="50">
                  <c:v>2.5611013836490559</c:v>
                </c:pt>
                <c:pt idx="51">
                  <c:v>3.1492191126553801</c:v>
                </c:pt>
                <c:pt idx="52">
                  <c:v>3.6138418218760693</c:v>
                </c:pt>
                <c:pt idx="53">
                  <c:v>3.4377505628203906</c:v>
                </c:pt>
                <c:pt idx="54">
                  <c:v>3.2648178230095382</c:v>
                </c:pt>
                <c:pt idx="55">
                  <c:v>3.303196057420493</c:v>
                </c:pt>
                <c:pt idx="56">
                  <c:v>3.0755469613925306</c:v>
                </c:pt>
                <c:pt idx="57">
                  <c:v>2.8709888137605737</c:v>
                </c:pt>
                <c:pt idx="58">
                  <c:v>2.7916906490201181</c:v>
                </c:pt>
                <c:pt idx="59">
                  <c:v>2.7347998295888467</c:v>
                </c:pt>
                <c:pt idx="60">
                  <c:v>2.4927603890268348</c:v>
                </c:pt>
                <c:pt idx="61">
                  <c:v>2.3424226808222035</c:v>
                </c:pt>
                <c:pt idx="62">
                  <c:v>2</c:v>
                </c:pt>
                <c:pt idx="63">
                  <c:v>1.6812412373755872</c:v>
                </c:pt>
                <c:pt idx="64">
                  <c:v>1.5682017240669961</c:v>
                </c:pt>
                <c:pt idx="65">
                  <c:v>1.4313637641589874</c:v>
                </c:pt>
                <c:pt idx="66">
                  <c:v>1.255272505103306</c:v>
                </c:pt>
                <c:pt idx="67">
                  <c:v>1.17609125905568</c:v>
                </c:pt>
                <c:pt idx="68">
                  <c:v>1.1461280356782393</c:v>
                </c:pt>
                <c:pt idx="69">
                  <c:v>0.77815125038364474</c:v>
                </c:pt>
                <c:pt idx="70">
                  <c:v>0.69897000433601952</c:v>
                </c:pt>
                <c:pt idx="71">
                  <c:v>2.7283537820212316</c:v>
                </c:pt>
                <c:pt idx="72">
                  <c:v>2.6776069527204958</c:v>
                </c:pt>
                <c:pt idx="73">
                  <c:v>2.4440447959180762</c:v>
                </c:pt>
                <c:pt idx="74">
                  <c:v>2.012837224705172</c:v>
                </c:pt>
                <c:pt idx="75">
                  <c:v>1.8129133566428555</c:v>
                </c:pt>
                <c:pt idx="76">
                  <c:v>1.4771212547196597</c:v>
                </c:pt>
                <c:pt idx="77">
                  <c:v>1.1461280356782393</c:v>
                </c:pt>
                <c:pt idx="78">
                  <c:v>1.1461280356782393</c:v>
                </c:pt>
                <c:pt idx="79">
                  <c:v>0.95424250943932487</c:v>
                </c:pt>
                <c:pt idx="80">
                  <c:v>0.84509804001425681</c:v>
                </c:pt>
                <c:pt idx="81">
                  <c:v>1.5563025007672886</c:v>
                </c:pt>
                <c:pt idx="82">
                  <c:v>1.5314789170422538</c:v>
                </c:pt>
                <c:pt idx="83">
                  <c:v>1.6627578316815774</c:v>
                </c:pt>
                <c:pt idx="84">
                  <c:v>2.1643528557844398</c:v>
                </c:pt>
                <c:pt idx="85">
                  <c:v>2.1613680022349775</c:v>
                </c:pt>
                <c:pt idx="86">
                  <c:v>1.9956351945975501</c:v>
                </c:pt>
                <c:pt idx="87">
                  <c:v>1.8061799739838884</c:v>
                </c:pt>
                <c:pt idx="88">
                  <c:v>1.6020599913279623</c:v>
                </c:pt>
                <c:pt idx="89">
                  <c:v>1.4771212547196597</c:v>
                </c:pt>
                <c:pt idx="90">
                  <c:v>1.3617278360175928</c:v>
                </c:pt>
                <c:pt idx="91">
                  <c:v>1.17609125905568</c:v>
                </c:pt>
                <c:pt idx="92">
                  <c:v>1.0791812460476238</c:v>
                </c:pt>
                <c:pt idx="93">
                  <c:v>0.90308998699194287</c:v>
                </c:pt>
                <c:pt idx="94">
                  <c:v>2.7458551951737236</c:v>
                </c:pt>
                <c:pt idx="96">
                  <c:v>1.0791812460476238</c:v>
                </c:pt>
                <c:pt idx="97">
                  <c:v>1.17609125905568</c:v>
                </c:pt>
                <c:pt idx="98">
                  <c:v>1.7993405494535821</c:v>
                </c:pt>
                <c:pt idx="99">
                  <c:v>2.6364878963533647</c:v>
                </c:pt>
                <c:pt idx="101">
                  <c:v>2.8976270912904414</c:v>
                </c:pt>
                <c:pt idx="102">
                  <c:v>2.6580113966571153</c:v>
                </c:pt>
                <c:pt idx="103">
                  <c:v>2.4082399653118487</c:v>
                </c:pt>
                <c:pt idx="104">
                  <c:v>2.2922560713564759</c:v>
                </c:pt>
                <c:pt idx="105">
                  <c:v>1.9395192526186178</c:v>
                </c:pt>
              </c:numCache>
            </c:numRef>
          </c:yVal>
        </c:ser>
        <c:axId val="82840192"/>
        <c:axId val="82846080"/>
      </c:scatterChart>
      <c:valAx>
        <c:axId val="82840192"/>
        <c:scaling>
          <c:orientation val="minMax"/>
          <c:max val="3"/>
        </c:scaling>
        <c:axPos val="b"/>
        <c:numFmt formatCode="General" sourceLinked="1"/>
        <c:majorTickMark val="in"/>
        <c:tickLblPos val="none"/>
        <c:txPr>
          <a:bodyPr/>
          <a:lstStyle/>
          <a:p>
            <a:pPr>
              <a:defRPr sz="1800"/>
            </a:pPr>
            <a:endParaRPr lang="en-US"/>
          </a:p>
        </c:txPr>
        <c:crossAx val="82846080"/>
        <c:crosses val="autoZero"/>
        <c:crossBetween val="midCat"/>
      </c:valAx>
      <c:valAx>
        <c:axId val="82846080"/>
        <c:scaling>
          <c:orientation val="minMax"/>
          <c:max val="3.5"/>
          <c:min val="0"/>
        </c:scaling>
        <c:axPos val="l"/>
        <c:numFmt formatCode="General" sourceLinked="1"/>
        <c:majorTickMark val="in"/>
        <c:tickLblPos val="none"/>
        <c:txPr>
          <a:bodyPr/>
          <a:lstStyle/>
          <a:p>
            <a:pPr>
              <a:defRPr sz="1800"/>
            </a:pPr>
            <a:endParaRPr lang="en-US"/>
          </a:p>
        </c:txPr>
        <c:crossAx val="82840192"/>
        <c:crosses val="autoZero"/>
        <c:crossBetween val="midCat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172979455154323"/>
          <c:y val="5.6451125427503378E-2"/>
          <c:w val="0.71728188071318733"/>
          <c:h val="0.75391586468358296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C00000"/>
              </a:solidFill>
            </c:spPr>
          </c:marker>
          <c:trendline>
            <c:trendlineType val="poly"/>
            <c:order val="2"/>
          </c:trendline>
          <c:xVal>
            <c:numRef>
              <c:f>'Kinderhook-sedrat'!$N$2:$N$128</c:f>
              <c:numCache>
                <c:formatCode>General</c:formatCode>
                <c:ptCount val="127"/>
                <c:pt idx="0">
                  <c:v>1.3010299956639797</c:v>
                </c:pt>
                <c:pt idx="1">
                  <c:v>0.8976270912904416</c:v>
                </c:pt>
                <c:pt idx="2">
                  <c:v>1.7323937598229673</c:v>
                </c:pt>
                <c:pt idx="3">
                  <c:v>2.3222192947339177</c:v>
                </c:pt>
                <c:pt idx="4">
                  <c:v>2.5910646070264991</c:v>
                </c:pt>
                <c:pt idx="5">
                  <c:v>2.7075701760979416</c:v>
                </c:pt>
                <c:pt idx="6">
                  <c:v>2.7708520116421438</c:v>
                </c:pt>
                <c:pt idx="7">
                  <c:v>2.7323937598229722</c:v>
                </c:pt>
                <c:pt idx="8">
                  <c:v>2.6720978579357202</c:v>
                </c:pt>
                <c:pt idx="9">
                  <c:v>2.6627578316815752</c:v>
                </c:pt>
                <c:pt idx="10">
                  <c:v>2.4623979978989587</c:v>
                </c:pt>
                <c:pt idx="11">
                  <c:v>2.2787536009528289</c:v>
                </c:pt>
                <c:pt idx="12">
                  <c:v>2.2041199826559277</c:v>
                </c:pt>
                <c:pt idx="13">
                  <c:v>2.2041199826559277</c:v>
                </c:pt>
                <c:pt idx="14">
                  <c:v>2.1461280356782377</c:v>
                </c:pt>
                <c:pt idx="15">
                  <c:v>2.1760912590556813</c:v>
                </c:pt>
                <c:pt idx="16">
                  <c:v>2.4313637641589874</c:v>
                </c:pt>
                <c:pt idx="17">
                  <c:v>2.0791812460476295</c:v>
                </c:pt>
                <c:pt idx="18">
                  <c:v>1.8260748027008264</c:v>
                </c:pt>
                <c:pt idx="19">
                  <c:v>1.623249290397899</c:v>
                </c:pt>
                <c:pt idx="20">
                  <c:v>1.6434526764861881</c:v>
                </c:pt>
                <c:pt idx="21">
                  <c:v>1.8633228601204559</c:v>
                </c:pt>
                <c:pt idx="22">
                  <c:v>2.0413926851582227</c:v>
                </c:pt>
                <c:pt idx="23">
                  <c:v>2.1461280356782377</c:v>
                </c:pt>
                <c:pt idx="24">
                  <c:v>2.2041199826559277</c:v>
                </c:pt>
                <c:pt idx="25">
                  <c:v>2.3617278360175957</c:v>
                </c:pt>
                <c:pt idx="26">
                  <c:v>2.4313637641589874</c:v>
                </c:pt>
                <c:pt idx="27">
                  <c:v>2.5563025007672873</c:v>
                </c:pt>
                <c:pt idx="28">
                  <c:v>2.4313637641589874</c:v>
                </c:pt>
                <c:pt idx="29">
                  <c:v>2.3617278360175957</c:v>
                </c:pt>
                <c:pt idx="30">
                  <c:v>2.2304489213782692</c:v>
                </c:pt>
                <c:pt idx="31">
                  <c:v>2.1760912590556813</c:v>
                </c:pt>
                <c:pt idx="32">
                  <c:v>2.0413926851582227</c:v>
                </c:pt>
                <c:pt idx="33">
                  <c:v>1.9731278535996986</c:v>
                </c:pt>
                <c:pt idx="34">
                  <c:v>1.7481880270062022</c:v>
                </c:pt>
                <c:pt idx="35">
                  <c:v>1.5440680443502761</c:v>
                </c:pt>
                <c:pt idx="36">
                  <c:v>1.4313637641589874</c:v>
                </c:pt>
                <c:pt idx="37">
                  <c:v>1.3222192947339193</c:v>
                </c:pt>
                <c:pt idx="38">
                  <c:v>1.5185139398778889</c:v>
                </c:pt>
                <c:pt idx="39">
                  <c:v>1.5185139398778889</c:v>
                </c:pt>
                <c:pt idx="40">
                  <c:v>1.6901960800285141</c:v>
                </c:pt>
                <c:pt idx="41">
                  <c:v>1.3617278360175928</c:v>
                </c:pt>
                <c:pt idx="42">
                  <c:v>1.1139433523068358</c:v>
                </c:pt>
                <c:pt idx="43">
                  <c:v>0.91907809237607496</c:v>
                </c:pt>
                <c:pt idx="44">
                  <c:v>0.62324929039790122</c:v>
                </c:pt>
                <c:pt idx="45">
                  <c:v>0.65321251377534351</c:v>
                </c:pt>
                <c:pt idx="46">
                  <c:v>0.78532983501076703</c:v>
                </c:pt>
                <c:pt idx="47">
                  <c:v>0.68124123737558895</c:v>
                </c:pt>
                <c:pt idx="48">
                  <c:v>1.2787536009528289</c:v>
                </c:pt>
                <c:pt idx="49">
                  <c:v>1.5563025007672886</c:v>
                </c:pt>
                <c:pt idx="50">
                  <c:v>1.0413926851582238</c:v>
                </c:pt>
                <c:pt idx="51">
                  <c:v>1.4771212547196597</c:v>
                </c:pt>
                <c:pt idx="52">
                  <c:v>1.7403626894942439</c:v>
                </c:pt>
                <c:pt idx="53">
                  <c:v>1.6627578316815774</c:v>
                </c:pt>
                <c:pt idx="54">
                  <c:v>1.4771212547196597</c:v>
                </c:pt>
                <c:pt idx="55">
                  <c:v>1.9912260756924938</c:v>
                </c:pt>
                <c:pt idx="56">
                  <c:v>1.8864907251724818</c:v>
                </c:pt>
                <c:pt idx="57">
                  <c:v>1.6627578316815774</c:v>
                </c:pt>
                <c:pt idx="58">
                  <c:v>1.4771212547196597</c:v>
                </c:pt>
                <c:pt idx="59">
                  <c:v>1.2787536009528289</c:v>
                </c:pt>
                <c:pt idx="60">
                  <c:v>1.0413926851582238</c:v>
                </c:pt>
                <c:pt idx="61">
                  <c:v>0.91907809237607496</c:v>
                </c:pt>
                <c:pt idx="62">
                  <c:v>0.76342799356293722</c:v>
                </c:pt>
                <c:pt idx="63">
                  <c:v>0.67209785793571875</c:v>
                </c:pt>
                <c:pt idx="64">
                  <c:v>0.68124123737558895</c:v>
                </c:pt>
                <c:pt idx="65">
                  <c:v>0.54406804435027567</c:v>
                </c:pt>
                <c:pt idx="66">
                  <c:v>2.2787536009528289</c:v>
                </c:pt>
                <c:pt idx="67">
                  <c:v>1.4771212547196597</c:v>
                </c:pt>
                <c:pt idx="68">
                  <c:v>2.1461280356782377</c:v>
                </c:pt>
                <c:pt idx="69">
                  <c:v>1.9731278535996986</c:v>
                </c:pt>
                <c:pt idx="70">
                  <c:v>1.7403626894942439</c:v>
                </c:pt>
                <c:pt idx="71">
                  <c:v>1.5314789170422538</c:v>
                </c:pt>
                <c:pt idx="72">
                  <c:v>1.3617278360175928</c:v>
                </c:pt>
                <c:pt idx="73">
                  <c:v>1.2041199826559248</c:v>
                </c:pt>
                <c:pt idx="74">
                  <c:v>1.0413926851582238</c:v>
                </c:pt>
                <c:pt idx="75">
                  <c:v>0.64345267648618865</c:v>
                </c:pt>
                <c:pt idx="76">
                  <c:v>0.89209460269048191</c:v>
                </c:pt>
                <c:pt idx="77">
                  <c:v>0.72427586960078993</c:v>
                </c:pt>
                <c:pt idx="78">
                  <c:v>0.95424250943932487</c:v>
                </c:pt>
                <c:pt idx="79">
                  <c:v>1</c:v>
                </c:pt>
                <c:pt idx="80">
                  <c:v>1.2041199826559248</c:v>
                </c:pt>
                <c:pt idx="81">
                  <c:v>0.87506126339170065</c:v>
                </c:pt>
                <c:pt idx="82">
                  <c:v>0.77815125038364474</c:v>
                </c:pt>
                <c:pt idx="83">
                  <c:v>1.6532125137753451</c:v>
                </c:pt>
                <c:pt idx="84">
                  <c:v>1.5051499783199058</c:v>
                </c:pt>
                <c:pt idx="85">
                  <c:v>1.3424226808222062</c:v>
                </c:pt>
                <c:pt idx="86">
                  <c:v>1.2041199826559248</c:v>
                </c:pt>
                <c:pt idx="87">
                  <c:v>1.1139433523068358</c:v>
                </c:pt>
                <c:pt idx="88">
                  <c:v>1.8388490907372552</c:v>
                </c:pt>
                <c:pt idx="89">
                  <c:v>1.3222192947339193</c:v>
                </c:pt>
                <c:pt idx="90">
                  <c:v>1.6434526764861881</c:v>
                </c:pt>
                <c:pt idx="91">
                  <c:v>2.1139433523068392</c:v>
                </c:pt>
                <c:pt idx="92">
                  <c:v>2.5051499783199058</c:v>
                </c:pt>
                <c:pt idx="93">
                  <c:v>1.3617278360175928</c:v>
                </c:pt>
                <c:pt idx="94">
                  <c:v>1.8920946026904788</c:v>
                </c:pt>
                <c:pt idx="95">
                  <c:v>2.255272505103306</c:v>
                </c:pt>
                <c:pt idx="96">
                  <c:v>2.6532125137753435</c:v>
                </c:pt>
                <c:pt idx="97">
                  <c:v>2.7481880270062002</c:v>
                </c:pt>
                <c:pt idx="98">
                  <c:v>2.7993405494535817</c:v>
                </c:pt>
                <c:pt idx="99">
                  <c:v>2.9867717342662448</c:v>
                </c:pt>
                <c:pt idx="100">
                  <c:v>2.9777236052888467</c:v>
                </c:pt>
                <c:pt idx="101">
                  <c:v>2.8808135922807914</c:v>
                </c:pt>
                <c:pt idx="102">
                  <c:v>2.7993405494535817</c:v>
                </c:pt>
                <c:pt idx="103">
                  <c:v>2.7075701760979416</c:v>
                </c:pt>
                <c:pt idx="104">
                  <c:v>2.6232492903979012</c:v>
                </c:pt>
                <c:pt idx="105">
                  <c:v>2.5051499783199058</c:v>
                </c:pt>
                <c:pt idx="106">
                  <c:v>2.3979400086720402</c:v>
                </c:pt>
                <c:pt idx="107">
                  <c:v>2.3010299956639786</c:v>
                </c:pt>
                <c:pt idx="108">
                  <c:v>2.2304489213782692</c:v>
                </c:pt>
                <c:pt idx="109">
                  <c:v>2.1139433523068392</c:v>
                </c:pt>
                <c:pt idx="110">
                  <c:v>1.9912260756924938</c:v>
                </c:pt>
                <c:pt idx="111">
                  <c:v>1.8512583487190752</c:v>
                </c:pt>
                <c:pt idx="112">
                  <c:v>0.82607480270082723</c:v>
                </c:pt>
                <c:pt idx="113">
                  <c:v>0.90848501887864952</c:v>
                </c:pt>
                <c:pt idx="114">
                  <c:v>1.6901960800285141</c:v>
                </c:pt>
                <c:pt idx="115">
                  <c:v>2.1139433523068392</c:v>
                </c:pt>
                <c:pt idx="116">
                  <c:v>1.7781512503836436</c:v>
                </c:pt>
                <c:pt idx="117">
                  <c:v>1.4913616938342702</c:v>
                </c:pt>
                <c:pt idx="118">
                  <c:v>1.4313637641589874</c:v>
                </c:pt>
                <c:pt idx="119">
                  <c:v>1.5185139398778889</c:v>
                </c:pt>
                <c:pt idx="120">
                  <c:v>1.6627578316815774</c:v>
                </c:pt>
                <c:pt idx="121">
                  <c:v>1.6434526764861881</c:v>
                </c:pt>
                <c:pt idx="122">
                  <c:v>1.5563025007672886</c:v>
                </c:pt>
                <c:pt idx="123">
                  <c:v>1.4313637641589874</c:v>
                </c:pt>
                <c:pt idx="124">
                  <c:v>1.3222192947339193</c:v>
                </c:pt>
                <c:pt idx="125">
                  <c:v>1.17609125905568</c:v>
                </c:pt>
                <c:pt idx="126">
                  <c:v>0.7160033436348</c:v>
                </c:pt>
              </c:numCache>
            </c:numRef>
          </c:xVal>
          <c:yVal>
            <c:numRef>
              <c:f>'Kinderhook-sedrat'!$O$2:$O$128</c:f>
              <c:numCache>
                <c:formatCode>General</c:formatCode>
                <c:ptCount val="127"/>
                <c:pt idx="0">
                  <c:v>1.0413926851582238</c:v>
                </c:pt>
                <c:pt idx="1">
                  <c:v>1.0413926851582238</c:v>
                </c:pt>
                <c:pt idx="2">
                  <c:v>1.763427993562936</c:v>
                </c:pt>
                <c:pt idx="3">
                  <c:v>2.823474229170301</c:v>
                </c:pt>
                <c:pt idx="4">
                  <c:v>2.7481880270062002</c:v>
                </c:pt>
                <c:pt idx="5">
                  <c:v>2.929929560084588</c:v>
                </c:pt>
                <c:pt idx="6">
                  <c:v>3.1367205671564098</c:v>
                </c:pt>
                <c:pt idx="7">
                  <c:v>3.1430148002540981</c:v>
                </c:pt>
                <c:pt idx="8">
                  <c:v>3.0718820073061237</c:v>
                </c:pt>
                <c:pt idx="9">
                  <c:v>3.0569048513364758</c:v>
                </c:pt>
                <c:pt idx="10">
                  <c:v>2.8034571156484138</c:v>
                </c:pt>
                <c:pt idx="11">
                  <c:v>2.5276299008713412</c:v>
                </c:pt>
                <c:pt idx="12">
                  <c:v>2.2810333672477312</c:v>
                </c:pt>
                <c:pt idx="13">
                  <c:v>2.3159703454569192</c:v>
                </c:pt>
                <c:pt idx="14">
                  <c:v>2.2671717284030204</c:v>
                </c:pt>
                <c:pt idx="15">
                  <c:v>2.2253092817258642</c:v>
                </c:pt>
                <c:pt idx="16">
                  <c:v>2.5352941200427703</c:v>
                </c:pt>
                <c:pt idx="17">
                  <c:v>2.0969100130080536</c:v>
                </c:pt>
                <c:pt idx="18">
                  <c:v>2.0211892990699392</c:v>
                </c:pt>
                <c:pt idx="19">
                  <c:v>1.8976270912904414</c:v>
                </c:pt>
                <c:pt idx="20">
                  <c:v>1.6334684555795858</c:v>
                </c:pt>
                <c:pt idx="21">
                  <c:v>1.8573324964312685</c:v>
                </c:pt>
                <c:pt idx="22">
                  <c:v>2.0334237554869539</c:v>
                </c:pt>
                <c:pt idx="23">
                  <c:v>2.2624510897304293</c:v>
                </c:pt>
                <c:pt idx="24">
                  <c:v>2.3654879848908972</c:v>
                </c:pt>
                <c:pt idx="25">
                  <c:v>2.5428254269591766</c:v>
                </c:pt>
                <c:pt idx="26">
                  <c:v>2.5717088318086847</c:v>
                </c:pt>
                <c:pt idx="27">
                  <c:v>2.7678976160180935</c:v>
                </c:pt>
                <c:pt idx="28">
                  <c:v>2.7745169657285498</c:v>
                </c:pt>
                <c:pt idx="29">
                  <c:v>2.6702458530741207</c:v>
                </c:pt>
                <c:pt idx="30">
                  <c:v>2.5453071164658239</c:v>
                </c:pt>
                <c:pt idx="31">
                  <c:v>2.5809249756756212</c:v>
                </c:pt>
                <c:pt idx="32">
                  <c:v>2.1553360374650619</c:v>
                </c:pt>
                <c:pt idx="33">
                  <c:v>2.0827853703164512</c:v>
                </c:pt>
                <c:pt idx="34">
                  <c:v>1.7403626894942439</c:v>
                </c:pt>
                <c:pt idx="35">
                  <c:v>1.8260748027008264</c:v>
                </c:pt>
                <c:pt idx="36">
                  <c:v>1.4771212547196597</c:v>
                </c:pt>
                <c:pt idx="37">
                  <c:v>1.3424226808222062</c:v>
                </c:pt>
                <c:pt idx="38">
                  <c:v>1.5185139398778889</c:v>
                </c:pt>
                <c:pt idx="39">
                  <c:v>1.5797835966168101</c:v>
                </c:pt>
                <c:pt idx="40">
                  <c:v>1.6627578316815774</c:v>
                </c:pt>
                <c:pt idx="41">
                  <c:v>1.4313637641589874</c:v>
                </c:pt>
                <c:pt idx="42">
                  <c:v>1.17609125905568</c:v>
                </c:pt>
                <c:pt idx="43">
                  <c:v>0.90308998699194287</c:v>
                </c:pt>
                <c:pt idx="44">
                  <c:v>0.6020599913279624</c:v>
                </c:pt>
                <c:pt idx="45">
                  <c:v>0.69897000433601952</c:v>
                </c:pt>
                <c:pt idx="46">
                  <c:v>0.90308998699194287</c:v>
                </c:pt>
                <c:pt idx="47">
                  <c:v>0.6020599913279624</c:v>
                </c:pt>
                <c:pt idx="48">
                  <c:v>1.0791812460476238</c:v>
                </c:pt>
                <c:pt idx="49">
                  <c:v>1.2787536009528289</c:v>
                </c:pt>
                <c:pt idx="50">
                  <c:v>1</c:v>
                </c:pt>
                <c:pt idx="51">
                  <c:v>1.4471580313422201</c:v>
                </c:pt>
                <c:pt idx="52">
                  <c:v>1.6434526764861881</c:v>
                </c:pt>
                <c:pt idx="53">
                  <c:v>1.5563025007672886</c:v>
                </c:pt>
                <c:pt idx="54">
                  <c:v>1.4471580313422201</c:v>
                </c:pt>
                <c:pt idx="55">
                  <c:v>2.0569048513364758</c:v>
                </c:pt>
                <c:pt idx="56">
                  <c:v>2.0606978403536149</c:v>
                </c:pt>
                <c:pt idx="57">
                  <c:v>1.7923916894982539</c:v>
                </c:pt>
                <c:pt idx="58">
                  <c:v>1.4471580313422201</c:v>
                </c:pt>
                <c:pt idx="59">
                  <c:v>1.3010299956639797</c:v>
                </c:pt>
                <c:pt idx="60">
                  <c:v>1.0413926851582238</c:v>
                </c:pt>
                <c:pt idx="61">
                  <c:v>1.0791812460476238</c:v>
                </c:pt>
                <c:pt idx="62">
                  <c:v>0.84509804001425681</c:v>
                </c:pt>
                <c:pt idx="63">
                  <c:v>1.0791812460476238</c:v>
                </c:pt>
                <c:pt idx="64">
                  <c:v>0.77815125038364474</c:v>
                </c:pt>
                <c:pt idx="65">
                  <c:v>0.6020599913279624</c:v>
                </c:pt>
                <c:pt idx="66">
                  <c:v>1.9444826721501687</c:v>
                </c:pt>
                <c:pt idx="67">
                  <c:v>1.5185139398778889</c:v>
                </c:pt>
                <c:pt idx="68">
                  <c:v>2.2148438480477002</c:v>
                </c:pt>
                <c:pt idx="69">
                  <c:v>2.0827853703164512</c:v>
                </c:pt>
                <c:pt idx="70">
                  <c:v>1.8388490907372552</c:v>
                </c:pt>
                <c:pt idx="71">
                  <c:v>1.5910646070264967</c:v>
                </c:pt>
                <c:pt idx="72">
                  <c:v>1.6989700043360207</c:v>
                </c:pt>
                <c:pt idx="73">
                  <c:v>1.255272505103306</c:v>
                </c:pt>
                <c:pt idx="74">
                  <c:v>1.1139433523068358</c:v>
                </c:pt>
                <c:pt idx="75">
                  <c:v>0.84509804001425681</c:v>
                </c:pt>
                <c:pt idx="76">
                  <c:v>1</c:v>
                </c:pt>
                <c:pt idx="77">
                  <c:v>1.1139433523068358</c:v>
                </c:pt>
                <c:pt idx="78">
                  <c:v>1.2041199826559248</c:v>
                </c:pt>
                <c:pt idx="79">
                  <c:v>1.3424226808222062</c:v>
                </c:pt>
                <c:pt idx="80">
                  <c:v>1.4913616938342702</c:v>
                </c:pt>
                <c:pt idx="81">
                  <c:v>1.255272505103306</c:v>
                </c:pt>
                <c:pt idx="82">
                  <c:v>1.0413926851582238</c:v>
                </c:pt>
                <c:pt idx="83">
                  <c:v>1.5314789170422538</c:v>
                </c:pt>
                <c:pt idx="84">
                  <c:v>1.3424226808222062</c:v>
                </c:pt>
                <c:pt idx="85">
                  <c:v>1.255272505103306</c:v>
                </c:pt>
                <c:pt idx="86">
                  <c:v>1.0413926851582238</c:v>
                </c:pt>
                <c:pt idx="87">
                  <c:v>1</c:v>
                </c:pt>
                <c:pt idx="88">
                  <c:v>1.623249290397899</c:v>
                </c:pt>
                <c:pt idx="89">
                  <c:v>1.2787536009528289</c:v>
                </c:pt>
                <c:pt idx="90">
                  <c:v>1.4913616938342702</c:v>
                </c:pt>
                <c:pt idx="91">
                  <c:v>2.0644579892269186</c:v>
                </c:pt>
                <c:pt idx="92">
                  <c:v>2.4578818967339942</c:v>
                </c:pt>
                <c:pt idx="93">
                  <c:v>1.1461280356782393</c:v>
                </c:pt>
                <c:pt idx="94">
                  <c:v>1.4313637641589874</c:v>
                </c:pt>
                <c:pt idx="95">
                  <c:v>1.8195439355418701</c:v>
                </c:pt>
                <c:pt idx="96">
                  <c:v>2.3783979009481375</c:v>
                </c:pt>
                <c:pt idx="97">
                  <c:v>2.6294095991027189</c:v>
                </c:pt>
                <c:pt idx="98">
                  <c:v>2.8762178405916421</c:v>
                </c:pt>
                <c:pt idx="99">
                  <c:v>3.1430148002540981</c:v>
                </c:pt>
                <c:pt idx="100">
                  <c:v>3.3673559210260189</c:v>
                </c:pt>
                <c:pt idx="101">
                  <c:v>3.2405492482826053</c:v>
                </c:pt>
                <c:pt idx="102">
                  <c:v>3.0969100130080536</c:v>
                </c:pt>
                <c:pt idx="103">
                  <c:v>2.958085848521085</c:v>
                </c:pt>
                <c:pt idx="104">
                  <c:v>2.8432327780980096</c:v>
                </c:pt>
                <c:pt idx="105">
                  <c:v>2.7101173651118193</c:v>
                </c:pt>
                <c:pt idx="106">
                  <c:v>2.4345689040341956</c:v>
                </c:pt>
                <c:pt idx="107">
                  <c:v>2.2878017299302282</c:v>
                </c:pt>
                <c:pt idx="108">
                  <c:v>2.201397124320454</c:v>
                </c:pt>
                <c:pt idx="109">
                  <c:v>2.012837224705172</c:v>
                </c:pt>
                <c:pt idx="110">
                  <c:v>1.9084850188786511</c:v>
                </c:pt>
                <c:pt idx="111">
                  <c:v>1.7923916894982539</c:v>
                </c:pt>
                <c:pt idx="113">
                  <c:v>1.17609125905568</c:v>
                </c:pt>
                <c:pt idx="114">
                  <c:v>1.5797835966168101</c:v>
                </c:pt>
                <c:pt idx="115">
                  <c:v>1.9138138523837167</c:v>
                </c:pt>
                <c:pt idx="116">
                  <c:v>1.7075701760979358</c:v>
                </c:pt>
                <c:pt idx="117">
                  <c:v>1.4771212547196597</c:v>
                </c:pt>
                <c:pt idx="118">
                  <c:v>1.5440680443502761</c:v>
                </c:pt>
                <c:pt idx="119">
                  <c:v>1.6434526764861881</c:v>
                </c:pt>
                <c:pt idx="120">
                  <c:v>1.6434526764861881</c:v>
                </c:pt>
                <c:pt idx="121">
                  <c:v>1.6127838567197361</c:v>
                </c:pt>
                <c:pt idx="122">
                  <c:v>1.5314789170422538</c:v>
                </c:pt>
                <c:pt idx="123">
                  <c:v>1.4149733479708178</c:v>
                </c:pt>
                <c:pt idx="124">
                  <c:v>1.255272505103306</c:v>
                </c:pt>
                <c:pt idx="125">
                  <c:v>1.17609125905568</c:v>
                </c:pt>
                <c:pt idx="126">
                  <c:v>0.6020599913279624</c:v>
                </c:pt>
              </c:numCache>
            </c:numRef>
          </c:yVal>
        </c:ser>
        <c:axId val="82882560"/>
        <c:axId val="82884096"/>
      </c:scatterChart>
      <c:valAx>
        <c:axId val="82882560"/>
        <c:scaling>
          <c:orientation val="minMax"/>
          <c:max val="3"/>
          <c:min val="0"/>
        </c:scaling>
        <c:axPos val="b"/>
        <c:numFmt formatCode="#,##0" sourceLinked="0"/>
        <c:majorTickMark val="in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2884096"/>
        <c:crosses val="autoZero"/>
        <c:crossBetween val="midCat"/>
      </c:valAx>
      <c:valAx>
        <c:axId val="82884096"/>
        <c:scaling>
          <c:orientation val="minMax"/>
          <c:max val="3"/>
        </c:scaling>
        <c:axPos val="l"/>
        <c:numFmt formatCode="General" sourceLinked="1"/>
        <c:majorTickMark val="in"/>
        <c:tickLblPos val="none"/>
        <c:txPr>
          <a:bodyPr/>
          <a:lstStyle/>
          <a:p>
            <a:pPr>
              <a:defRPr sz="1800"/>
            </a:pPr>
            <a:endParaRPr lang="en-US"/>
          </a:p>
        </c:txPr>
        <c:crossAx val="82882560"/>
        <c:crosses val="autoZero"/>
        <c:crossBetween val="midCat"/>
        <c:majorUnit val="1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287080076791045"/>
          <c:y val="4.5342494715903785E-2"/>
          <c:w val="0.71431042858491067"/>
          <c:h val="0.75168845213066315"/>
        </c:manualLayout>
      </c:layout>
      <c:scatterChart>
        <c:scatterStyle val="smoothMarker"/>
        <c:ser>
          <c:idx val="0"/>
          <c:order val="0"/>
          <c:tx>
            <c:v>Schoharie Creek at Burtonsville</c:v>
          </c:tx>
          <c:spPr>
            <a:ln w="635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Sheet1!$C$1:$C$1824</c:f>
              <c:numCache>
                <c:formatCode>m/d/yyyy\ h:mm</c:formatCode>
                <c:ptCount val="1824"/>
                <c:pt idx="0">
                  <c:v>40782</c:v>
                </c:pt>
                <c:pt idx="1">
                  <c:v>40782.010416666664</c:v>
                </c:pt>
                <c:pt idx="2">
                  <c:v>40782.020833333336</c:v>
                </c:pt>
                <c:pt idx="3">
                  <c:v>40782.03125</c:v>
                </c:pt>
                <c:pt idx="4">
                  <c:v>40782.041666666621</c:v>
                </c:pt>
                <c:pt idx="5">
                  <c:v>40782.052083333336</c:v>
                </c:pt>
                <c:pt idx="6">
                  <c:v>40782.0625</c:v>
                </c:pt>
                <c:pt idx="7">
                  <c:v>40782.072916666664</c:v>
                </c:pt>
                <c:pt idx="8">
                  <c:v>40782.083333333336</c:v>
                </c:pt>
                <c:pt idx="9">
                  <c:v>40782.093749999985</c:v>
                </c:pt>
                <c:pt idx="10">
                  <c:v>40782.104166666621</c:v>
                </c:pt>
                <c:pt idx="11">
                  <c:v>40782.114583333336</c:v>
                </c:pt>
                <c:pt idx="12">
                  <c:v>40782.124999999993</c:v>
                </c:pt>
                <c:pt idx="13">
                  <c:v>40782.135416666621</c:v>
                </c:pt>
                <c:pt idx="14">
                  <c:v>40782.145833333336</c:v>
                </c:pt>
                <c:pt idx="15">
                  <c:v>40782.156250000036</c:v>
                </c:pt>
                <c:pt idx="16">
                  <c:v>40782.166666666621</c:v>
                </c:pt>
                <c:pt idx="17">
                  <c:v>40782.177083333299</c:v>
                </c:pt>
                <c:pt idx="18">
                  <c:v>40782.1875</c:v>
                </c:pt>
                <c:pt idx="19">
                  <c:v>40782.197916666621</c:v>
                </c:pt>
                <c:pt idx="20">
                  <c:v>40782.208333333336</c:v>
                </c:pt>
                <c:pt idx="21">
                  <c:v>40782.21875</c:v>
                </c:pt>
                <c:pt idx="22">
                  <c:v>40782.229166666591</c:v>
                </c:pt>
                <c:pt idx="23">
                  <c:v>40782.239583333299</c:v>
                </c:pt>
                <c:pt idx="24">
                  <c:v>40782.25</c:v>
                </c:pt>
                <c:pt idx="25">
                  <c:v>40782.260416666621</c:v>
                </c:pt>
                <c:pt idx="26">
                  <c:v>40782.270833333336</c:v>
                </c:pt>
                <c:pt idx="27">
                  <c:v>40782.28125</c:v>
                </c:pt>
                <c:pt idx="28">
                  <c:v>40782.291666666591</c:v>
                </c:pt>
                <c:pt idx="29">
                  <c:v>40782.302083333336</c:v>
                </c:pt>
                <c:pt idx="30">
                  <c:v>40782.312500000036</c:v>
                </c:pt>
                <c:pt idx="31">
                  <c:v>40782.322916666664</c:v>
                </c:pt>
                <c:pt idx="32">
                  <c:v>40782.333333333336</c:v>
                </c:pt>
                <c:pt idx="33">
                  <c:v>40782.34375</c:v>
                </c:pt>
                <c:pt idx="34">
                  <c:v>40782.354166666664</c:v>
                </c:pt>
                <c:pt idx="35">
                  <c:v>40782.364583333336</c:v>
                </c:pt>
                <c:pt idx="36">
                  <c:v>40782.375</c:v>
                </c:pt>
                <c:pt idx="37">
                  <c:v>40782.385416666664</c:v>
                </c:pt>
                <c:pt idx="38">
                  <c:v>40782.395833333336</c:v>
                </c:pt>
                <c:pt idx="39">
                  <c:v>40782.406250000036</c:v>
                </c:pt>
                <c:pt idx="40">
                  <c:v>40782.416666666664</c:v>
                </c:pt>
                <c:pt idx="41">
                  <c:v>40782.427083333299</c:v>
                </c:pt>
                <c:pt idx="42">
                  <c:v>40782.4375</c:v>
                </c:pt>
                <c:pt idx="43">
                  <c:v>40782.447916666664</c:v>
                </c:pt>
                <c:pt idx="44">
                  <c:v>40782.458333333343</c:v>
                </c:pt>
                <c:pt idx="45">
                  <c:v>40782.46875</c:v>
                </c:pt>
                <c:pt idx="46">
                  <c:v>40782.479166666621</c:v>
                </c:pt>
                <c:pt idx="47">
                  <c:v>40782.489583333336</c:v>
                </c:pt>
                <c:pt idx="48">
                  <c:v>40782.5</c:v>
                </c:pt>
                <c:pt idx="49">
                  <c:v>40782.510416666664</c:v>
                </c:pt>
                <c:pt idx="50">
                  <c:v>40782.520833333336</c:v>
                </c:pt>
                <c:pt idx="51">
                  <c:v>40782.53125</c:v>
                </c:pt>
                <c:pt idx="52">
                  <c:v>40782.541666666621</c:v>
                </c:pt>
                <c:pt idx="53">
                  <c:v>40782.552083333336</c:v>
                </c:pt>
                <c:pt idx="54">
                  <c:v>40782.5625</c:v>
                </c:pt>
                <c:pt idx="55">
                  <c:v>40782.572916666664</c:v>
                </c:pt>
                <c:pt idx="56">
                  <c:v>40782.583333333336</c:v>
                </c:pt>
                <c:pt idx="57">
                  <c:v>40782.593749999985</c:v>
                </c:pt>
                <c:pt idx="58">
                  <c:v>40782.604166666621</c:v>
                </c:pt>
                <c:pt idx="59">
                  <c:v>40782.614583333336</c:v>
                </c:pt>
                <c:pt idx="60">
                  <c:v>40782.624999999993</c:v>
                </c:pt>
                <c:pt idx="61">
                  <c:v>40782.635416666621</c:v>
                </c:pt>
                <c:pt idx="62">
                  <c:v>40782.645833333336</c:v>
                </c:pt>
                <c:pt idx="63">
                  <c:v>40782.656250000036</c:v>
                </c:pt>
                <c:pt idx="64">
                  <c:v>40782.666666666621</c:v>
                </c:pt>
                <c:pt idx="65">
                  <c:v>40782.677083333299</c:v>
                </c:pt>
                <c:pt idx="66">
                  <c:v>40782.6875</c:v>
                </c:pt>
                <c:pt idx="67">
                  <c:v>40782.697916666621</c:v>
                </c:pt>
                <c:pt idx="68">
                  <c:v>40782.708333333336</c:v>
                </c:pt>
                <c:pt idx="69">
                  <c:v>40782.71875</c:v>
                </c:pt>
                <c:pt idx="70">
                  <c:v>40782.729166666591</c:v>
                </c:pt>
                <c:pt idx="71">
                  <c:v>40782.739583333299</c:v>
                </c:pt>
                <c:pt idx="72">
                  <c:v>40782.75</c:v>
                </c:pt>
                <c:pt idx="73">
                  <c:v>40782.760416666621</c:v>
                </c:pt>
                <c:pt idx="74">
                  <c:v>40782.770833333336</c:v>
                </c:pt>
                <c:pt idx="75">
                  <c:v>40782.78125</c:v>
                </c:pt>
                <c:pt idx="76">
                  <c:v>40782.791666666591</c:v>
                </c:pt>
                <c:pt idx="77">
                  <c:v>40782.802083333336</c:v>
                </c:pt>
                <c:pt idx="78">
                  <c:v>40782.812500000036</c:v>
                </c:pt>
                <c:pt idx="79">
                  <c:v>40782.822916666664</c:v>
                </c:pt>
                <c:pt idx="80">
                  <c:v>40782.833333333336</c:v>
                </c:pt>
                <c:pt idx="81">
                  <c:v>40782.84375</c:v>
                </c:pt>
                <c:pt idx="82">
                  <c:v>40782.854166666664</c:v>
                </c:pt>
                <c:pt idx="83">
                  <c:v>40782.864583333336</c:v>
                </c:pt>
                <c:pt idx="84">
                  <c:v>40782.875</c:v>
                </c:pt>
                <c:pt idx="85">
                  <c:v>40782.885416666664</c:v>
                </c:pt>
                <c:pt idx="86">
                  <c:v>40782.895833333336</c:v>
                </c:pt>
                <c:pt idx="87">
                  <c:v>40782.906250000036</c:v>
                </c:pt>
                <c:pt idx="88">
                  <c:v>40782.916666666664</c:v>
                </c:pt>
                <c:pt idx="89">
                  <c:v>40782.927083333299</c:v>
                </c:pt>
                <c:pt idx="90">
                  <c:v>40782.9375</c:v>
                </c:pt>
                <c:pt idx="91">
                  <c:v>40782.947916666664</c:v>
                </c:pt>
                <c:pt idx="92">
                  <c:v>40782.958333333343</c:v>
                </c:pt>
                <c:pt idx="93">
                  <c:v>40782.96875</c:v>
                </c:pt>
                <c:pt idx="94">
                  <c:v>40782.979166666621</c:v>
                </c:pt>
                <c:pt idx="95">
                  <c:v>40782.989583333336</c:v>
                </c:pt>
                <c:pt idx="96">
                  <c:v>40783</c:v>
                </c:pt>
                <c:pt idx="97">
                  <c:v>40783.010416666664</c:v>
                </c:pt>
                <c:pt idx="98">
                  <c:v>40783.020833333336</c:v>
                </c:pt>
                <c:pt idx="99">
                  <c:v>40783.03125</c:v>
                </c:pt>
                <c:pt idx="100">
                  <c:v>40783.041666666621</c:v>
                </c:pt>
                <c:pt idx="101">
                  <c:v>40783.052083333336</c:v>
                </c:pt>
                <c:pt idx="102">
                  <c:v>40783.0625</c:v>
                </c:pt>
                <c:pt idx="103">
                  <c:v>40783.072916666664</c:v>
                </c:pt>
                <c:pt idx="104">
                  <c:v>40783.083333333336</c:v>
                </c:pt>
                <c:pt idx="105">
                  <c:v>40783.093749999985</c:v>
                </c:pt>
                <c:pt idx="106">
                  <c:v>40783.104166666621</c:v>
                </c:pt>
                <c:pt idx="107">
                  <c:v>40783.114583333336</c:v>
                </c:pt>
                <c:pt idx="108">
                  <c:v>40783.124999999993</c:v>
                </c:pt>
                <c:pt idx="109">
                  <c:v>40783.135416666621</c:v>
                </c:pt>
                <c:pt idx="110">
                  <c:v>40783.145833333336</c:v>
                </c:pt>
                <c:pt idx="111">
                  <c:v>40783.156250000036</c:v>
                </c:pt>
                <c:pt idx="112">
                  <c:v>40783.166666666621</c:v>
                </c:pt>
                <c:pt idx="113">
                  <c:v>40783.177083333299</c:v>
                </c:pt>
                <c:pt idx="114">
                  <c:v>40783.1875</c:v>
                </c:pt>
                <c:pt idx="115">
                  <c:v>40783.197916666621</c:v>
                </c:pt>
                <c:pt idx="116">
                  <c:v>40783.208333333336</c:v>
                </c:pt>
                <c:pt idx="117">
                  <c:v>40783.21875</c:v>
                </c:pt>
                <c:pt idx="118">
                  <c:v>40783.229166666591</c:v>
                </c:pt>
                <c:pt idx="119">
                  <c:v>40783.239583333299</c:v>
                </c:pt>
                <c:pt idx="120">
                  <c:v>40783.25</c:v>
                </c:pt>
                <c:pt idx="121">
                  <c:v>40783.260416666621</c:v>
                </c:pt>
                <c:pt idx="122">
                  <c:v>40783.270833333336</c:v>
                </c:pt>
                <c:pt idx="123">
                  <c:v>40783.28125</c:v>
                </c:pt>
                <c:pt idx="124">
                  <c:v>40783.291666666591</c:v>
                </c:pt>
                <c:pt idx="125">
                  <c:v>40783.302083333336</c:v>
                </c:pt>
                <c:pt idx="126">
                  <c:v>40783.312500000036</c:v>
                </c:pt>
                <c:pt idx="127">
                  <c:v>40783.322916666664</c:v>
                </c:pt>
                <c:pt idx="128">
                  <c:v>40783.333333333336</c:v>
                </c:pt>
                <c:pt idx="129">
                  <c:v>40783.34375</c:v>
                </c:pt>
                <c:pt idx="130">
                  <c:v>40783.354166666664</c:v>
                </c:pt>
                <c:pt idx="131">
                  <c:v>40783.364583333336</c:v>
                </c:pt>
                <c:pt idx="132">
                  <c:v>40783.375</c:v>
                </c:pt>
                <c:pt idx="133">
                  <c:v>40783.385416666664</c:v>
                </c:pt>
                <c:pt idx="134">
                  <c:v>40783.395833333336</c:v>
                </c:pt>
                <c:pt idx="135">
                  <c:v>40783.406250000036</c:v>
                </c:pt>
                <c:pt idx="136">
                  <c:v>40783.416666666664</c:v>
                </c:pt>
                <c:pt idx="137">
                  <c:v>40783.427083333299</c:v>
                </c:pt>
                <c:pt idx="138">
                  <c:v>40783.4375</c:v>
                </c:pt>
                <c:pt idx="139">
                  <c:v>40783.447916666664</c:v>
                </c:pt>
                <c:pt idx="140">
                  <c:v>40783.458333333343</c:v>
                </c:pt>
                <c:pt idx="141">
                  <c:v>40783.46875</c:v>
                </c:pt>
                <c:pt idx="142">
                  <c:v>40783.479166666621</c:v>
                </c:pt>
                <c:pt idx="143">
                  <c:v>40783.489583333336</c:v>
                </c:pt>
                <c:pt idx="144">
                  <c:v>40783.5</c:v>
                </c:pt>
                <c:pt idx="145">
                  <c:v>40783.510416666664</c:v>
                </c:pt>
                <c:pt idx="146">
                  <c:v>40783.520833333336</c:v>
                </c:pt>
                <c:pt idx="147">
                  <c:v>40783.53125</c:v>
                </c:pt>
                <c:pt idx="148">
                  <c:v>40783.541666666621</c:v>
                </c:pt>
                <c:pt idx="149">
                  <c:v>40783.552083333336</c:v>
                </c:pt>
                <c:pt idx="150">
                  <c:v>40783.5625</c:v>
                </c:pt>
                <c:pt idx="151">
                  <c:v>40783.572916666664</c:v>
                </c:pt>
                <c:pt idx="152">
                  <c:v>40783.583333333336</c:v>
                </c:pt>
                <c:pt idx="153">
                  <c:v>40783.593749999985</c:v>
                </c:pt>
                <c:pt idx="154">
                  <c:v>40783.604166666621</c:v>
                </c:pt>
                <c:pt idx="155">
                  <c:v>40783.614583333336</c:v>
                </c:pt>
                <c:pt idx="156">
                  <c:v>40783.624999999993</c:v>
                </c:pt>
                <c:pt idx="157">
                  <c:v>40783.635416666621</c:v>
                </c:pt>
                <c:pt idx="158">
                  <c:v>40783.645833333336</c:v>
                </c:pt>
                <c:pt idx="159">
                  <c:v>40783.656250000036</c:v>
                </c:pt>
                <c:pt idx="160">
                  <c:v>40783.666666666621</c:v>
                </c:pt>
                <c:pt idx="161">
                  <c:v>40783.677083333299</c:v>
                </c:pt>
                <c:pt idx="162">
                  <c:v>40783.6875</c:v>
                </c:pt>
                <c:pt idx="163">
                  <c:v>40783.697916666621</c:v>
                </c:pt>
                <c:pt idx="164">
                  <c:v>40783.708333333336</c:v>
                </c:pt>
                <c:pt idx="165">
                  <c:v>40783.71875</c:v>
                </c:pt>
                <c:pt idx="166">
                  <c:v>40783.729166666591</c:v>
                </c:pt>
                <c:pt idx="167">
                  <c:v>40783.739583333299</c:v>
                </c:pt>
                <c:pt idx="168">
                  <c:v>40783.75</c:v>
                </c:pt>
                <c:pt idx="169">
                  <c:v>40783.760416666621</c:v>
                </c:pt>
                <c:pt idx="170">
                  <c:v>40783.770833333336</c:v>
                </c:pt>
                <c:pt idx="171">
                  <c:v>40783.78125</c:v>
                </c:pt>
                <c:pt idx="172">
                  <c:v>40783.791666666591</c:v>
                </c:pt>
                <c:pt idx="173">
                  <c:v>40783.802083333336</c:v>
                </c:pt>
                <c:pt idx="174">
                  <c:v>40783.812500000036</c:v>
                </c:pt>
                <c:pt idx="175">
                  <c:v>40783.822916666664</c:v>
                </c:pt>
                <c:pt idx="176">
                  <c:v>40783.833333333336</c:v>
                </c:pt>
                <c:pt idx="177">
                  <c:v>40783.84375</c:v>
                </c:pt>
                <c:pt idx="178">
                  <c:v>40783.854166666664</c:v>
                </c:pt>
                <c:pt idx="179">
                  <c:v>40783.864583333336</c:v>
                </c:pt>
                <c:pt idx="180">
                  <c:v>40783.875</c:v>
                </c:pt>
                <c:pt idx="181">
                  <c:v>40783.885416666664</c:v>
                </c:pt>
                <c:pt idx="182">
                  <c:v>40783.895833333336</c:v>
                </c:pt>
                <c:pt idx="183">
                  <c:v>40783.905555555553</c:v>
                </c:pt>
                <c:pt idx="184">
                  <c:v>40783.906250000036</c:v>
                </c:pt>
                <c:pt idx="185">
                  <c:v>40783.917361111104</c:v>
                </c:pt>
                <c:pt idx="186">
                  <c:v>40783.927083333299</c:v>
                </c:pt>
                <c:pt idx="187">
                  <c:v>40783.936805555553</c:v>
                </c:pt>
                <c:pt idx="188">
                  <c:v>40783.947222222232</c:v>
                </c:pt>
                <c:pt idx="189">
                  <c:v>40783.959027777782</c:v>
                </c:pt>
                <c:pt idx="190">
                  <c:v>40783.970138888893</c:v>
                </c:pt>
                <c:pt idx="191">
                  <c:v>40783.978472222232</c:v>
                </c:pt>
                <c:pt idx="192">
                  <c:v>40783.98888888894</c:v>
                </c:pt>
                <c:pt idx="193">
                  <c:v>40783.998611111114</c:v>
                </c:pt>
                <c:pt idx="194">
                  <c:v>40784</c:v>
                </c:pt>
                <c:pt idx="195">
                  <c:v>40784.009027777778</c:v>
                </c:pt>
                <c:pt idx="196">
                  <c:v>40784.019444444442</c:v>
                </c:pt>
                <c:pt idx="197">
                  <c:v>40784.030555555553</c:v>
                </c:pt>
                <c:pt idx="198">
                  <c:v>40784.040972222232</c:v>
                </c:pt>
                <c:pt idx="199">
                  <c:v>40784.050694444501</c:v>
                </c:pt>
                <c:pt idx="200">
                  <c:v>40784.061805555524</c:v>
                </c:pt>
                <c:pt idx="201">
                  <c:v>40784.072916666664</c:v>
                </c:pt>
                <c:pt idx="202">
                  <c:v>40784.08263888894</c:v>
                </c:pt>
                <c:pt idx="203">
                  <c:v>40784.093749999985</c:v>
                </c:pt>
                <c:pt idx="204">
                  <c:v>40784.103472222225</c:v>
                </c:pt>
                <c:pt idx="205">
                  <c:v>40784.113194444442</c:v>
                </c:pt>
                <c:pt idx="206">
                  <c:v>40784.124305555524</c:v>
                </c:pt>
                <c:pt idx="207">
                  <c:v>40784.136111111104</c:v>
                </c:pt>
                <c:pt idx="208">
                  <c:v>40784.146527777782</c:v>
                </c:pt>
                <c:pt idx="209">
                  <c:v>40784.156250000036</c:v>
                </c:pt>
                <c:pt idx="210">
                  <c:v>40784.166666666621</c:v>
                </c:pt>
                <c:pt idx="211">
                  <c:v>40784.177083333299</c:v>
                </c:pt>
                <c:pt idx="212">
                  <c:v>40784.1875</c:v>
                </c:pt>
                <c:pt idx="213">
                  <c:v>40784.197916666621</c:v>
                </c:pt>
                <c:pt idx="214">
                  <c:v>40784.208333333336</c:v>
                </c:pt>
                <c:pt idx="215">
                  <c:v>40784.21875</c:v>
                </c:pt>
                <c:pt idx="216">
                  <c:v>40784.229166666591</c:v>
                </c:pt>
                <c:pt idx="217">
                  <c:v>40784.239583333299</c:v>
                </c:pt>
                <c:pt idx="218">
                  <c:v>40784.25</c:v>
                </c:pt>
                <c:pt idx="219">
                  <c:v>40784.260416666621</c:v>
                </c:pt>
                <c:pt idx="220">
                  <c:v>40784.270833333336</c:v>
                </c:pt>
                <c:pt idx="221">
                  <c:v>40784.28125</c:v>
                </c:pt>
                <c:pt idx="222">
                  <c:v>40784.291666666591</c:v>
                </c:pt>
                <c:pt idx="223">
                  <c:v>40784.302083333336</c:v>
                </c:pt>
                <c:pt idx="224">
                  <c:v>40784.312500000036</c:v>
                </c:pt>
                <c:pt idx="225">
                  <c:v>40784.322916666664</c:v>
                </c:pt>
                <c:pt idx="226">
                  <c:v>40784.333333333336</c:v>
                </c:pt>
                <c:pt idx="227">
                  <c:v>40784.34375</c:v>
                </c:pt>
                <c:pt idx="228">
                  <c:v>40784.354166666664</c:v>
                </c:pt>
                <c:pt idx="229">
                  <c:v>40784.364583333336</c:v>
                </c:pt>
                <c:pt idx="230">
                  <c:v>40784.375</c:v>
                </c:pt>
                <c:pt idx="231">
                  <c:v>40784.385416666664</c:v>
                </c:pt>
                <c:pt idx="232">
                  <c:v>40784.395833333336</c:v>
                </c:pt>
                <c:pt idx="233">
                  <c:v>40784.406250000036</c:v>
                </c:pt>
                <c:pt idx="234">
                  <c:v>40784.416666666664</c:v>
                </c:pt>
                <c:pt idx="235">
                  <c:v>40784.427083333299</c:v>
                </c:pt>
                <c:pt idx="236">
                  <c:v>40784.4375</c:v>
                </c:pt>
                <c:pt idx="237">
                  <c:v>40784.447916666664</c:v>
                </c:pt>
                <c:pt idx="238">
                  <c:v>40784.458333333343</c:v>
                </c:pt>
                <c:pt idx="239">
                  <c:v>40784.46875</c:v>
                </c:pt>
                <c:pt idx="240">
                  <c:v>40784.479166666621</c:v>
                </c:pt>
                <c:pt idx="241">
                  <c:v>40784.489583333336</c:v>
                </c:pt>
                <c:pt idx="242">
                  <c:v>40784.5</c:v>
                </c:pt>
                <c:pt idx="243">
                  <c:v>40784.510416666664</c:v>
                </c:pt>
                <c:pt idx="244">
                  <c:v>40784.520833333336</c:v>
                </c:pt>
                <c:pt idx="245">
                  <c:v>40784.53125</c:v>
                </c:pt>
                <c:pt idx="246">
                  <c:v>40784.541666666621</c:v>
                </c:pt>
                <c:pt idx="247">
                  <c:v>40784.552083333336</c:v>
                </c:pt>
                <c:pt idx="248">
                  <c:v>40784.5625</c:v>
                </c:pt>
                <c:pt idx="249">
                  <c:v>40784.572916666664</c:v>
                </c:pt>
                <c:pt idx="250">
                  <c:v>40784.583333333336</c:v>
                </c:pt>
                <c:pt idx="251">
                  <c:v>40784.593749999985</c:v>
                </c:pt>
                <c:pt idx="252">
                  <c:v>40784.604166666621</c:v>
                </c:pt>
                <c:pt idx="253">
                  <c:v>40784.614583333336</c:v>
                </c:pt>
                <c:pt idx="254">
                  <c:v>40784.624999999993</c:v>
                </c:pt>
                <c:pt idx="255">
                  <c:v>40784.635416666621</c:v>
                </c:pt>
                <c:pt idx="256">
                  <c:v>40784.645833333336</c:v>
                </c:pt>
                <c:pt idx="257">
                  <c:v>40784.656250000036</c:v>
                </c:pt>
                <c:pt idx="258">
                  <c:v>40784.666666666621</c:v>
                </c:pt>
                <c:pt idx="259">
                  <c:v>40784.677083333299</c:v>
                </c:pt>
                <c:pt idx="260">
                  <c:v>40784.6875</c:v>
                </c:pt>
                <c:pt idx="261">
                  <c:v>40784.697916666621</c:v>
                </c:pt>
                <c:pt idx="262">
                  <c:v>40784.708333333336</c:v>
                </c:pt>
                <c:pt idx="263">
                  <c:v>40784.71875</c:v>
                </c:pt>
                <c:pt idx="264">
                  <c:v>40784.729166666591</c:v>
                </c:pt>
                <c:pt idx="265">
                  <c:v>40784.739583333299</c:v>
                </c:pt>
                <c:pt idx="266">
                  <c:v>40784.75</c:v>
                </c:pt>
                <c:pt idx="267">
                  <c:v>40784.760416666621</c:v>
                </c:pt>
                <c:pt idx="268">
                  <c:v>40784.770833333336</c:v>
                </c:pt>
                <c:pt idx="269">
                  <c:v>40784.78125</c:v>
                </c:pt>
                <c:pt idx="270">
                  <c:v>40784.791666666591</c:v>
                </c:pt>
                <c:pt idx="271">
                  <c:v>40784.802083333336</c:v>
                </c:pt>
                <c:pt idx="272">
                  <c:v>40784.812500000036</c:v>
                </c:pt>
                <c:pt idx="273">
                  <c:v>40784.822916666664</c:v>
                </c:pt>
                <c:pt idx="274">
                  <c:v>40784.833333333336</c:v>
                </c:pt>
                <c:pt idx="275">
                  <c:v>40784.84375</c:v>
                </c:pt>
                <c:pt idx="276">
                  <c:v>40784.854166666664</c:v>
                </c:pt>
                <c:pt idx="277">
                  <c:v>40784.864583333336</c:v>
                </c:pt>
                <c:pt idx="278">
                  <c:v>40784.875</c:v>
                </c:pt>
                <c:pt idx="279">
                  <c:v>40784.885416666664</c:v>
                </c:pt>
                <c:pt idx="280">
                  <c:v>40784.895833333336</c:v>
                </c:pt>
                <c:pt idx="281">
                  <c:v>40784.906250000036</c:v>
                </c:pt>
                <c:pt idx="282">
                  <c:v>40784.916666666664</c:v>
                </c:pt>
                <c:pt idx="283">
                  <c:v>40784.927083333299</c:v>
                </c:pt>
                <c:pt idx="284">
                  <c:v>40784.9375</c:v>
                </c:pt>
                <c:pt idx="285">
                  <c:v>40784.947916666664</c:v>
                </c:pt>
                <c:pt idx="286">
                  <c:v>40784.958333333343</c:v>
                </c:pt>
                <c:pt idx="287">
                  <c:v>40784.96875</c:v>
                </c:pt>
                <c:pt idx="288">
                  <c:v>40784.979166666621</c:v>
                </c:pt>
                <c:pt idx="289">
                  <c:v>40784.989583333336</c:v>
                </c:pt>
                <c:pt idx="290">
                  <c:v>40785</c:v>
                </c:pt>
                <c:pt idx="291">
                  <c:v>40785.010416666664</c:v>
                </c:pt>
                <c:pt idx="292">
                  <c:v>40785.020833333336</c:v>
                </c:pt>
                <c:pt idx="293">
                  <c:v>40785.03125</c:v>
                </c:pt>
                <c:pt idx="294">
                  <c:v>40785.041666666621</c:v>
                </c:pt>
                <c:pt idx="295">
                  <c:v>40785.052083333336</c:v>
                </c:pt>
                <c:pt idx="296">
                  <c:v>40785.0625</c:v>
                </c:pt>
                <c:pt idx="297">
                  <c:v>40785.072916666664</c:v>
                </c:pt>
                <c:pt idx="298">
                  <c:v>40785.083333333336</c:v>
                </c:pt>
                <c:pt idx="299">
                  <c:v>40785.093749999985</c:v>
                </c:pt>
                <c:pt idx="300">
                  <c:v>40785.104166666621</c:v>
                </c:pt>
                <c:pt idx="301">
                  <c:v>40785.114583333336</c:v>
                </c:pt>
                <c:pt idx="302">
                  <c:v>40785.124999999993</c:v>
                </c:pt>
                <c:pt idx="303">
                  <c:v>40785.135416666621</c:v>
                </c:pt>
                <c:pt idx="304">
                  <c:v>40785.145833333336</c:v>
                </c:pt>
                <c:pt idx="305">
                  <c:v>40785.156250000036</c:v>
                </c:pt>
                <c:pt idx="306">
                  <c:v>40785.166666666621</c:v>
                </c:pt>
                <c:pt idx="307">
                  <c:v>40785.177083333299</c:v>
                </c:pt>
                <c:pt idx="308">
                  <c:v>40785.1875</c:v>
                </c:pt>
                <c:pt idx="309">
                  <c:v>40785.197916666621</c:v>
                </c:pt>
                <c:pt idx="310">
                  <c:v>40785.208333333336</c:v>
                </c:pt>
                <c:pt idx="311">
                  <c:v>40785.21875</c:v>
                </c:pt>
                <c:pt idx="312">
                  <c:v>40785.229166666591</c:v>
                </c:pt>
                <c:pt idx="313">
                  <c:v>40785.239583333299</c:v>
                </c:pt>
                <c:pt idx="314">
                  <c:v>40785.25</c:v>
                </c:pt>
                <c:pt idx="315">
                  <c:v>40785.260416666621</c:v>
                </c:pt>
                <c:pt idx="316">
                  <c:v>40785.270833333336</c:v>
                </c:pt>
                <c:pt idx="317">
                  <c:v>40785.28125</c:v>
                </c:pt>
                <c:pt idx="318">
                  <c:v>40785.291666666591</c:v>
                </c:pt>
                <c:pt idx="319">
                  <c:v>40785.302083333336</c:v>
                </c:pt>
                <c:pt idx="320">
                  <c:v>40785.312500000036</c:v>
                </c:pt>
                <c:pt idx="321">
                  <c:v>40785.322916666664</c:v>
                </c:pt>
                <c:pt idx="322">
                  <c:v>40785.333333333336</c:v>
                </c:pt>
                <c:pt idx="323">
                  <c:v>40785.34375</c:v>
                </c:pt>
                <c:pt idx="324">
                  <c:v>40785.354166666664</c:v>
                </c:pt>
                <c:pt idx="325">
                  <c:v>40785.364583333336</c:v>
                </c:pt>
                <c:pt idx="326">
                  <c:v>40785.375</c:v>
                </c:pt>
                <c:pt idx="327">
                  <c:v>40785.385416666664</c:v>
                </c:pt>
                <c:pt idx="328">
                  <c:v>40785.395833333336</c:v>
                </c:pt>
                <c:pt idx="329">
                  <c:v>40785.406250000036</c:v>
                </c:pt>
                <c:pt idx="330">
                  <c:v>40785.416666666664</c:v>
                </c:pt>
                <c:pt idx="331">
                  <c:v>40785.427083333299</c:v>
                </c:pt>
                <c:pt idx="332">
                  <c:v>40785.4375</c:v>
                </c:pt>
                <c:pt idx="333">
                  <c:v>40785.447916666664</c:v>
                </c:pt>
                <c:pt idx="334">
                  <c:v>40785.458333333343</c:v>
                </c:pt>
                <c:pt idx="335">
                  <c:v>40785.46875</c:v>
                </c:pt>
                <c:pt idx="336">
                  <c:v>40785.479166666621</c:v>
                </c:pt>
                <c:pt idx="337">
                  <c:v>40785.489583333336</c:v>
                </c:pt>
                <c:pt idx="338">
                  <c:v>40785.5</c:v>
                </c:pt>
                <c:pt idx="339">
                  <c:v>40785.510416666664</c:v>
                </c:pt>
                <c:pt idx="340">
                  <c:v>40785.520833333336</c:v>
                </c:pt>
                <c:pt idx="341">
                  <c:v>40785.53125</c:v>
                </c:pt>
                <c:pt idx="342">
                  <c:v>40785.541666666621</c:v>
                </c:pt>
                <c:pt idx="343">
                  <c:v>40785.552083333336</c:v>
                </c:pt>
                <c:pt idx="344">
                  <c:v>40785.5625</c:v>
                </c:pt>
                <c:pt idx="345">
                  <c:v>40785.572916666664</c:v>
                </c:pt>
                <c:pt idx="346">
                  <c:v>40785.583333333336</c:v>
                </c:pt>
                <c:pt idx="347">
                  <c:v>40785.593749999985</c:v>
                </c:pt>
                <c:pt idx="348">
                  <c:v>40785.604166666621</c:v>
                </c:pt>
                <c:pt idx="349">
                  <c:v>40785.614583333336</c:v>
                </c:pt>
                <c:pt idx="350">
                  <c:v>40785.624999999993</c:v>
                </c:pt>
                <c:pt idx="351">
                  <c:v>40785.635416666621</c:v>
                </c:pt>
                <c:pt idx="352">
                  <c:v>40785.645833333336</c:v>
                </c:pt>
                <c:pt idx="353">
                  <c:v>40785.656250000036</c:v>
                </c:pt>
                <c:pt idx="354">
                  <c:v>40785.666666666621</c:v>
                </c:pt>
                <c:pt idx="355">
                  <c:v>40785.677083333299</c:v>
                </c:pt>
                <c:pt idx="356">
                  <c:v>40785.6875</c:v>
                </c:pt>
                <c:pt idx="357">
                  <c:v>40785.697916666621</c:v>
                </c:pt>
                <c:pt idx="358">
                  <c:v>40785.708333333336</c:v>
                </c:pt>
                <c:pt idx="359">
                  <c:v>40785.71875</c:v>
                </c:pt>
                <c:pt idx="360">
                  <c:v>40785.729166666591</c:v>
                </c:pt>
                <c:pt idx="361">
                  <c:v>40785.739583333299</c:v>
                </c:pt>
                <c:pt idx="362">
                  <c:v>40785.75</c:v>
                </c:pt>
                <c:pt idx="363">
                  <c:v>40785.760416666621</c:v>
                </c:pt>
                <c:pt idx="364">
                  <c:v>40785.770833333336</c:v>
                </c:pt>
                <c:pt idx="365">
                  <c:v>40785.78125</c:v>
                </c:pt>
                <c:pt idx="366">
                  <c:v>40785.791666666591</c:v>
                </c:pt>
                <c:pt idx="367">
                  <c:v>40785.802083333336</c:v>
                </c:pt>
                <c:pt idx="368">
                  <c:v>40785.812500000036</c:v>
                </c:pt>
                <c:pt idx="369">
                  <c:v>40785.822916666664</c:v>
                </c:pt>
                <c:pt idx="370">
                  <c:v>40785.833333333336</c:v>
                </c:pt>
                <c:pt idx="371">
                  <c:v>40785.84375</c:v>
                </c:pt>
                <c:pt idx="372">
                  <c:v>40785.854166666664</c:v>
                </c:pt>
                <c:pt idx="373">
                  <c:v>40785.864583333336</c:v>
                </c:pt>
                <c:pt idx="374">
                  <c:v>40785.875</c:v>
                </c:pt>
                <c:pt idx="375">
                  <c:v>40785.885416666664</c:v>
                </c:pt>
                <c:pt idx="376">
                  <c:v>40785.895833333336</c:v>
                </c:pt>
                <c:pt idx="377">
                  <c:v>40785.906250000036</c:v>
                </c:pt>
                <c:pt idx="378">
                  <c:v>40785.916666666664</c:v>
                </c:pt>
                <c:pt idx="379">
                  <c:v>40785.927083333299</c:v>
                </c:pt>
                <c:pt idx="380">
                  <c:v>40785.9375</c:v>
                </c:pt>
                <c:pt idx="381">
                  <c:v>40785.947916666664</c:v>
                </c:pt>
                <c:pt idx="382">
                  <c:v>40785.958333333343</c:v>
                </c:pt>
                <c:pt idx="383">
                  <c:v>40785.96875</c:v>
                </c:pt>
                <c:pt idx="384">
                  <c:v>40785.979166666621</c:v>
                </c:pt>
                <c:pt idx="385">
                  <c:v>40785.989583333336</c:v>
                </c:pt>
                <c:pt idx="386">
                  <c:v>40786</c:v>
                </c:pt>
                <c:pt idx="387">
                  <c:v>40786.010416666664</c:v>
                </c:pt>
                <c:pt idx="388">
                  <c:v>40786.020833333336</c:v>
                </c:pt>
                <c:pt idx="389">
                  <c:v>40786.03125</c:v>
                </c:pt>
                <c:pt idx="390">
                  <c:v>40786.041666666621</c:v>
                </c:pt>
                <c:pt idx="391">
                  <c:v>40786.052083333336</c:v>
                </c:pt>
                <c:pt idx="392">
                  <c:v>40786.0625</c:v>
                </c:pt>
                <c:pt idx="393">
                  <c:v>40786.072916666664</c:v>
                </c:pt>
                <c:pt idx="394">
                  <c:v>40786.083333333336</c:v>
                </c:pt>
                <c:pt idx="395">
                  <c:v>40786.093749999985</c:v>
                </c:pt>
                <c:pt idx="396">
                  <c:v>40786.104166666621</c:v>
                </c:pt>
                <c:pt idx="397">
                  <c:v>40786.114583333336</c:v>
                </c:pt>
                <c:pt idx="398">
                  <c:v>40786.124999999993</c:v>
                </c:pt>
                <c:pt idx="399">
                  <c:v>40786.135416666621</c:v>
                </c:pt>
                <c:pt idx="400">
                  <c:v>40786.145833333336</c:v>
                </c:pt>
                <c:pt idx="401">
                  <c:v>40786.156250000036</c:v>
                </c:pt>
                <c:pt idx="402">
                  <c:v>40786.166666666621</c:v>
                </c:pt>
                <c:pt idx="403">
                  <c:v>40786.177083333299</c:v>
                </c:pt>
                <c:pt idx="404">
                  <c:v>40786.1875</c:v>
                </c:pt>
                <c:pt idx="405">
                  <c:v>40786.197916666621</c:v>
                </c:pt>
                <c:pt idx="406">
                  <c:v>40786.208333333336</c:v>
                </c:pt>
                <c:pt idx="407">
                  <c:v>40786.21875</c:v>
                </c:pt>
                <c:pt idx="408">
                  <c:v>40786.229166666591</c:v>
                </c:pt>
                <c:pt idx="409">
                  <c:v>40786.239583333299</c:v>
                </c:pt>
                <c:pt idx="410">
                  <c:v>40786.25</c:v>
                </c:pt>
                <c:pt idx="411">
                  <c:v>40786.260416666621</c:v>
                </c:pt>
                <c:pt idx="412">
                  <c:v>40786.270833333336</c:v>
                </c:pt>
                <c:pt idx="413">
                  <c:v>40786.28125</c:v>
                </c:pt>
                <c:pt idx="414">
                  <c:v>40786.291666666591</c:v>
                </c:pt>
                <c:pt idx="415">
                  <c:v>40786.302083333336</c:v>
                </c:pt>
                <c:pt idx="416">
                  <c:v>40786.312500000036</c:v>
                </c:pt>
                <c:pt idx="417">
                  <c:v>40786.322916666664</c:v>
                </c:pt>
                <c:pt idx="418">
                  <c:v>40786.333333333336</c:v>
                </c:pt>
                <c:pt idx="419">
                  <c:v>40786.34375</c:v>
                </c:pt>
                <c:pt idx="420">
                  <c:v>40786.354166666664</c:v>
                </c:pt>
                <c:pt idx="421">
                  <c:v>40786.364583333336</c:v>
                </c:pt>
                <c:pt idx="422">
                  <c:v>40786.375</c:v>
                </c:pt>
                <c:pt idx="423">
                  <c:v>40786.385416666664</c:v>
                </c:pt>
                <c:pt idx="424">
                  <c:v>40786.395833333336</c:v>
                </c:pt>
                <c:pt idx="425">
                  <c:v>40786.406250000036</c:v>
                </c:pt>
                <c:pt idx="426">
                  <c:v>40786.416666666664</c:v>
                </c:pt>
                <c:pt idx="427">
                  <c:v>40786.427083333299</c:v>
                </c:pt>
                <c:pt idx="428">
                  <c:v>40786.4375</c:v>
                </c:pt>
                <c:pt idx="429">
                  <c:v>40786.447916666664</c:v>
                </c:pt>
                <c:pt idx="430">
                  <c:v>40786.458333333343</c:v>
                </c:pt>
                <c:pt idx="431">
                  <c:v>40786.46875</c:v>
                </c:pt>
                <c:pt idx="432">
                  <c:v>40786.479166666621</c:v>
                </c:pt>
                <c:pt idx="433">
                  <c:v>40786.489583333336</c:v>
                </c:pt>
                <c:pt idx="434">
                  <c:v>40786.5</c:v>
                </c:pt>
                <c:pt idx="435">
                  <c:v>40786.510416666664</c:v>
                </c:pt>
                <c:pt idx="436">
                  <c:v>40786.520833333336</c:v>
                </c:pt>
                <c:pt idx="437">
                  <c:v>40786.53125</c:v>
                </c:pt>
                <c:pt idx="438">
                  <c:v>40786.541666666621</c:v>
                </c:pt>
                <c:pt idx="439">
                  <c:v>40786.552083333336</c:v>
                </c:pt>
                <c:pt idx="440">
                  <c:v>40786.5625</c:v>
                </c:pt>
                <c:pt idx="441">
                  <c:v>40786.572916666664</c:v>
                </c:pt>
                <c:pt idx="442">
                  <c:v>40786.583333333336</c:v>
                </c:pt>
                <c:pt idx="443">
                  <c:v>40786.593749999985</c:v>
                </c:pt>
                <c:pt idx="444">
                  <c:v>40786.604166666621</c:v>
                </c:pt>
                <c:pt idx="445">
                  <c:v>40786.614583333336</c:v>
                </c:pt>
                <c:pt idx="446">
                  <c:v>40786.624999999993</c:v>
                </c:pt>
                <c:pt idx="447">
                  <c:v>40786.635416666621</c:v>
                </c:pt>
                <c:pt idx="448">
                  <c:v>40786.645833333336</c:v>
                </c:pt>
                <c:pt idx="449">
                  <c:v>40786.656250000036</c:v>
                </c:pt>
                <c:pt idx="450">
                  <c:v>40786.666666666621</c:v>
                </c:pt>
                <c:pt idx="451">
                  <c:v>40786.677083333299</c:v>
                </c:pt>
                <c:pt idx="452">
                  <c:v>40786.6875</c:v>
                </c:pt>
                <c:pt idx="453">
                  <c:v>40786.697916666621</c:v>
                </c:pt>
                <c:pt idx="454">
                  <c:v>40786.708333333336</c:v>
                </c:pt>
                <c:pt idx="455">
                  <c:v>40786.71875</c:v>
                </c:pt>
                <c:pt idx="456">
                  <c:v>40786.729166666591</c:v>
                </c:pt>
                <c:pt idx="457">
                  <c:v>40786.739583333299</c:v>
                </c:pt>
                <c:pt idx="458">
                  <c:v>40786.75</c:v>
                </c:pt>
                <c:pt idx="459">
                  <c:v>40786.760416666621</c:v>
                </c:pt>
                <c:pt idx="460">
                  <c:v>40786.770833333336</c:v>
                </c:pt>
                <c:pt idx="461">
                  <c:v>40786.78125</c:v>
                </c:pt>
                <c:pt idx="462">
                  <c:v>40786.791666666591</c:v>
                </c:pt>
                <c:pt idx="463">
                  <c:v>40786.802083333336</c:v>
                </c:pt>
                <c:pt idx="464">
                  <c:v>40786.812500000036</c:v>
                </c:pt>
                <c:pt idx="465">
                  <c:v>40786.822916666664</c:v>
                </c:pt>
                <c:pt idx="466">
                  <c:v>40786.833333333336</c:v>
                </c:pt>
                <c:pt idx="467">
                  <c:v>40786.84375</c:v>
                </c:pt>
                <c:pt idx="468">
                  <c:v>40786.854166666664</c:v>
                </c:pt>
                <c:pt idx="469">
                  <c:v>40786.864583333336</c:v>
                </c:pt>
                <c:pt idx="470">
                  <c:v>40786.875</c:v>
                </c:pt>
                <c:pt idx="471">
                  <c:v>40786.885416666664</c:v>
                </c:pt>
                <c:pt idx="472">
                  <c:v>40786.895833333336</c:v>
                </c:pt>
                <c:pt idx="473">
                  <c:v>40786.906250000036</c:v>
                </c:pt>
                <c:pt idx="474">
                  <c:v>40786.916666666664</c:v>
                </c:pt>
                <c:pt idx="475">
                  <c:v>40786.927083333299</c:v>
                </c:pt>
                <c:pt idx="476">
                  <c:v>40786.9375</c:v>
                </c:pt>
                <c:pt idx="477">
                  <c:v>40786.947916666664</c:v>
                </c:pt>
                <c:pt idx="478">
                  <c:v>40786.958333333343</c:v>
                </c:pt>
                <c:pt idx="479">
                  <c:v>40786.96875</c:v>
                </c:pt>
                <c:pt idx="480">
                  <c:v>40786.979166666621</c:v>
                </c:pt>
                <c:pt idx="481">
                  <c:v>40786.989583333336</c:v>
                </c:pt>
                <c:pt idx="482">
                  <c:v>40787</c:v>
                </c:pt>
                <c:pt idx="483">
                  <c:v>40787.010416666664</c:v>
                </c:pt>
                <c:pt idx="484">
                  <c:v>40787.020833333336</c:v>
                </c:pt>
                <c:pt idx="485">
                  <c:v>40787.03125</c:v>
                </c:pt>
                <c:pt idx="486">
                  <c:v>40787.041666666621</c:v>
                </c:pt>
                <c:pt idx="487">
                  <c:v>40787.052083333336</c:v>
                </c:pt>
                <c:pt idx="488">
                  <c:v>40787.0625</c:v>
                </c:pt>
                <c:pt idx="489">
                  <c:v>40787.072916666664</c:v>
                </c:pt>
                <c:pt idx="490">
                  <c:v>40787.083333333336</c:v>
                </c:pt>
                <c:pt idx="491">
                  <c:v>40787.093749999985</c:v>
                </c:pt>
                <c:pt idx="492">
                  <c:v>40787.104166666621</c:v>
                </c:pt>
                <c:pt idx="493">
                  <c:v>40787.114583333336</c:v>
                </c:pt>
                <c:pt idx="494">
                  <c:v>40787.124999999993</c:v>
                </c:pt>
                <c:pt idx="495">
                  <c:v>40787.135416666621</c:v>
                </c:pt>
                <c:pt idx="496">
                  <c:v>40787.145833333336</c:v>
                </c:pt>
                <c:pt idx="497">
                  <c:v>40787.156250000036</c:v>
                </c:pt>
                <c:pt idx="498">
                  <c:v>40787.166666666621</c:v>
                </c:pt>
                <c:pt idx="499">
                  <c:v>40787.177083333299</c:v>
                </c:pt>
                <c:pt idx="500">
                  <c:v>40787.1875</c:v>
                </c:pt>
                <c:pt idx="501">
                  <c:v>40787.197916666621</c:v>
                </c:pt>
                <c:pt idx="502">
                  <c:v>40787.208333333336</c:v>
                </c:pt>
                <c:pt idx="503">
                  <c:v>40787.21875</c:v>
                </c:pt>
                <c:pt idx="504">
                  <c:v>40787.229166666591</c:v>
                </c:pt>
                <c:pt idx="505">
                  <c:v>40787.239583333299</c:v>
                </c:pt>
                <c:pt idx="506">
                  <c:v>40787.25</c:v>
                </c:pt>
                <c:pt idx="507">
                  <c:v>40787.260416666621</c:v>
                </c:pt>
                <c:pt idx="508">
                  <c:v>40787.270833333336</c:v>
                </c:pt>
                <c:pt idx="509">
                  <c:v>40787.28125</c:v>
                </c:pt>
                <c:pt idx="510">
                  <c:v>40787.291666666591</c:v>
                </c:pt>
                <c:pt idx="511">
                  <c:v>40787.302083333336</c:v>
                </c:pt>
                <c:pt idx="512">
                  <c:v>40787.312500000036</c:v>
                </c:pt>
                <c:pt idx="513">
                  <c:v>40787.322916666664</c:v>
                </c:pt>
                <c:pt idx="514">
                  <c:v>40787.333333333336</c:v>
                </c:pt>
                <c:pt idx="515">
                  <c:v>40787.34375</c:v>
                </c:pt>
                <c:pt idx="516">
                  <c:v>40787.354166666664</c:v>
                </c:pt>
                <c:pt idx="517">
                  <c:v>40787.364583333336</c:v>
                </c:pt>
                <c:pt idx="518">
                  <c:v>40787.375</c:v>
                </c:pt>
                <c:pt idx="519">
                  <c:v>40787.385416666664</c:v>
                </c:pt>
                <c:pt idx="520">
                  <c:v>40787.395833333336</c:v>
                </c:pt>
                <c:pt idx="521">
                  <c:v>40787.406250000036</c:v>
                </c:pt>
                <c:pt idx="522">
                  <c:v>40787.416666666664</c:v>
                </c:pt>
                <c:pt idx="523">
                  <c:v>40787.427083333299</c:v>
                </c:pt>
                <c:pt idx="524">
                  <c:v>40787.4375</c:v>
                </c:pt>
                <c:pt idx="525">
                  <c:v>40787.447916666664</c:v>
                </c:pt>
                <c:pt idx="526">
                  <c:v>40787.458333333343</c:v>
                </c:pt>
                <c:pt idx="527">
                  <c:v>40787.46875</c:v>
                </c:pt>
                <c:pt idx="528">
                  <c:v>40787.479166666621</c:v>
                </c:pt>
                <c:pt idx="529">
                  <c:v>40787.489583333336</c:v>
                </c:pt>
                <c:pt idx="530">
                  <c:v>40787.5</c:v>
                </c:pt>
                <c:pt idx="531">
                  <c:v>40787.510416666664</c:v>
                </c:pt>
                <c:pt idx="532">
                  <c:v>40787.520833333336</c:v>
                </c:pt>
                <c:pt idx="533">
                  <c:v>40787.53125</c:v>
                </c:pt>
                <c:pt idx="534">
                  <c:v>40787.541666666621</c:v>
                </c:pt>
                <c:pt idx="535">
                  <c:v>40787.552083333336</c:v>
                </c:pt>
                <c:pt idx="536">
                  <c:v>40787.5625</c:v>
                </c:pt>
                <c:pt idx="537">
                  <c:v>40787.572916666664</c:v>
                </c:pt>
                <c:pt idx="538">
                  <c:v>40787.583333333336</c:v>
                </c:pt>
                <c:pt idx="539">
                  <c:v>40787.593749999985</c:v>
                </c:pt>
                <c:pt idx="540">
                  <c:v>40787.604166666621</c:v>
                </c:pt>
                <c:pt idx="541">
                  <c:v>40787.614583333336</c:v>
                </c:pt>
                <c:pt idx="542">
                  <c:v>40787.624999999993</c:v>
                </c:pt>
                <c:pt idx="543">
                  <c:v>40787.635416666621</c:v>
                </c:pt>
                <c:pt idx="544">
                  <c:v>40787.645833333336</c:v>
                </c:pt>
                <c:pt idx="545">
                  <c:v>40787.656250000036</c:v>
                </c:pt>
                <c:pt idx="546">
                  <c:v>40787.666666666621</c:v>
                </c:pt>
                <c:pt idx="547">
                  <c:v>40787.677083333299</c:v>
                </c:pt>
                <c:pt idx="548">
                  <c:v>40787.6875</c:v>
                </c:pt>
                <c:pt idx="549">
                  <c:v>40787.697916666621</c:v>
                </c:pt>
                <c:pt idx="550">
                  <c:v>40787.708333333336</c:v>
                </c:pt>
                <c:pt idx="551">
                  <c:v>40787.71875</c:v>
                </c:pt>
                <c:pt idx="552">
                  <c:v>40787.729166666591</c:v>
                </c:pt>
                <c:pt idx="553">
                  <c:v>40787.739583333299</c:v>
                </c:pt>
                <c:pt idx="554">
                  <c:v>40787.75</c:v>
                </c:pt>
                <c:pt idx="555">
                  <c:v>40787.760416666621</c:v>
                </c:pt>
                <c:pt idx="556">
                  <c:v>40787.770833333336</c:v>
                </c:pt>
                <c:pt idx="557">
                  <c:v>40787.78125</c:v>
                </c:pt>
                <c:pt idx="558">
                  <c:v>40787.791666666591</c:v>
                </c:pt>
                <c:pt idx="559">
                  <c:v>40787.802083333336</c:v>
                </c:pt>
                <c:pt idx="560">
                  <c:v>40787.812500000036</c:v>
                </c:pt>
                <c:pt idx="561">
                  <c:v>40787.822916666664</c:v>
                </c:pt>
                <c:pt idx="562">
                  <c:v>40787.833333333336</c:v>
                </c:pt>
                <c:pt idx="563">
                  <c:v>40787.84375</c:v>
                </c:pt>
                <c:pt idx="564">
                  <c:v>40787.854166666664</c:v>
                </c:pt>
                <c:pt idx="565">
                  <c:v>40787.864583333336</c:v>
                </c:pt>
                <c:pt idx="566">
                  <c:v>40787.875</c:v>
                </c:pt>
                <c:pt idx="567">
                  <c:v>40787.885416666664</c:v>
                </c:pt>
                <c:pt idx="568">
                  <c:v>40787.895833333336</c:v>
                </c:pt>
                <c:pt idx="569">
                  <c:v>40787.906250000036</c:v>
                </c:pt>
                <c:pt idx="570">
                  <c:v>40787.916666666664</c:v>
                </c:pt>
                <c:pt idx="571">
                  <c:v>40787.927083333299</c:v>
                </c:pt>
                <c:pt idx="572">
                  <c:v>40787.9375</c:v>
                </c:pt>
                <c:pt idx="573">
                  <c:v>40787.947916666664</c:v>
                </c:pt>
                <c:pt idx="574">
                  <c:v>40787.958333333343</c:v>
                </c:pt>
                <c:pt idx="575">
                  <c:v>40787.96875</c:v>
                </c:pt>
                <c:pt idx="576">
                  <c:v>40787.979166666621</c:v>
                </c:pt>
                <c:pt idx="577">
                  <c:v>40787.989583333336</c:v>
                </c:pt>
                <c:pt idx="578">
                  <c:v>40788</c:v>
                </c:pt>
                <c:pt idx="579">
                  <c:v>40788.010416666664</c:v>
                </c:pt>
                <c:pt idx="580">
                  <c:v>40788.020833333336</c:v>
                </c:pt>
                <c:pt idx="581">
                  <c:v>40788.03125</c:v>
                </c:pt>
                <c:pt idx="582">
                  <c:v>40788.041666666621</c:v>
                </c:pt>
                <c:pt idx="583">
                  <c:v>40788.052083333336</c:v>
                </c:pt>
                <c:pt idx="584">
                  <c:v>40788.0625</c:v>
                </c:pt>
                <c:pt idx="585">
                  <c:v>40788.072916666664</c:v>
                </c:pt>
                <c:pt idx="586">
                  <c:v>40788.083333333336</c:v>
                </c:pt>
                <c:pt idx="587">
                  <c:v>40788.093749999985</c:v>
                </c:pt>
                <c:pt idx="588">
                  <c:v>40788.104166666621</c:v>
                </c:pt>
                <c:pt idx="589">
                  <c:v>40788.114583333336</c:v>
                </c:pt>
                <c:pt idx="590">
                  <c:v>40788.124999999993</c:v>
                </c:pt>
                <c:pt idx="591">
                  <c:v>40788.135416666621</c:v>
                </c:pt>
                <c:pt idx="592">
                  <c:v>40788.145833333336</c:v>
                </c:pt>
                <c:pt idx="593">
                  <c:v>40788.156250000036</c:v>
                </c:pt>
                <c:pt idx="594">
                  <c:v>40788.166666666621</c:v>
                </c:pt>
                <c:pt idx="595">
                  <c:v>40788.177083333299</c:v>
                </c:pt>
                <c:pt idx="596">
                  <c:v>40788.1875</c:v>
                </c:pt>
                <c:pt idx="597">
                  <c:v>40788.197916666621</c:v>
                </c:pt>
                <c:pt idx="598">
                  <c:v>40788.208333333336</c:v>
                </c:pt>
                <c:pt idx="599">
                  <c:v>40788.21875</c:v>
                </c:pt>
                <c:pt idx="600">
                  <c:v>40788.229166666591</c:v>
                </c:pt>
                <c:pt idx="601">
                  <c:v>40788.239583333299</c:v>
                </c:pt>
                <c:pt idx="602">
                  <c:v>40788.25</c:v>
                </c:pt>
                <c:pt idx="603">
                  <c:v>40788.260416666621</c:v>
                </c:pt>
                <c:pt idx="604">
                  <c:v>40788.270833333336</c:v>
                </c:pt>
                <c:pt idx="605">
                  <c:v>40788.28125</c:v>
                </c:pt>
                <c:pt idx="606">
                  <c:v>40788.291666666591</c:v>
                </c:pt>
                <c:pt idx="607">
                  <c:v>40788.302083333336</c:v>
                </c:pt>
                <c:pt idx="608">
                  <c:v>40788.312500000036</c:v>
                </c:pt>
                <c:pt idx="609">
                  <c:v>40788.322916666664</c:v>
                </c:pt>
                <c:pt idx="610">
                  <c:v>40788.333333333336</c:v>
                </c:pt>
                <c:pt idx="611">
                  <c:v>40788.34375</c:v>
                </c:pt>
                <c:pt idx="612">
                  <c:v>40788.354166666664</c:v>
                </c:pt>
                <c:pt idx="613">
                  <c:v>40788.364583333336</c:v>
                </c:pt>
                <c:pt idx="614">
                  <c:v>40788.375</c:v>
                </c:pt>
                <c:pt idx="615">
                  <c:v>40788.385416666664</c:v>
                </c:pt>
                <c:pt idx="616">
                  <c:v>40788.395833333336</c:v>
                </c:pt>
                <c:pt idx="617">
                  <c:v>40788.406250000036</c:v>
                </c:pt>
                <c:pt idx="618">
                  <c:v>40788.416666666664</c:v>
                </c:pt>
                <c:pt idx="619">
                  <c:v>40788.427083333299</c:v>
                </c:pt>
                <c:pt idx="620">
                  <c:v>40788.4375</c:v>
                </c:pt>
                <c:pt idx="621">
                  <c:v>40788.447916666664</c:v>
                </c:pt>
                <c:pt idx="622">
                  <c:v>40788.458333333343</c:v>
                </c:pt>
                <c:pt idx="623">
                  <c:v>40788.46875</c:v>
                </c:pt>
                <c:pt idx="624">
                  <c:v>40788.479166666621</c:v>
                </c:pt>
                <c:pt idx="625">
                  <c:v>40788.489583333336</c:v>
                </c:pt>
                <c:pt idx="626">
                  <c:v>40788.5</c:v>
                </c:pt>
                <c:pt idx="627">
                  <c:v>40788.510416666664</c:v>
                </c:pt>
                <c:pt idx="628">
                  <c:v>40788.520833333336</c:v>
                </c:pt>
                <c:pt idx="629">
                  <c:v>40788.53125</c:v>
                </c:pt>
                <c:pt idx="630">
                  <c:v>40788.541666666621</c:v>
                </c:pt>
                <c:pt idx="631">
                  <c:v>40788.552083333336</c:v>
                </c:pt>
                <c:pt idx="632">
                  <c:v>40788.5625</c:v>
                </c:pt>
                <c:pt idx="633">
                  <c:v>40788.572916666664</c:v>
                </c:pt>
                <c:pt idx="634">
                  <c:v>40788.583333333336</c:v>
                </c:pt>
                <c:pt idx="635">
                  <c:v>40788.593749999985</c:v>
                </c:pt>
                <c:pt idx="636">
                  <c:v>40788.604166666621</c:v>
                </c:pt>
                <c:pt idx="637">
                  <c:v>40788.614583333336</c:v>
                </c:pt>
                <c:pt idx="638">
                  <c:v>40788.624999999993</c:v>
                </c:pt>
                <c:pt idx="639">
                  <c:v>40788.635416666621</c:v>
                </c:pt>
                <c:pt idx="640">
                  <c:v>40788.645833333336</c:v>
                </c:pt>
                <c:pt idx="641">
                  <c:v>40788.656250000036</c:v>
                </c:pt>
                <c:pt idx="642">
                  <c:v>40788.666666666621</c:v>
                </c:pt>
                <c:pt idx="643">
                  <c:v>40788.677083333299</c:v>
                </c:pt>
                <c:pt idx="644">
                  <c:v>40788.6875</c:v>
                </c:pt>
                <c:pt idx="645">
                  <c:v>40788.697916666621</c:v>
                </c:pt>
                <c:pt idx="646">
                  <c:v>40788.708333333336</c:v>
                </c:pt>
                <c:pt idx="647">
                  <c:v>40788.71875</c:v>
                </c:pt>
                <c:pt idx="648">
                  <c:v>40788.729166666591</c:v>
                </c:pt>
                <c:pt idx="649">
                  <c:v>40788.739583333299</c:v>
                </c:pt>
                <c:pt idx="650">
                  <c:v>40788.75</c:v>
                </c:pt>
                <c:pt idx="651">
                  <c:v>40788.760416666621</c:v>
                </c:pt>
                <c:pt idx="652">
                  <c:v>40788.770833333336</c:v>
                </c:pt>
                <c:pt idx="653">
                  <c:v>40788.78125</c:v>
                </c:pt>
                <c:pt idx="654">
                  <c:v>40788.791666666591</c:v>
                </c:pt>
                <c:pt idx="655">
                  <c:v>40788.802083333336</c:v>
                </c:pt>
                <c:pt idx="656">
                  <c:v>40788.812500000036</c:v>
                </c:pt>
                <c:pt idx="657">
                  <c:v>40788.822916666664</c:v>
                </c:pt>
                <c:pt idx="658">
                  <c:v>40788.833333333336</c:v>
                </c:pt>
                <c:pt idx="659">
                  <c:v>40788.84375</c:v>
                </c:pt>
                <c:pt idx="660">
                  <c:v>40788.854166666664</c:v>
                </c:pt>
                <c:pt idx="661">
                  <c:v>40788.864583333336</c:v>
                </c:pt>
                <c:pt idx="662">
                  <c:v>40788.875</c:v>
                </c:pt>
                <c:pt idx="663">
                  <c:v>40788.885416666664</c:v>
                </c:pt>
                <c:pt idx="664">
                  <c:v>40788.895833333336</c:v>
                </c:pt>
                <c:pt idx="665">
                  <c:v>40788.906250000036</c:v>
                </c:pt>
                <c:pt idx="666">
                  <c:v>40788.916666666664</c:v>
                </c:pt>
                <c:pt idx="667">
                  <c:v>40788.927083333299</c:v>
                </c:pt>
                <c:pt idx="668">
                  <c:v>40788.9375</c:v>
                </c:pt>
                <c:pt idx="669">
                  <c:v>40788.947916666664</c:v>
                </c:pt>
                <c:pt idx="670">
                  <c:v>40788.958333333343</c:v>
                </c:pt>
                <c:pt idx="671">
                  <c:v>40788.96875</c:v>
                </c:pt>
                <c:pt idx="672">
                  <c:v>40788.979166666621</c:v>
                </c:pt>
                <c:pt idx="673">
                  <c:v>40788.989583333336</c:v>
                </c:pt>
                <c:pt idx="674">
                  <c:v>40789</c:v>
                </c:pt>
                <c:pt idx="675">
                  <c:v>40789.010416666664</c:v>
                </c:pt>
                <c:pt idx="676">
                  <c:v>40789.020833333336</c:v>
                </c:pt>
                <c:pt idx="677">
                  <c:v>40789.03125</c:v>
                </c:pt>
                <c:pt idx="678">
                  <c:v>40789.041666666621</c:v>
                </c:pt>
                <c:pt idx="679">
                  <c:v>40789.052083333336</c:v>
                </c:pt>
                <c:pt idx="680">
                  <c:v>40789.0625</c:v>
                </c:pt>
                <c:pt idx="681">
                  <c:v>40789.072916666664</c:v>
                </c:pt>
                <c:pt idx="682">
                  <c:v>40789.083333333336</c:v>
                </c:pt>
                <c:pt idx="683">
                  <c:v>40789.093749999985</c:v>
                </c:pt>
                <c:pt idx="684">
                  <c:v>40789.104166666621</c:v>
                </c:pt>
                <c:pt idx="685">
                  <c:v>40789.114583333336</c:v>
                </c:pt>
                <c:pt idx="686">
                  <c:v>40789.124999999993</c:v>
                </c:pt>
                <c:pt idx="687">
                  <c:v>40789.135416666621</c:v>
                </c:pt>
                <c:pt idx="688">
                  <c:v>40789.145833333336</c:v>
                </c:pt>
                <c:pt idx="689">
                  <c:v>40789.156250000036</c:v>
                </c:pt>
                <c:pt idx="690">
                  <c:v>40789.166666666621</c:v>
                </c:pt>
                <c:pt idx="691">
                  <c:v>40789.177083333299</c:v>
                </c:pt>
                <c:pt idx="692">
                  <c:v>40789.1875</c:v>
                </c:pt>
                <c:pt idx="693">
                  <c:v>40789.197916666621</c:v>
                </c:pt>
                <c:pt idx="694">
                  <c:v>40789.208333333336</c:v>
                </c:pt>
                <c:pt idx="695">
                  <c:v>40789.21875</c:v>
                </c:pt>
                <c:pt idx="696">
                  <c:v>40789.229166666591</c:v>
                </c:pt>
                <c:pt idx="697">
                  <c:v>40789.239583333299</c:v>
                </c:pt>
                <c:pt idx="698">
                  <c:v>40789.25</c:v>
                </c:pt>
                <c:pt idx="699">
                  <c:v>40789.260416666621</c:v>
                </c:pt>
                <c:pt idx="700">
                  <c:v>40789.270833333336</c:v>
                </c:pt>
                <c:pt idx="701">
                  <c:v>40789.28125</c:v>
                </c:pt>
                <c:pt idx="702">
                  <c:v>40789.291666666591</c:v>
                </c:pt>
                <c:pt idx="703">
                  <c:v>40789.302083333336</c:v>
                </c:pt>
                <c:pt idx="704">
                  <c:v>40789.312500000036</c:v>
                </c:pt>
                <c:pt idx="705">
                  <c:v>40789.322916666664</c:v>
                </c:pt>
                <c:pt idx="706">
                  <c:v>40789.333333333336</c:v>
                </c:pt>
                <c:pt idx="707">
                  <c:v>40789.34375</c:v>
                </c:pt>
                <c:pt idx="708">
                  <c:v>40789.354166666664</c:v>
                </c:pt>
                <c:pt idx="709">
                  <c:v>40789.364583333336</c:v>
                </c:pt>
                <c:pt idx="710">
                  <c:v>40789.375</c:v>
                </c:pt>
                <c:pt idx="711">
                  <c:v>40789.385416666664</c:v>
                </c:pt>
                <c:pt idx="712">
                  <c:v>40789.395833333336</c:v>
                </c:pt>
                <c:pt idx="713">
                  <c:v>40789.406250000036</c:v>
                </c:pt>
                <c:pt idx="714">
                  <c:v>40789.416666666664</c:v>
                </c:pt>
                <c:pt idx="715">
                  <c:v>40789.427083333299</c:v>
                </c:pt>
                <c:pt idx="716">
                  <c:v>40789.4375</c:v>
                </c:pt>
                <c:pt idx="717">
                  <c:v>40789.447916666664</c:v>
                </c:pt>
                <c:pt idx="718">
                  <c:v>40789.458333333343</c:v>
                </c:pt>
                <c:pt idx="719">
                  <c:v>40789.46875</c:v>
                </c:pt>
                <c:pt idx="720">
                  <c:v>40789.479166666621</c:v>
                </c:pt>
                <c:pt idx="721">
                  <c:v>40789.489583333336</c:v>
                </c:pt>
                <c:pt idx="722">
                  <c:v>40789.5</c:v>
                </c:pt>
                <c:pt idx="723">
                  <c:v>40789.510416666664</c:v>
                </c:pt>
                <c:pt idx="724">
                  <c:v>40789.520833333336</c:v>
                </c:pt>
                <c:pt idx="725">
                  <c:v>40789.53125</c:v>
                </c:pt>
                <c:pt idx="726">
                  <c:v>40789.541666666621</c:v>
                </c:pt>
                <c:pt idx="727">
                  <c:v>40789.552083333336</c:v>
                </c:pt>
                <c:pt idx="728">
                  <c:v>40789.5625</c:v>
                </c:pt>
                <c:pt idx="729">
                  <c:v>40789.572916666664</c:v>
                </c:pt>
                <c:pt idx="730">
                  <c:v>40789.583333333336</c:v>
                </c:pt>
                <c:pt idx="731">
                  <c:v>40789.593749999985</c:v>
                </c:pt>
                <c:pt idx="732">
                  <c:v>40789.604166666621</c:v>
                </c:pt>
                <c:pt idx="733">
                  <c:v>40789.614583333336</c:v>
                </c:pt>
                <c:pt idx="734">
                  <c:v>40789.624999999993</c:v>
                </c:pt>
                <c:pt idx="735">
                  <c:v>40789.635416666621</c:v>
                </c:pt>
                <c:pt idx="736">
                  <c:v>40789.645833333336</c:v>
                </c:pt>
                <c:pt idx="737">
                  <c:v>40789.656250000036</c:v>
                </c:pt>
                <c:pt idx="738">
                  <c:v>40789.666666666621</c:v>
                </c:pt>
                <c:pt idx="739">
                  <c:v>40789.677083333299</c:v>
                </c:pt>
                <c:pt idx="740">
                  <c:v>40789.6875</c:v>
                </c:pt>
                <c:pt idx="741">
                  <c:v>40789.697916666621</c:v>
                </c:pt>
                <c:pt idx="742">
                  <c:v>40789.708333333336</c:v>
                </c:pt>
                <c:pt idx="743">
                  <c:v>40789.71875</c:v>
                </c:pt>
                <c:pt idx="744">
                  <c:v>40789.729166666591</c:v>
                </c:pt>
                <c:pt idx="745">
                  <c:v>40789.739583333299</c:v>
                </c:pt>
                <c:pt idx="746">
                  <c:v>40789.75</c:v>
                </c:pt>
                <c:pt idx="747">
                  <c:v>40789.760416666621</c:v>
                </c:pt>
                <c:pt idx="748">
                  <c:v>40789.770833333336</c:v>
                </c:pt>
                <c:pt idx="749">
                  <c:v>40789.78125</c:v>
                </c:pt>
                <c:pt idx="750">
                  <c:v>40789.791666666591</c:v>
                </c:pt>
                <c:pt idx="751">
                  <c:v>40789.802083333336</c:v>
                </c:pt>
                <c:pt idx="752">
                  <c:v>40789.812500000036</c:v>
                </c:pt>
                <c:pt idx="753">
                  <c:v>40789.822916666664</c:v>
                </c:pt>
                <c:pt idx="754">
                  <c:v>40789.833333333336</c:v>
                </c:pt>
                <c:pt idx="755">
                  <c:v>40789.84375</c:v>
                </c:pt>
                <c:pt idx="756">
                  <c:v>40789.854166666664</c:v>
                </c:pt>
                <c:pt idx="757">
                  <c:v>40789.864583333336</c:v>
                </c:pt>
                <c:pt idx="758">
                  <c:v>40789.875</c:v>
                </c:pt>
                <c:pt idx="759">
                  <c:v>40789.885416666664</c:v>
                </c:pt>
                <c:pt idx="760">
                  <c:v>40789.895833333336</c:v>
                </c:pt>
                <c:pt idx="761">
                  <c:v>40789.906250000036</c:v>
                </c:pt>
                <c:pt idx="762">
                  <c:v>40789.916666666664</c:v>
                </c:pt>
                <c:pt idx="763">
                  <c:v>40789.927083333299</c:v>
                </c:pt>
                <c:pt idx="764">
                  <c:v>40789.9375</c:v>
                </c:pt>
                <c:pt idx="765">
                  <c:v>40789.947916666664</c:v>
                </c:pt>
                <c:pt idx="766">
                  <c:v>40789.958333333343</c:v>
                </c:pt>
                <c:pt idx="767">
                  <c:v>40789.96875</c:v>
                </c:pt>
                <c:pt idx="768">
                  <c:v>40789.979166666621</c:v>
                </c:pt>
                <c:pt idx="769">
                  <c:v>40789.989583333336</c:v>
                </c:pt>
                <c:pt idx="770">
                  <c:v>40790</c:v>
                </c:pt>
                <c:pt idx="771">
                  <c:v>40790.010416666664</c:v>
                </c:pt>
                <c:pt idx="772">
                  <c:v>40790.020833333336</c:v>
                </c:pt>
                <c:pt idx="773">
                  <c:v>40790.03125</c:v>
                </c:pt>
                <c:pt idx="774">
                  <c:v>40790.041666666621</c:v>
                </c:pt>
                <c:pt idx="775">
                  <c:v>40790.052083333336</c:v>
                </c:pt>
                <c:pt idx="776">
                  <c:v>40790.0625</c:v>
                </c:pt>
                <c:pt idx="777">
                  <c:v>40790.072916666664</c:v>
                </c:pt>
                <c:pt idx="778">
                  <c:v>40790.083333333336</c:v>
                </c:pt>
                <c:pt idx="779">
                  <c:v>40790.093749999985</c:v>
                </c:pt>
                <c:pt idx="780">
                  <c:v>40790.104166666621</c:v>
                </c:pt>
                <c:pt idx="781">
                  <c:v>40790.114583333336</c:v>
                </c:pt>
                <c:pt idx="782">
                  <c:v>40790.124999999993</c:v>
                </c:pt>
                <c:pt idx="783">
                  <c:v>40790.135416666621</c:v>
                </c:pt>
                <c:pt idx="784">
                  <c:v>40790.145833333336</c:v>
                </c:pt>
                <c:pt idx="785">
                  <c:v>40790.156250000036</c:v>
                </c:pt>
                <c:pt idx="786">
                  <c:v>40790.166666666621</c:v>
                </c:pt>
                <c:pt idx="787">
                  <c:v>40790.177083333299</c:v>
                </c:pt>
                <c:pt idx="788">
                  <c:v>40790.1875</c:v>
                </c:pt>
                <c:pt idx="789">
                  <c:v>40790.197916666621</c:v>
                </c:pt>
                <c:pt idx="790">
                  <c:v>40790.208333333336</c:v>
                </c:pt>
                <c:pt idx="791">
                  <c:v>40790.21875</c:v>
                </c:pt>
                <c:pt idx="792">
                  <c:v>40790.229166666591</c:v>
                </c:pt>
                <c:pt idx="793">
                  <c:v>40790.239583333299</c:v>
                </c:pt>
                <c:pt idx="794">
                  <c:v>40790.25</c:v>
                </c:pt>
                <c:pt idx="795">
                  <c:v>40790.260416666621</c:v>
                </c:pt>
                <c:pt idx="796">
                  <c:v>40790.270833333336</c:v>
                </c:pt>
                <c:pt idx="797">
                  <c:v>40790.28125</c:v>
                </c:pt>
                <c:pt idx="798">
                  <c:v>40790.291666666591</c:v>
                </c:pt>
                <c:pt idx="799">
                  <c:v>40790.302083333336</c:v>
                </c:pt>
                <c:pt idx="800">
                  <c:v>40790.312500000036</c:v>
                </c:pt>
                <c:pt idx="801">
                  <c:v>40790.322916666664</c:v>
                </c:pt>
                <c:pt idx="802">
                  <c:v>40790.333333333336</c:v>
                </c:pt>
                <c:pt idx="803">
                  <c:v>40790.34375</c:v>
                </c:pt>
                <c:pt idx="804">
                  <c:v>40790.354166666664</c:v>
                </c:pt>
                <c:pt idx="805">
                  <c:v>40790.364583333336</c:v>
                </c:pt>
                <c:pt idx="806">
                  <c:v>40790.375</c:v>
                </c:pt>
                <c:pt idx="807">
                  <c:v>40790.385416666664</c:v>
                </c:pt>
                <c:pt idx="808">
                  <c:v>40790.395833333336</c:v>
                </c:pt>
                <c:pt idx="809">
                  <c:v>40790.406250000036</c:v>
                </c:pt>
                <c:pt idx="810">
                  <c:v>40790.416666666664</c:v>
                </c:pt>
                <c:pt idx="811">
                  <c:v>40790.427083333299</c:v>
                </c:pt>
                <c:pt idx="812">
                  <c:v>40790.4375</c:v>
                </c:pt>
                <c:pt idx="813">
                  <c:v>40790.447916666664</c:v>
                </c:pt>
                <c:pt idx="814">
                  <c:v>40790.458333333343</c:v>
                </c:pt>
                <c:pt idx="815">
                  <c:v>40790.46875</c:v>
                </c:pt>
                <c:pt idx="816">
                  <c:v>40790.479166666621</c:v>
                </c:pt>
                <c:pt idx="817">
                  <c:v>40790.489583333336</c:v>
                </c:pt>
                <c:pt idx="818">
                  <c:v>40790.5</c:v>
                </c:pt>
                <c:pt idx="819">
                  <c:v>40790.510416666664</c:v>
                </c:pt>
                <c:pt idx="820">
                  <c:v>40790.520833333336</c:v>
                </c:pt>
                <c:pt idx="821">
                  <c:v>40790.53125</c:v>
                </c:pt>
                <c:pt idx="822">
                  <c:v>40790.541666666621</c:v>
                </c:pt>
                <c:pt idx="823">
                  <c:v>40790.552083333336</c:v>
                </c:pt>
                <c:pt idx="824">
                  <c:v>40790.5625</c:v>
                </c:pt>
                <c:pt idx="825">
                  <c:v>40790.572916666664</c:v>
                </c:pt>
                <c:pt idx="826">
                  <c:v>40790.583333333336</c:v>
                </c:pt>
                <c:pt idx="827">
                  <c:v>40790.593749999985</c:v>
                </c:pt>
                <c:pt idx="828">
                  <c:v>40790.604166666621</c:v>
                </c:pt>
                <c:pt idx="829">
                  <c:v>40790.614583333336</c:v>
                </c:pt>
                <c:pt idx="830">
                  <c:v>40790.624999999993</c:v>
                </c:pt>
                <c:pt idx="831">
                  <c:v>40790.635416666621</c:v>
                </c:pt>
                <c:pt idx="832">
                  <c:v>40790.645833333336</c:v>
                </c:pt>
                <c:pt idx="833">
                  <c:v>40790.656250000036</c:v>
                </c:pt>
                <c:pt idx="834">
                  <c:v>40790.666666666621</c:v>
                </c:pt>
                <c:pt idx="835">
                  <c:v>40790.677083333299</c:v>
                </c:pt>
                <c:pt idx="836">
                  <c:v>40790.6875</c:v>
                </c:pt>
                <c:pt idx="837">
                  <c:v>40790.697916666621</c:v>
                </c:pt>
                <c:pt idx="838">
                  <c:v>40790.708333333336</c:v>
                </c:pt>
                <c:pt idx="839">
                  <c:v>40790.71875</c:v>
                </c:pt>
                <c:pt idx="840">
                  <c:v>40790.729166666591</c:v>
                </c:pt>
                <c:pt idx="841">
                  <c:v>40790.739583333299</c:v>
                </c:pt>
                <c:pt idx="842">
                  <c:v>40790.75</c:v>
                </c:pt>
                <c:pt idx="843">
                  <c:v>40790.760416666621</c:v>
                </c:pt>
                <c:pt idx="844">
                  <c:v>40790.770833333336</c:v>
                </c:pt>
                <c:pt idx="845">
                  <c:v>40790.78125</c:v>
                </c:pt>
                <c:pt idx="846">
                  <c:v>40790.791666666591</c:v>
                </c:pt>
                <c:pt idx="847">
                  <c:v>40790.802083333336</c:v>
                </c:pt>
                <c:pt idx="848">
                  <c:v>40790.812500000036</c:v>
                </c:pt>
                <c:pt idx="849">
                  <c:v>40790.822916666664</c:v>
                </c:pt>
                <c:pt idx="850">
                  <c:v>40790.833333333336</c:v>
                </c:pt>
                <c:pt idx="851">
                  <c:v>40790.84375</c:v>
                </c:pt>
                <c:pt idx="852">
                  <c:v>40790.854166666664</c:v>
                </c:pt>
                <c:pt idx="853">
                  <c:v>40790.864583333336</c:v>
                </c:pt>
                <c:pt idx="854">
                  <c:v>40790.875</c:v>
                </c:pt>
                <c:pt idx="855">
                  <c:v>40790.885416666664</c:v>
                </c:pt>
                <c:pt idx="856">
                  <c:v>40790.895833333336</c:v>
                </c:pt>
                <c:pt idx="857">
                  <c:v>40790.906250000036</c:v>
                </c:pt>
                <c:pt idx="858">
                  <c:v>40790.916666666664</c:v>
                </c:pt>
                <c:pt idx="859">
                  <c:v>40790.927083333299</c:v>
                </c:pt>
                <c:pt idx="860">
                  <c:v>40790.9375</c:v>
                </c:pt>
                <c:pt idx="861">
                  <c:v>40790.947916666664</c:v>
                </c:pt>
                <c:pt idx="862">
                  <c:v>40790.958333333343</c:v>
                </c:pt>
                <c:pt idx="863">
                  <c:v>40790.96875</c:v>
                </c:pt>
                <c:pt idx="864">
                  <c:v>40790.979166666621</c:v>
                </c:pt>
                <c:pt idx="865">
                  <c:v>40790.989583333336</c:v>
                </c:pt>
                <c:pt idx="866">
                  <c:v>40791</c:v>
                </c:pt>
                <c:pt idx="867">
                  <c:v>40791.041666666621</c:v>
                </c:pt>
                <c:pt idx="868">
                  <c:v>40791.052083333336</c:v>
                </c:pt>
                <c:pt idx="869">
                  <c:v>40791.0625</c:v>
                </c:pt>
                <c:pt idx="870">
                  <c:v>40791.072916666664</c:v>
                </c:pt>
                <c:pt idx="871">
                  <c:v>40791.083333333336</c:v>
                </c:pt>
                <c:pt idx="872">
                  <c:v>40791.093749999985</c:v>
                </c:pt>
                <c:pt idx="873">
                  <c:v>40791.104166666621</c:v>
                </c:pt>
                <c:pt idx="874">
                  <c:v>40791.114583333336</c:v>
                </c:pt>
                <c:pt idx="875">
                  <c:v>40791.124999999993</c:v>
                </c:pt>
                <c:pt idx="876">
                  <c:v>40791.135416666621</c:v>
                </c:pt>
                <c:pt idx="877">
                  <c:v>40791.145833333336</c:v>
                </c:pt>
                <c:pt idx="878">
                  <c:v>40791.156250000036</c:v>
                </c:pt>
                <c:pt idx="879">
                  <c:v>40791.166666666621</c:v>
                </c:pt>
                <c:pt idx="880">
                  <c:v>40791.177083333299</c:v>
                </c:pt>
                <c:pt idx="881">
                  <c:v>40791.1875</c:v>
                </c:pt>
                <c:pt idx="882">
                  <c:v>40791.197916666621</c:v>
                </c:pt>
                <c:pt idx="883">
                  <c:v>40791.208333333336</c:v>
                </c:pt>
                <c:pt idx="884">
                  <c:v>40791.21875</c:v>
                </c:pt>
                <c:pt idx="885">
                  <c:v>40791.229166666591</c:v>
                </c:pt>
                <c:pt idx="886">
                  <c:v>40791.239583333299</c:v>
                </c:pt>
                <c:pt idx="887">
                  <c:v>40791.25</c:v>
                </c:pt>
                <c:pt idx="888">
                  <c:v>40791.260416666621</c:v>
                </c:pt>
                <c:pt idx="889">
                  <c:v>40791.270833333336</c:v>
                </c:pt>
                <c:pt idx="890">
                  <c:v>40791.28125</c:v>
                </c:pt>
                <c:pt idx="891">
                  <c:v>40791.291666666591</c:v>
                </c:pt>
                <c:pt idx="892">
                  <c:v>40791.302083333336</c:v>
                </c:pt>
                <c:pt idx="893">
                  <c:v>40791.312500000036</c:v>
                </c:pt>
                <c:pt idx="894">
                  <c:v>40791.322916666664</c:v>
                </c:pt>
                <c:pt idx="895">
                  <c:v>40791.333333333336</c:v>
                </c:pt>
                <c:pt idx="896">
                  <c:v>40791.34375</c:v>
                </c:pt>
                <c:pt idx="897">
                  <c:v>40791.354166666664</c:v>
                </c:pt>
                <c:pt idx="898">
                  <c:v>40791.364583333336</c:v>
                </c:pt>
                <c:pt idx="899">
                  <c:v>40791.375</c:v>
                </c:pt>
                <c:pt idx="900">
                  <c:v>40791.385416666664</c:v>
                </c:pt>
                <c:pt idx="901">
                  <c:v>40791.395833333336</c:v>
                </c:pt>
                <c:pt idx="902">
                  <c:v>40791.406250000036</c:v>
                </c:pt>
                <c:pt idx="903">
                  <c:v>40791.416666666664</c:v>
                </c:pt>
                <c:pt idx="904">
                  <c:v>40791.427083333299</c:v>
                </c:pt>
                <c:pt idx="905">
                  <c:v>40791.4375</c:v>
                </c:pt>
                <c:pt idx="906">
                  <c:v>40791.447916666664</c:v>
                </c:pt>
                <c:pt idx="907">
                  <c:v>40791.458333333343</c:v>
                </c:pt>
                <c:pt idx="908">
                  <c:v>40791.46875</c:v>
                </c:pt>
                <c:pt idx="909">
                  <c:v>40791.479166666621</c:v>
                </c:pt>
                <c:pt idx="910">
                  <c:v>40791.489583333336</c:v>
                </c:pt>
                <c:pt idx="911">
                  <c:v>40791.5</c:v>
                </c:pt>
                <c:pt idx="912">
                  <c:v>40791.510416666664</c:v>
                </c:pt>
                <c:pt idx="913">
                  <c:v>40791.520833333336</c:v>
                </c:pt>
                <c:pt idx="914">
                  <c:v>40791.53125</c:v>
                </c:pt>
                <c:pt idx="915">
                  <c:v>40791.541666666621</c:v>
                </c:pt>
                <c:pt idx="916">
                  <c:v>40791.552083333336</c:v>
                </c:pt>
                <c:pt idx="917">
                  <c:v>40791.5625</c:v>
                </c:pt>
                <c:pt idx="918">
                  <c:v>40791.572916666664</c:v>
                </c:pt>
                <c:pt idx="919">
                  <c:v>40791.583333333336</c:v>
                </c:pt>
                <c:pt idx="920">
                  <c:v>40791.593749999985</c:v>
                </c:pt>
                <c:pt idx="921">
                  <c:v>40791.604166666621</c:v>
                </c:pt>
                <c:pt idx="922">
                  <c:v>40791.614583333336</c:v>
                </c:pt>
                <c:pt idx="923">
                  <c:v>40791.624999999993</c:v>
                </c:pt>
                <c:pt idx="924">
                  <c:v>40791.635416666621</c:v>
                </c:pt>
                <c:pt idx="925">
                  <c:v>40791.645833333336</c:v>
                </c:pt>
                <c:pt idx="926">
                  <c:v>40791.656250000036</c:v>
                </c:pt>
                <c:pt idx="927">
                  <c:v>40791.666666666621</c:v>
                </c:pt>
                <c:pt idx="928">
                  <c:v>40791.677083333299</c:v>
                </c:pt>
                <c:pt idx="929">
                  <c:v>40791.6875</c:v>
                </c:pt>
                <c:pt idx="930">
                  <c:v>40791.697916666621</c:v>
                </c:pt>
                <c:pt idx="931">
                  <c:v>40791.708333333336</c:v>
                </c:pt>
                <c:pt idx="932">
                  <c:v>40791.71875</c:v>
                </c:pt>
                <c:pt idx="933">
                  <c:v>40791.729166666591</c:v>
                </c:pt>
                <c:pt idx="934">
                  <c:v>40791.739583333299</c:v>
                </c:pt>
                <c:pt idx="935">
                  <c:v>40791.75</c:v>
                </c:pt>
                <c:pt idx="936">
                  <c:v>40791.760416666621</c:v>
                </c:pt>
                <c:pt idx="937">
                  <c:v>40791.770833333336</c:v>
                </c:pt>
                <c:pt idx="938">
                  <c:v>40791.78125</c:v>
                </c:pt>
                <c:pt idx="939">
                  <c:v>40791.791666666591</c:v>
                </c:pt>
                <c:pt idx="940">
                  <c:v>40791.802083333336</c:v>
                </c:pt>
                <c:pt idx="941">
                  <c:v>40791.812500000036</c:v>
                </c:pt>
                <c:pt idx="942">
                  <c:v>40791.822916666664</c:v>
                </c:pt>
                <c:pt idx="943">
                  <c:v>40791.833333333336</c:v>
                </c:pt>
                <c:pt idx="944">
                  <c:v>40791.84375</c:v>
                </c:pt>
                <c:pt idx="945">
                  <c:v>40791.854166666664</c:v>
                </c:pt>
                <c:pt idx="946">
                  <c:v>40791.864583333336</c:v>
                </c:pt>
                <c:pt idx="947">
                  <c:v>40791.875</c:v>
                </c:pt>
                <c:pt idx="948">
                  <c:v>40791.885416666664</c:v>
                </c:pt>
                <c:pt idx="949">
                  <c:v>40791.895833333336</c:v>
                </c:pt>
                <c:pt idx="950">
                  <c:v>40791.906250000036</c:v>
                </c:pt>
                <c:pt idx="951">
                  <c:v>40791.916666666664</c:v>
                </c:pt>
                <c:pt idx="952">
                  <c:v>40791.927083333299</c:v>
                </c:pt>
                <c:pt idx="953">
                  <c:v>40791.9375</c:v>
                </c:pt>
                <c:pt idx="954">
                  <c:v>40791.947916666664</c:v>
                </c:pt>
                <c:pt idx="955">
                  <c:v>40791.958333333343</c:v>
                </c:pt>
                <c:pt idx="956">
                  <c:v>40791.96875</c:v>
                </c:pt>
                <c:pt idx="957">
                  <c:v>40791.979166666621</c:v>
                </c:pt>
                <c:pt idx="958">
                  <c:v>40791.989583333336</c:v>
                </c:pt>
                <c:pt idx="959">
                  <c:v>40792</c:v>
                </c:pt>
                <c:pt idx="960">
                  <c:v>40792.010416666664</c:v>
                </c:pt>
                <c:pt idx="961">
                  <c:v>40792.020833333336</c:v>
                </c:pt>
                <c:pt idx="962">
                  <c:v>40792.03125</c:v>
                </c:pt>
                <c:pt idx="963">
                  <c:v>40792.041666666621</c:v>
                </c:pt>
                <c:pt idx="964">
                  <c:v>40792.052083333336</c:v>
                </c:pt>
                <c:pt idx="965">
                  <c:v>40792.0625</c:v>
                </c:pt>
                <c:pt idx="966">
                  <c:v>40792.072916666664</c:v>
                </c:pt>
                <c:pt idx="967">
                  <c:v>40792.083333333336</c:v>
                </c:pt>
                <c:pt idx="968">
                  <c:v>40792.093749999985</c:v>
                </c:pt>
                <c:pt idx="969">
                  <c:v>40792.104166666621</c:v>
                </c:pt>
                <c:pt idx="970">
                  <c:v>40792.114583333336</c:v>
                </c:pt>
                <c:pt idx="971">
                  <c:v>40792.124999999993</c:v>
                </c:pt>
                <c:pt idx="972">
                  <c:v>40792.135416666621</c:v>
                </c:pt>
                <c:pt idx="973">
                  <c:v>40792.145833333336</c:v>
                </c:pt>
                <c:pt idx="974">
                  <c:v>40792.156250000036</c:v>
                </c:pt>
                <c:pt idx="975">
                  <c:v>40792.166666666621</c:v>
                </c:pt>
                <c:pt idx="976">
                  <c:v>40792.177083333299</c:v>
                </c:pt>
                <c:pt idx="977">
                  <c:v>40792.1875</c:v>
                </c:pt>
                <c:pt idx="978">
                  <c:v>40792.197916666621</c:v>
                </c:pt>
                <c:pt idx="979">
                  <c:v>40792.208333333336</c:v>
                </c:pt>
                <c:pt idx="980">
                  <c:v>40792.21875</c:v>
                </c:pt>
                <c:pt idx="981">
                  <c:v>40792.229166666591</c:v>
                </c:pt>
                <c:pt idx="982">
                  <c:v>40792.239583333299</c:v>
                </c:pt>
                <c:pt idx="983">
                  <c:v>40792.25</c:v>
                </c:pt>
                <c:pt idx="984">
                  <c:v>40792.260416666621</c:v>
                </c:pt>
                <c:pt idx="985">
                  <c:v>40792.270833333336</c:v>
                </c:pt>
                <c:pt idx="986">
                  <c:v>40792.28125</c:v>
                </c:pt>
                <c:pt idx="987">
                  <c:v>40792.291666666591</c:v>
                </c:pt>
                <c:pt idx="988">
                  <c:v>40792.302083333336</c:v>
                </c:pt>
                <c:pt idx="989">
                  <c:v>40792.312500000036</c:v>
                </c:pt>
                <c:pt idx="990">
                  <c:v>40792.322916666664</c:v>
                </c:pt>
                <c:pt idx="991">
                  <c:v>40792.333333333336</c:v>
                </c:pt>
                <c:pt idx="992">
                  <c:v>40792.34375</c:v>
                </c:pt>
                <c:pt idx="993">
                  <c:v>40792.354166666664</c:v>
                </c:pt>
                <c:pt idx="994">
                  <c:v>40792.364583333336</c:v>
                </c:pt>
                <c:pt idx="995">
                  <c:v>40792.375</c:v>
                </c:pt>
                <c:pt idx="996">
                  <c:v>40792.385416666664</c:v>
                </c:pt>
                <c:pt idx="997">
                  <c:v>40792.395833333336</c:v>
                </c:pt>
                <c:pt idx="998">
                  <c:v>40792.406250000036</c:v>
                </c:pt>
                <c:pt idx="999">
                  <c:v>40792.416666666664</c:v>
                </c:pt>
                <c:pt idx="1000">
                  <c:v>40792.427083333299</c:v>
                </c:pt>
                <c:pt idx="1001">
                  <c:v>40792.4375</c:v>
                </c:pt>
                <c:pt idx="1002">
                  <c:v>40792.447916666664</c:v>
                </c:pt>
                <c:pt idx="1003">
                  <c:v>40792.458333333343</c:v>
                </c:pt>
                <c:pt idx="1004">
                  <c:v>40792.46875</c:v>
                </c:pt>
                <c:pt idx="1005">
                  <c:v>40792.479166666621</c:v>
                </c:pt>
                <c:pt idx="1006">
                  <c:v>40792.489583333336</c:v>
                </c:pt>
                <c:pt idx="1007">
                  <c:v>40792.5</c:v>
                </c:pt>
                <c:pt idx="1008">
                  <c:v>40792.510416666664</c:v>
                </c:pt>
                <c:pt idx="1009">
                  <c:v>40792.520833333336</c:v>
                </c:pt>
                <c:pt idx="1010">
                  <c:v>40792.53125</c:v>
                </c:pt>
                <c:pt idx="1011">
                  <c:v>40792.541666666621</c:v>
                </c:pt>
                <c:pt idx="1012">
                  <c:v>40792.552083333336</c:v>
                </c:pt>
                <c:pt idx="1013">
                  <c:v>40792.5625</c:v>
                </c:pt>
                <c:pt idx="1014">
                  <c:v>40792.572916666664</c:v>
                </c:pt>
                <c:pt idx="1015">
                  <c:v>40792.583333333336</c:v>
                </c:pt>
                <c:pt idx="1016">
                  <c:v>40792.593749999985</c:v>
                </c:pt>
                <c:pt idx="1017">
                  <c:v>40792.604166666621</c:v>
                </c:pt>
                <c:pt idx="1018">
                  <c:v>40792.614583333336</c:v>
                </c:pt>
                <c:pt idx="1019">
                  <c:v>40792.624999999993</c:v>
                </c:pt>
                <c:pt idx="1020">
                  <c:v>40792.635416666621</c:v>
                </c:pt>
                <c:pt idx="1021">
                  <c:v>40792.645833333336</c:v>
                </c:pt>
                <c:pt idx="1022">
                  <c:v>40792.656250000036</c:v>
                </c:pt>
                <c:pt idx="1023">
                  <c:v>40792.666666666621</c:v>
                </c:pt>
                <c:pt idx="1024">
                  <c:v>40792.677083333299</c:v>
                </c:pt>
                <c:pt idx="1025">
                  <c:v>40792.6875</c:v>
                </c:pt>
                <c:pt idx="1026">
                  <c:v>40792.697916666621</c:v>
                </c:pt>
                <c:pt idx="1027">
                  <c:v>40792.708333333336</c:v>
                </c:pt>
                <c:pt idx="1028">
                  <c:v>40792.71875</c:v>
                </c:pt>
                <c:pt idx="1029">
                  <c:v>40792.729166666591</c:v>
                </c:pt>
                <c:pt idx="1030">
                  <c:v>40792.739583333299</c:v>
                </c:pt>
                <c:pt idx="1031">
                  <c:v>40792.75</c:v>
                </c:pt>
                <c:pt idx="1032">
                  <c:v>40792.760416666621</c:v>
                </c:pt>
                <c:pt idx="1033">
                  <c:v>40792.770833333336</c:v>
                </c:pt>
                <c:pt idx="1034">
                  <c:v>40792.78125</c:v>
                </c:pt>
                <c:pt idx="1035">
                  <c:v>40792.791666666591</c:v>
                </c:pt>
                <c:pt idx="1036">
                  <c:v>40792.802083333336</c:v>
                </c:pt>
                <c:pt idx="1037">
                  <c:v>40792.812500000036</c:v>
                </c:pt>
                <c:pt idx="1038">
                  <c:v>40792.822916666664</c:v>
                </c:pt>
                <c:pt idx="1039">
                  <c:v>40792.833333333336</c:v>
                </c:pt>
                <c:pt idx="1040">
                  <c:v>40792.84375</c:v>
                </c:pt>
                <c:pt idx="1041">
                  <c:v>40792.854166666664</c:v>
                </c:pt>
                <c:pt idx="1042">
                  <c:v>40792.864583333336</c:v>
                </c:pt>
                <c:pt idx="1043">
                  <c:v>40792.875</c:v>
                </c:pt>
                <c:pt idx="1044">
                  <c:v>40792.885416666664</c:v>
                </c:pt>
                <c:pt idx="1045">
                  <c:v>40792.895833333336</c:v>
                </c:pt>
                <c:pt idx="1046">
                  <c:v>40792.906250000036</c:v>
                </c:pt>
                <c:pt idx="1047">
                  <c:v>40792.916666666664</c:v>
                </c:pt>
                <c:pt idx="1048">
                  <c:v>40792.927083333299</c:v>
                </c:pt>
                <c:pt idx="1049">
                  <c:v>40792.9375</c:v>
                </c:pt>
                <c:pt idx="1050">
                  <c:v>40792.947916666664</c:v>
                </c:pt>
                <c:pt idx="1051">
                  <c:v>40792.958333333343</c:v>
                </c:pt>
                <c:pt idx="1052">
                  <c:v>40792.96875</c:v>
                </c:pt>
                <c:pt idx="1053">
                  <c:v>40792.979166666621</c:v>
                </c:pt>
                <c:pt idx="1054">
                  <c:v>40792.989583333336</c:v>
                </c:pt>
                <c:pt idx="1055">
                  <c:v>40793</c:v>
                </c:pt>
                <c:pt idx="1056">
                  <c:v>40793.010416666664</c:v>
                </c:pt>
                <c:pt idx="1057">
                  <c:v>40793.020833333336</c:v>
                </c:pt>
                <c:pt idx="1058">
                  <c:v>40793.03125</c:v>
                </c:pt>
                <c:pt idx="1059">
                  <c:v>40793.041666666621</c:v>
                </c:pt>
                <c:pt idx="1060">
                  <c:v>40793.052083333336</c:v>
                </c:pt>
                <c:pt idx="1061">
                  <c:v>40793.0625</c:v>
                </c:pt>
                <c:pt idx="1062">
                  <c:v>40793.072916666664</c:v>
                </c:pt>
                <c:pt idx="1063">
                  <c:v>40793.083333333336</c:v>
                </c:pt>
                <c:pt idx="1064">
                  <c:v>40793.093749999985</c:v>
                </c:pt>
                <c:pt idx="1065">
                  <c:v>40793.104166666621</c:v>
                </c:pt>
                <c:pt idx="1066">
                  <c:v>40793.114583333336</c:v>
                </c:pt>
                <c:pt idx="1067">
                  <c:v>40793.124999999993</c:v>
                </c:pt>
                <c:pt idx="1068">
                  <c:v>40793.135416666621</c:v>
                </c:pt>
                <c:pt idx="1069">
                  <c:v>40793.145833333336</c:v>
                </c:pt>
                <c:pt idx="1070">
                  <c:v>40793.156250000036</c:v>
                </c:pt>
                <c:pt idx="1071">
                  <c:v>40793.166666666621</c:v>
                </c:pt>
                <c:pt idx="1072">
                  <c:v>40793.177083333299</c:v>
                </c:pt>
                <c:pt idx="1073">
                  <c:v>40793.1875</c:v>
                </c:pt>
                <c:pt idx="1074">
                  <c:v>40793.197916666621</c:v>
                </c:pt>
                <c:pt idx="1075">
                  <c:v>40793.208333333336</c:v>
                </c:pt>
                <c:pt idx="1076">
                  <c:v>40793.21875</c:v>
                </c:pt>
                <c:pt idx="1077">
                  <c:v>40793.229166666591</c:v>
                </c:pt>
                <c:pt idx="1078">
                  <c:v>40793.239583333299</c:v>
                </c:pt>
                <c:pt idx="1079">
                  <c:v>40793.25</c:v>
                </c:pt>
                <c:pt idx="1080">
                  <c:v>40793.260416666621</c:v>
                </c:pt>
                <c:pt idx="1081">
                  <c:v>40793.270833333336</c:v>
                </c:pt>
                <c:pt idx="1082">
                  <c:v>40793.28125</c:v>
                </c:pt>
                <c:pt idx="1083">
                  <c:v>40793.291666666591</c:v>
                </c:pt>
                <c:pt idx="1084">
                  <c:v>40793.302083333336</c:v>
                </c:pt>
                <c:pt idx="1085">
                  <c:v>40793.312500000036</c:v>
                </c:pt>
                <c:pt idx="1086">
                  <c:v>40793.322916666664</c:v>
                </c:pt>
                <c:pt idx="1087">
                  <c:v>40793.333333333336</c:v>
                </c:pt>
                <c:pt idx="1088">
                  <c:v>40793.34375</c:v>
                </c:pt>
                <c:pt idx="1089">
                  <c:v>40793.354166666664</c:v>
                </c:pt>
                <c:pt idx="1090">
                  <c:v>40793.364583333336</c:v>
                </c:pt>
                <c:pt idx="1091">
                  <c:v>40793.375</c:v>
                </c:pt>
                <c:pt idx="1092">
                  <c:v>40793.385416666664</c:v>
                </c:pt>
                <c:pt idx="1093">
                  <c:v>40793.395833333336</c:v>
                </c:pt>
                <c:pt idx="1094">
                  <c:v>40793.406250000036</c:v>
                </c:pt>
                <c:pt idx="1095">
                  <c:v>40793.416666666664</c:v>
                </c:pt>
                <c:pt idx="1096">
                  <c:v>40793.427083333299</c:v>
                </c:pt>
                <c:pt idx="1097">
                  <c:v>40793.4375</c:v>
                </c:pt>
                <c:pt idx="1098">
                  <c:v>40793.447916666664</c:v>
                </c:pt>
                <c:pt idx="1099">
                  <c:v>40793.458333333343</c:v>
                </c:pt>
                <c:pt idx="1100">
                  <c:v>40793.46875</c:v>
                </c:pt>
                <c:pt idx="1101">
                  <c:v>40793.479166666621</c:v>
                </c:pt>
                <c:pt idx="1102">
                  <c:v>40793.489583333336</c:v>
                </c:pt>
                <c:pt idx="1103">
                  <c:v>40793.5</c:v>
                </c:pt>
                <c:pt idx="1104">
                  <c:v>40793.510416666664</c:v>
                </c:pt>
                <c:pt idx="1105">
                  <c:v>40793.520833333336</c:v>
                </c:pt>
                <c:pt idx="1106">
                  <c:v>40793.53125</c:v>
                </c:pt>
                <c:pt idx="1107">
                  <c:v>40793.541666666621</c:v>
                </c:pt>
                <c:pt idx="1108">
                  <c:v>40793.552083333336</c:v>
                </c:pt>
                <c:pt idx="1109">
                  <c:v>40793.5625</c:v>
                </c:pt>
                <c:pt idx="1110">
                  <c:v>40793.572916666664</c:v>
                </c:pt>
                <c:pt idx="1111">
                  <c:v>40793.583333333336</c:v>
                </c:pt>
                <c:pt idx="1112">
                  <c:v>40793.593749999985</c:v>
                </c:pt>
                <c:pt idx="1113">
                  <c:v>40793.604166666621</c:v>
                </c:pt>
                <c:pt idx="1114">
                  <c:v>40793.614583333336</c:v>
                </c:pt>
                <c:pt idx="1115">
                  <c:v>40793.624999999993</c:v>
                </c:pt>
                <c:pt idx="1116">
                  <c:v>40793.635416666621</c:v>
                </c:pt>
                <c:pt idx="1117">
                  <c:v>40793.645833333336</c:v>
                </c:pt>
                <c:pt idx="1118">
                  <c:v>40793.656250000036</c:v>
                </c:pt>
                <c:pt idx="1119">
                  <c:v>40793.666666666621</c:v>
                </c:pt>
                <c:pt idx="1120">
                  <c:v>40793.677083333299</c:v>
                </c:pt>
                <c:pt idx="1121">
                  <c:v>40793.6875</c:v>
                </c:pt>
                <c:pt idx="1122">
                  <c:v>40793.697916666621</c:v>
                </c:pt>
                <c:pt idx="1123">
                  <c:v>40793.708333333336</c:v>
                </c:pt>
                <c:pt idx="1124">
                  <c:v>40793.71875</c:v>
                </c:pt>
                <c:pt idx="1125">
                  <c:v>40793.729166666591</c:v>
                </c:pt>
                <c:pt idx="1126">
                  <c:v>40793.739583333299</c:v>
                </c:pt>
                <c:pt idx="1127">
                  <c:v>40793.75</c:v>
                </c:pt>
                <c:pt idx="1128">
                  <c:v>40793.760416666621</c:v>
                </c:pt>
                <c:pt idx="1129">
                  <c:v>40793.770833333336</c:v>
                </c:pt>
                <c:pt idx="1130">
                  <c:v>40793.78125</c:v>
                </c:pt>
                <c:pt idx="1131">
                  <c:v>40793.791666666591</c:v>
                </c:pt>
                <c:pt idx="1132">
                  <c:v>40793.802083333336</c:v>
                </c:pt>
                <c:pt idx="1133">
                  <c:v>40793.812500000036</c:v>
                </c:pt>
                <c:pt idx="1134">
                  <c:v>40793.822916666664</c:v>
                </c:pt>
                <c:pt idx="1135">
                  <c:v>40793.833333333336</c:v>
                </c:pt>
                <c:pt idx="1136">
                  <c:v>40793.84375</c:v>
                </c:pt>
                <c:pt idx="1137">
                  <c:v>40793.854166666664</c:v>
                </c:pt>
                <c:pt idx="1138">
                  <c:v>40793.864583333336</c:v>
                </c:pt>
                <c:pt idx="1139">
                  <c:v>40793.875</c:v>
                </c:pt>
                <c:pt idx="1140">
                  <c:v>40793.885416666664</c:v>
                </c:pt>
                <c:pt idx="1141">
                  <c:v>40793.895833333336</c:v>
                </c:pt>
                <c:pt idx="1142">
                  <c:v>40793.906250000036</c:v>
                </c:pt>
                <c:pt idx="1143">
                  <c:v>40793.916666666664</c:v>
                </c:pt>
                <c:pt idx="1144">
                  <c:v>40793.927083333299</c:v>
                </c:pt>
                <c:pt idx="1145">
                  <c:v>40793.9375</c:v>
                </c:pt>
                <c:pt idx="1146">
                  <c:v>40793.947916666664</c:v>
                </c:pt>
                <c:pt idx="1147">
                  <c:v>40793.958333333343</c:v>
                </c:pt>
                <c:pt idx="1148">
                  <c:v>40793.96875</c:v>
                </c:pt>
                <c:pt idx="1149">
                  <c:v>40793.979166666621</c:v>
                </c:pt>
                <c:pt idx="1150">
                  <c:v>40793.989583333336</c:v>
                </c:pt>
                <c:pt idx="1151">
                  <c:v>40794</c:v>
                </c:pt>
                <c:pt idx="1152">
                  <c:v>40794.010416666664</c:v>
                </c:pt>
                <c:pt idx="1153">
                  <c:v>40794.020833333336</c:v>
                </c:pt>
                <c:pt idx="1154">
                  <c:v>40794.03125</c:v>
                </c:pt>
                <c:pt idx="1155">
                  <c:v>40794.041666666621</c:v>
                </c:pt>
                <c:pt idx="1156">
                  <c:v>40794.052083333336</c:v>
                </c:pt>
                <c:pt idx="1157">
                  <c:v>40794.0625</c:v>
                </c:pt>
                <c:pt idx="1158">
                  <c:v>40794.072916666664</c:v>
                </c:pt>
                <c:pt idx="1159">
                  <c:v>40794.083333333336</c:v>
                </c:pt>
                <c:pt idx="1160">
                  <c:v>40794.093749999985</c:v>
                </c:pt>
                <c:pt idx="1161">
                  <c:v>40794.104166666621</c:v>
                </c:pt>
                <c:pt idx="1162">
                  <c:v>40794.114583333336</c:v>
                </c:pt>
                <c:pt idx="1163">
                  <c:v>40794.124999999993</c:v>
                </c:pt>
                <c:pt idx="1164">
                  <c:v>40794.135416666621</c:v>
                </c:pt>
                <c:pt idx="1165">
                  <c:v>40794.145833333336</c:v>
                </c:pt>
                <c:pt idx="1166">
                  <c:v>40794.156250000036</c:v>
                </c:pt>
                <c:pt idx="1167">
                  <c:v>40794.166666666621</c:v>
                </c:pt>
                <c:pt idx="1168">
                  <c:v>40794.177083333299</c:v>
                </c:pt>
                <c:pt idx="1169">
                  <c:v>40794.1875</c:v>
                </c:pt>
                <c:pt idx="1170">
                  <c:v>40794.197916666621</c:v>
                </c:pt>
                <c:pt idx="1171">
                  <c:v>40794.208333333336</c:v>
                </c:pt>
                <c:pt idx="1172">
                  <c:v>40794.21875</c:v>
                </c:pt>
                <c:pt idx="1173">
                  <c:v>40794.229166666591</c:v>
                </c:pt>
                <c:pt idx="1174">
                  <c:v>40794.239583333299</c:v>
                </c:pt>
                <c:pt idx="1175">
                  <c:v>40794.25</c:v>
                </c:pt>
                <c:pt idx="1176">
                  <c:v>40794.260416666621</c:v>
                </c:pt>
                <c:pt idx="1177">
                  <c:v>40794.270833333336</c:v>
                </c:pt>
                <c:pt idx="1178">
                  <c:v>40794.28125</c:v>
                </c:pt>
                <c:pt idx="1179">
                  <c:v>40794.291666666591</c:v>
                </c:pt>
                <c:pt idx="1180">
                  <c:v>40794.302083333336</c:v>
                </c:pt>
                <c:pt idx="1181">
                  <c:v>40794.312500000036</c:v>
                </c:pt>
                <c:pt idx="1182">
                  <c:v>40794.322916666664</c:v>
                </c:pt>
                <c:pt idx="1183">
                  <c:v>40794.333333333336</c:v>
                </c:pt>
                <c:pt idx="1184">
                  <c:v>40794.34375</c:v>
                </c:pt>
                <c:pt idx="1185">
                  <c:v>40794.354166666664</c:v>
                </c:pt>
                <c:pt idx="1186">
                  <c:v>40794.364583333336</c:v>
                </c:pt>
                <c:pt idx="1187">
                  <c:v>40794.375</c:v>
                </c:pt>
                <c:pt idx="1188">
                  <c:v>40794.385416666664</c:v>
                </c:pt>
                <c:pt idx="1189">
                  <c:v>40794.395833333336</c:v>
                </c:pt>
                <c:pt idx="1190">
                  <c:v>40794.406250000036</c:v>
                </c:pt>
                <c:pt idx="1191">
                  <c:v>40794.416666666664</c:v>
                </c:pt>
                <c:pt idx="1192">
                  <c:v>40794.427083333299</c:v>
                </c:pt>
                <c:pt idx="1193">
                  <c:v>40794.4375</c:v>
                </c:pt>
                <c:pt idx="1194">
                  <c:v>40794.447916666664</c:v>
                </c:pt>
                <c:pt idx="1195">
                  <c:v>40794.458333333343</c:v>
                </c:pt>
                <c:pt idx="1196">
                  <c:v>40794.46875</c:v>
                </c:pt>
                <c:pt idx="1197">
                  <c:v>40794.479166666621</c:v>
                </c:pt>
                <c:pt idx="1198">
                  <c:v>40794.489583333336</c:v>
                </c:pt>
                <c:pt idx="1199">
                  <c:v>40794.5</c:v>
                </c:pt>
                <c:pt idx="1200">
                  <c:v>40794.510416666664</c:v>
                </c:pt>
                <c:pt idx="1201">
                  <c:v>40794.520833333336</c:v>
                </c:pt>
                <c:pt idx="1202">
                  <c:v>40794.53125</c:v>
                </c:pt>
                <c:pt idx="1203">
                  <c:v>40794.541666666621</c:v>
                </c:pt>
                <c:pt idx="1204">
                  <c:v>40794.552083333336</c:v>
                </c:pt>
                <c:pt idx="1205">
                  <c:v>40794.5625</c:v>
                </c:pt>
                <c:pt idx="1206">
                  <c:v>40794.572916666664</c:v>
                </c:pt>
                <c:pt idx="1207">
                  <c:v>40794.583333333336</c:v>
                </c:pt>
                <c:pt idx="1208">
                  <c:v>40794.593749999985</c:v>
                </c:pt>
                <c:pt idx="1209">
                  <c:v>40794.604166666621</c:v>
                </c:pt>
                <c:pt idx="1210">
                  <c:v>40794.614583333336</c:v>
                </c:pt>
                <c:pt idx="1211">
                  <c:v>40794.624999999993</c:v>
                </c:pt>
                <c:pt idx="1212">
                  <c:v>40794.635416666621</c:v>
                </c:pt>
                <c:pt idx="1213">
                  <c:v>40794.645833333336</c:v>
                </c:pt>
                <c:pt idx="1214">
                  <c:v>40794.656250000036</c:v>
                </c:pt>
                <c:pt idx="1215">
                  <c:v>40794.666666666621</c:v>
                </c:pt>
                <c:pt idx="1216">
                  <c:v>40794.677083333299</c:v>
                </c:pt>
                <c:pt idx="1217">
                  <c:v>40794.6875</c:v>
                </c:pt>
                <c:pt idx="1218">
                  <c:v>40794.697916666621</c:v>
                </c:pt>
                <c:pt idx="1219">
                  <c:v>40794.708333333336</c:v>
                </c:pt>
                <c:pt idx="1220">
                  <c:v>40794.71875</c:v>
                </c:pt>
                <c:pt idx="1221">
                  <c:v>40794.729166666591</c:v>
                </c:pt>
                <c:pt idx="1222">
                  <c:v>40794.739583333299</c:v>
                </c:pt>
                <c:pt idx="1223">
                  <c:v>40794.75</c:v>
                </c:pt>
                <c:pt idx="1224">
                  <c:v>40794.760416666621</c:v>
                </c:pt>
                <c:pt idx="1225">
                  <c:v>40794.770833333336</c:v>
                </c:pt>
                <c:pt idx="1226">
                  <c:v>40794.78125</c:v>
                </c:pt>
                <c:pt idx="1227">
                  <c:v>40794.791666666591</c:v>
                </c:pt>
                <c:pt idx="1228">
                  <c:v>40794.802083333336</c:v>
                </c:pt>
                <c:pt idx="1229">
                  <c:v>40794.812500000036</c:v>
                </c:pt>
                <c:pt idx="1230">
                  <c:v>40794.822916666664</c:v>
                </c:pt>
                <c:pt idx="1231">
                  <c:v>40794.833333333336</c:v>
                </c:pt>
                <c:pt idx="1232">
                  <c:v>40794.84375</c:v>
                </c:pt>
                <c:pt idx="1233">
                  <c:v>40794.854166666664</c:v>
                </c:pt>
                <c:pt idx="1234">
                  <c:v>40794.864583333336</c:v>
                </c:pt>
                <c:pt idx="1235">
                  <c:v>40794.875</c:v>
                </c:pt>
                <c:pt idx="1236">
                  <c:v>40794.885416666664</c:v>
                </c:pt>
                <c:pt idx="1237">
                  <c:v>40794.895833333336</c:v>
                </c:pt>
                <c:pt idx="1238">
                  <c:v>40794.906250000036</c:v>
                </c:pt>
                <c:pt idx="1239">
                  <c:v>40794.916666666664</c:v>
                </c:pt>
                <c:pt idx="1240">
                  <c:v>40794.927083333299</c:v>
                </c:pt>
                <c:pt idx="1241">
                  <c:v>40794.9375</c:v>
                </c:pt>
                <c:pt idx="1242">
                  <c:v>40794.947916666664</c:v>
                </c:pt>
                <c:pt idx="1243">
                  <c:v>40794.958333333343</c:v>
                </c:pt>
                <c:pt idx="1244">
                  <c:v>40794.96875</c:v>
                </c:pt>
                <c:pt idx="1245">
                  <c:v>40794.979166666621</c:v>
                </c:pt>
                <c:pt idx="1246">
                  <c:v>40794.989583333336</c:v>
                </c:pt>
                <c:pt idx="1247">
                  <c:v>40795</c:v>
                </c:pt>
                <c:pt idx="1248">
                  <c:v>40795.010416666664</c:v>
                </c:pt>
                <c:pt idx="1249">
                  <c:v>40795.020833333336</c:v>
                </c:pt>
                <c:pt idx="1250">
                  <c:v>40795.03125</c:v>
                </c:pt>
                <c:pt idx="1251">
                  <c:v>40795.041666666621</c:v>
                </c:pt>
                <c:pt idx="1252">
                  <c:v>40795.052083333336</c:v>
                </c:pt>
                <c:pt idx="1253">
                  <c:v>40795.0625</c:v>
                </c:pt>
                <c:pt idx="1254">
                  <c:v>40795.072916666664</c:v>
                </c:pt>
                <c:pt idx="1255">
                  <c:v>40795.083333333336</c:v>
                </c:pt>
                <c:pt idx="1256">
                  <c:v>40795.093749999985</c:v>
                </c:pt>
                <c:pt idx="1257">
                  <c:v>40795.104166666621</c:v>
                </c:pt>
                <c:pt idx="1258">
                  <c:v>40795.114583333336</c:v>
                </c:pt>
                <c:pt idx="1259">
                  <c:v>40795.124999999993</c:v>
                </c:pt>
                <c:pt idx="1260">
                  <c:v>40795.135416666621</c:v>
                </c:pt>
                <c:pt idx="1261">
                  <c:v>40795.145833333336</c:v>
                </c:pt>
                <c:pt idx="1262">
                  <c:v>40795.156250000036</c:v>
                </c:pt>
                <c:pt idx="1263">
                  <c:v>40795.166666666621</c:v>
                </c:pt>
                <c:pt idx="1264">
                  <c:v>40795.177083333299</c:v>
                </c:pt>
                <c:pt idx="1265">
                  <c:v>40795.1875</c:v>
                </c:pt>
                <c:pt idx="1266">
                  <c:v>40795.197916666621</c:v>
                </c:pt>
                <c:pt idx="1267">
                  <c:v>40795.208333333336</c:v>
                </c:pt>
                <c:pt idx="1268">
                  <c:v>40795.21875</c:v>
                </c:pt>
                <c:pt idx="1269">
                  <c:v>40795.229166666591</c:v>
                </c:pt>
                <c:pt idx="1270">
                  <c:v>40795.239583333299</c:v>
                </c:pt>
                <c:pt idx="1271">
                  <c:v>40795.25</c:v>
                </c:pt>
                <c:pt idx="1272">
                  <c:v>40795.260416666621</c:v>
                </c:pt>
                <c:pt idx="1273">
                  <c:v>40795.270833333336</c:v>
                </c:pt>
                <c:pt idx="1274">
                  <c:v>40795.28125</c:v>
                </c:pt>
                <c:pt idx="1275">
                  <c:v>40795.291666666591</c:v>
                </c:pt>
                <c:pt idx="1276">
                  <c:v>40795.302083333336</c:v>
                </c:pt>
                <c:pt idx="1277">
                  <c:v>40795.312500000036</c:v>
                </c:pt>
                <c:pt idx="1278">
                  <c:v>40795.322916666664</c:v>
                </c:pt>
                <c:pt idx="1279">
                  <c:v>40795.333333333336</c:v>
                </c:pt>
                <c:pt idx="1280">
                  <c:v>40795.34375</c:v>
                </c:pt>
                <c:pt idx="1281">
                  <c:v>40795.354166666664</c:v>
                </c:pt>
                <c:pt idx="1282">
                  <c:v>40795.364583333336</c:v>
                </c:pt>
                <c:pt idx="1283">
                  <c:v>40795.375</c:v>
                </c:pt>
                <c:pt idx="1284">
                  <c:v>40795.385416666664</c:v>
                </c:pt>
                <c:pt idx="1285">
                  <c:v>40795.395833333336</c:v>
                </c:pt>
                <c:pt idx="1286">
                  <c:v>40795.406250000036</c:v>
                </c:pt>
                <c:pt idx="1287">
                  <c:v>40795.416666666664</c:v>
                </c:pt>
                <c:pt idx="1288">
                  <c:v>40795.427083333299</c:v>
                </c:pt>
                <c:pt idx="1289">
                  <c:v>40795.4375</c:v>
                </c:pt>
                <c:pt idx="1290">
                  <c:v>40795.447916666664</c:v>
                </c:pt>
                <c:pt idx="1291">
                  <c:v>40795.458333333343</c:v>
                </c:pt>
                <c:pt idx="1292">
                  <c:v>40795.46875</c:v>
                </c:pt>
                <c:pt idx="1293">
                  <c:v>40795.479166666621</c:v>
                </c:pt>
                <c:pt idx="1294">
                  <c:v>40795.489583333336</c:v>
                </c:pt>
                <c:pt idx="1295">
                  <c:v>40795.5</c:v>
                </c:pt>
                <c:pt idx="1296">
                  <c:v>40795.510416666664</c:v>
                </c:pt>
                <c:pt idx="1297">
                  <c:v>40795.520833333336</c:v>
                </c:pt>
                <c:pt idx="1298">
                  <c:v>40795.53125</c:v>
                </c:pt>
                <c:pt idx="1299">
                  <c:v>40795.541666666621</c:v>
                </c:pt>
                <c:pt idx="1300">
                  <c:v>40795.552083333336</c:v>
                </c:pt>
                <c:pt idx="1301">
                  <c:v>40795.5625</c:v>
                </c:pt>
                <c:pt idx="1302">
                  <c:v>40795.572916666664</c:v>
                </c:pt>
                <c:pt idx="1303">
                  <c:v>40795.583333333336</c:v>
                </c:pt>
                <c:pt idx="1304">
                  <c:v>40795.593749999985</c:v>
                </c:pt>
                <c:pt idx="1305">
                  <c:v>40795.604166666621</c:v>
                </c:pt>
                <c:pt idx="1306">
                  <c:v>40795.614583333336</c:v>
                </c:pt>
                <c:pt idx="1307">
                  <c:v>40795.624999999993</c:v>
                </c:pt>
                <c:pt idx="1308">
                  <c:v>40795.635416666621</c:v>
                </c:pt>
                <c:pt idx="1309">
                  <c:v>40795.645833333336</c:v>
                </c:pt>
                <c:pt idx="1310">
                  <c:v>40795.656250000036</c:v>
                </c:pt>
                <c:pt idx="1311">
                  <c:v>40795.666666666621</c:v>
                </c:pt>
                <c:pt idx="1312">
                  <c:v>40795.677083333299</c:v>
                </c:pt>
                <c:pt idx="1313">
                  <c:v>40795.6875</c:v>
                </c:pt>
                <c:pt idx="1314">
                  <c:v>40795.697916666621</c:v>
                </c:pt>
                <c:pt idx="1315">
                  <c:v>40795.708333333336</c:v>
                </c:pt>
                <c:pt idx="1316">
                  <c:v>40795.71875</c:v>
                </c:pt>
                <c:pt idx="1317">
                  <c:v>40795.729166666591</c:v>
                </c:pt>
                <c:pt idx="1318">
                  <c:v>40795.739583333299</c:v>
                </c:pt>
                <c:pt idx="1319">
                  <c:v>40795.75</c:v>
                </c:pt>
                <c:pt idx="1320">
                  <c:v>40795.760416666621</c:v>
                </c:pt>
                <c:pt idx="1321">
                  <c:v>40795.770833333336</c:v>
                </c:pt>
                <c:pt idx="1322">
                  <c:v>40795.78125</c:v>
                </c:pt>
                <c:pt idx="1323">
                  <c:v>40795.791666666591</c:v>
                </c:pt>
                <c:pt idx="1324">
                  <c:v>40795.802083333336</c:v>
                </c:pt>
                <c:pt idx="1325">
                  <c:v>40795.812500000036</c:v>
                </c:pt>
                <c:pt idx="1326">
                  <c:v>40795.822916666664</c:v>
                </c:pt>
                <c:pt idx="1327">
                  <c:v>40795.833333333336</c:v>
                </c:pt>
                <c:pt idx="1328">
                  <c:v>40795.84375</c:v>
                </c:pt>
                <c:pt idx="1329">
                  <c:v>40795.854166666664</c:v>
                </c:pt>
                <c:pt idx="1330">
                  <c:v>40795.864583333336</c:v>
                </c:pt>
                <c:pt idx="1331">
                  <c:v>40795.875</c:v>
                </c:pt>
                <c:pt idx="1332">
                  <c:v>40795.885416666664</c:v>
                </c:pt>
                <c:pt idx="1333">
                  <c:v>40795.895833333336</c:v>
                </c:pt>
                <c:pt idx="1334">
                  <c:v>40795.906250000036</c:v>
                </c:pt>
                <c:pt idx="1335">
                  <c:v>40795.916666666664</c:v>
                </c:pt>
                <c:pt idx="1336">
                  <c:v>40795.927083333299</c:v>
                </c:pt>
                <c:pt idx="1337">
                  <c:v>40795.9375</c:v>
                </c:pt>
                <c:pt idx="1338">
                  <c:v>40795.947916666664</c:v>
                </c:pt>
                <c:pt idx="1339">
                  <c:v>40795.958333333343</c:v>
                </c:pt>
                <c:pt idx="1340">
                  <c:v>40795.96875</c:v>
                </c:pt>
                <c:pt idx="1341">
                  <c:v>40795.979166666621</c:v>
                </c:pt>
                <c:pt idx="1342">
                  <c:v>40795.989583333336</c:v>
                </c:pt>
                <c:pt idx="1343">
                  <c:v>40796</c:v>
                </c:pt>
                <c:pt idx="1344">
                  <c:v>40796.010416666664</c:v>
                </c:pt>
                <c:pt idx="1345">
                  <c:v>40796.020833333336</c:v>
                </c:pt>
                <c:pt idx="1346">
                  <c:v>40796.03125</c:v>
                </c:pt>
                <c:pt idx="1347">
                  <c:v>40796.041666666621</c:v>
                </c:pt>
                <c:pt idx="1348">
                  <c:v>40796.052083333336</c:v>
                </c:pt>
                <c:pt idx="1349">
                  <c:v>40796.0625</c:v>
                </c:pt>
                <c:pt idx="1350">
                  <c:v>40796.072916666664</c:v>
                </c:pt>
                <c:pt idx="1351">
                  <c:v>40796.083333333336</c:v>
                </c:pt>
                <c:pt idx="1352">
                  <c:v>40796.093749999985</c:v>
                </c:pt>
                <c:pt idx="1353">
                  <c:v>40796.104166666621</c:v>
                </c:pt>
                <c:pt idx="1354">
                  <c:v>40796.114583333336</c:v>
                </c:pt>
                <c:pt idx="1355">
                  <c:v>40796.124999999993</c:v>
                </c:pt>
                <c:pt idx="1356">
                  <c:v>40796.135416666621</c:v>
                </c:pt>
                <c:pt idx="1357">
                  <c:v>40796.145833333336</c:v>
                </c:pt>
                <c:pt idx="1358">
                  <c:v>40796.156250000036</c:v>
                </c:pt>
                <c:pt idx="1359">
                  <c:v>40796.166666666621</c:v>
                </c:pt>
                <c:pt idx="1360">
                  <c:v>40796.177083333299</c:v>
                </c:pt>
                <c:pt idx="1361">
                  <c:v>40796.1875</c:v>
                </c:pt>
                <c:pt idx="1362">
                  <c:v>40796.197916666621</c:v>
                </c:pt>
                <c:pt idx="1363">
                  <c:v>40796.208333333336</c:v>
                </c:pt>
                <c:pt idx="1364">
                  <c:v>40796.21875</c:v>
                </c:pt>
                <c:pt idx="1365">
                  <c:v>40796.229166666591</c:v>
                </c:pt>
                <c:pt idx="1366">
                  <c:v>40796.239583333299</c:v>
                </c:pt>
                <c:pt idx="1367">
                  <c:v>40796.25</c:v>
                </c:pt>
                <c:pt idx="1368">
                  <c:v>40796.260416666621</c:v>
                </c:pt>
                <c:pt idx="1369">
                  <c:v>40796.270833333336</c:v>
                </c:pt>
                <c:pt idx="1370">
                  <c:v>40796.28125</c:v>
                </c:pt>
                <c:pt idx="1371">
                  <c:v>40796.291666666591</c:v>
                </c:pt>
                <c:pt idx="1372">
                  <c:v>40796.302083333336</c:v>
                </c:pt>
                <c:pt idx="1373">
                  <c:v>40796.312500000036</c:v>
                </c:pt>
                <c:pt idx="1374">
                  <c:v>40796.322916666664</c:v>
                </c:pt>
                <c:pt idx="1375">
                  <c:v>40796.333333333336</c:v>
                </c:pt>
                <c:pt idx="1376">
                  <c:v>40796.34375</c:v>
                </c:pt>
                <c:pt idx="1377">
                  <c:v>40796.354166666664</c:v>
                </c:pt>
                <c:pt idx="1378">
                  <c:v>40796.364583333336</c:v>
                </c:pt>
                <c:pt idx="1379">
                  <c:v>40796.375</c:v>
                </c:pt>
                <c:pt idx="1380">
                  <c:v>40796.385416666664</c:v>
                </c:pt>
                <c:pt idx="1381">
                  <c:v>40796.395833333336</c:v>
                </c:pt>
                <c:pt idx="1382">
                  <c:v>40796.406250000036</c:v>
                </c:pt>
                <c:pt idx="1383">
                  <c:v>40796.416666666664</c:v>
                </c:pt>
                <c:pt idx="1384">
                  <c:v>40796.427083333299</c:v>
                </c:pt>
                <c:pt idx="1385">
                  <c:v>40796.4375</c:v>
                </c:pt>
                <c:pt idx="1386">
                  <c:v>40796.447916666664</c:v>
                </c:pt>
                <c:pt idx="1387">
                  <c:v>40796.458333333343</c:v>
                </c:pt>
                <c:pt idx="1388">
                  <c:v>40796.46875</c:v>
                </c:pt>
                <c:pt idx="1389">
                  <c:v>40796.479166666621</c:v>
                </c:pt>
                <c:pt idx="1390">
                  <c:v>40796.489583333336</c:v>
                </c:pt>
                <c:pt idx="1391">
                  <c:v>40796.5</c:v>
                </c:pt>
                <c:pt idx="1392">
                  <c:v>40796.510416666664</c:v>
                </c:pt>
                <c:pt idx="1393">
                  <c:v>40796.520833333336</c:v>
                </c:pt>
                <c:pt idx="1394">
                  <c:v>40796.53125</c:v>
                </c:pt>
                <c:pt idx="1395">
                  <c:v>40796.541666666621</c:v>
                </c:pt>
                <c:pt idx="1396">
                  <c:v>40796.552083333336</c:v>
                </c:pt>
                <c:pt idx="1397">
                  <c:v>40796.5625</c:v>
                </c:pt>
                <c:pt idx="1398">
                  <c:v>40796.572916666664</c:v>
                </c:pt>
                <c:pt idx="1399">
                  <c:v>40796.583333333336</c:v>
                </c:pt>
                <c:pt idx="1400">
                  <c:v>40796.593749999985</c:v>
                </c:pt>
                <c:pt idx="1401">
                  <c:v>40796.604166666621</c:v>
                </c:pt>
                <c:pt idx="1402">
                  <c:v>40796.614583333336</c:v>
                </c:pt>
                <c:pt idx="1403">
                  <c:v>40796.624999999993</c:v>
                </c:pt>
                <c:pt idx="1404">
                  <c:v>40796.635416666621</c:v>
                </c:pt>
                <c:pt idx="1405">
                  <c:v>40796.645833333336</c:v>
                </c:pt>
                <c:pt idx="1406">
                  <c:v>40796.656250000036</c:v>
                </c:pt>
                <c:pt idx="1407">
                  <c:v>40796.666666666621</c:v>
                </c:pt>
                <c:pt idx="1408">
                  <c:v>40796.677083333299</c:v>
                </c:pt>
                <c:pt idx="1409">
                  <c:v>40796.6875</c:v>
                </c:pt>
                <c:pt idx="1410">
                  <c:v>40796.697916666621</c:v>
                </c:pt>
                <c:pt idx="1411">
                  <c:v>40796.708333333336</c:v>
                </c:pt>
                <c:pt idx="1412">
                  <c:v>40796.71875</c:v>
                </c:pt>
                <c:pt idx="1413">
                  <c:v>40796.729166666591</c:v>
                </c:pt>
                <c:pt idx="1414">
                  <c:v>40796.739583333299</c:v>
                </c:pt>
                <c:pt idx="1415">
                  <c:v>40796.75</c:v>
                </c:pt>
                <c:pt idx="1416">
                  <c:v>40796.760416666621</c:v>
                </c:pt>
                <c:pt idx="1417">
                  <c:v>40796.770833333336</c:v>
                </c:pt>
                <c:pt idx="1418">
                  <c:v>40796.78125</c:v>
                </c:pt>
                <c:pt idx="1419">
                  <c:v>40796.791666666591</c:v>
                </c:pt>
                <c:pt idx="1420">
                  <c:v>40796.802083333336</c:v>
                </c:pt>
                <c:pt idx="1421">
                  <c:v>40796.812500000036</c:v>
                </c:pt>
                <c:pt idx="1422">
                  <c:v>40796.822916666664</c:v>
                </c:pt>
                <c:pt idx="1423">
                  <c:v>40796.833333333336</c:v>
                </c:pt>
                <c:pt idx="1424">
                  <c:v>40796.84375</c:v>
                </c:pt>
                <c:pt idx="1425">
                  <c:v>40796.854166666664</c:v>
                </c:pt>
                <c:pt idx="1426">
                  <c:v>40796.864583333336</c:v>
                </c:pt>
                <c:pt idx="1427">
                  <c:v>40796.875</c:v>
                </c:pt>
                <c:pt idx="1428">
                  <c:v>40796.885416666664</c:v>
                </c:pt>
                <c:pt idx="1429">
                  <c:v>40796.895833333336</c:v>
                </c:pt>
                <c:pt idx="1430">
                  <c:v>40796.906250000036</c:v>
                </c:pt>
                <c:pt idx="1431">
                  <c:v>40796.916666666664</c:v>
                </c:pt>
                <c:pt idx="1432">
                  <c:v>40796.927083333299</c:v>
                </c:pt>
                <c:pt idx="1433">
                  <c:v>40796.9375</c:v>
                </c:pt>
                <c:pt idx="1434">
                  <c:v>40796.947916666664</c:v>
                </c:pt>
                <c:pt idx="1435">
                  <c:v>40796.958333333343</c:v>
                </c:pt>
                <c:pt idx="1436">
                  <c:v>40796.96875</c:v>
                </c:pt>
                <c:pt idx="1437">
                  <c:v>40796.979166666621</c:v>
                </c:pt>
                <c:pt idx="1438">
                  <c:v>40796.989583333336</c:v>
                </c:pt>
                <c:pt idx="1439">
                  <c:v>40797</c:v>
                </c:pt>
                <c:pt idx="1440">
                  <c:v>40797.010416666664</c:v>
                </c:pt>
                <c:pt idx="1441">
                  <c:v>40797.020833333336</c:v>
                </c:pt>
                <c:pt idx="1442">
                  <c:v>40797.03125</c:v>
                </c:pt>
                <c:pt idx="1443">
                  <c:v>40797.041666666621</c:v>
                </c:pt>
                <c:pt idx="1444">
                  <c:v>40797.052083333336</c:v>
                </c:pt>
                <c:pt idx="1445">
                  <c:v>40797.0625</c:v>
                </c:pt>
                <c:pt idx="1446">
                  <c:v>40797.072916666664</c:v>
                </c:pt>
                <c:pt idx="1447">
                  <c:v>40797.083333333336</c:v>
                </c:pt>
                <c:pt idx="1448">
                  <c:v>40797.093749999985</c:v>
                </c:pt>
                <c:pt idx="1449">
                  <c:v>40797.104166666621</c:v>
                </c:pt>
                <c:pt idx="1450">
                  <c:v>40797.114583333336</c:v>
                </c:pt>
                <c:pt idx="1451">
                  <c:v>40797.124999999993</c:v>
                </c:pt>
                <c:pt idx="1452">
                  <c:v>40797.135416666621</c:v>
                </c:pt>
                <c:pt idx="1453">
                  <c:v>40797.145833333336</c:v>
                </c:pt>
                <c:pt idx="1454">
                  <c:v>40797.156250000036</c:v>
                </c:pt>
                <c:pt idx="1455">
                  <c:v>40797.166666666621</c:v>
                </c:pt>
                <c:pt idx="1456">
                  <c:v>40797.177083333299</c:v>
                </c:pt>
                <c:pt idx="1457">
                  <c:v>40797.1875</c:v>
                </c:pt>
                <c:pt idx="1458">
                  <c:v>40797.197916666621</c:v>
                </c:pt>
                <c:pt idx="1459">
                  <c:v>40797.208333333336</c:v>
                </c:pt>
                <c:pt idx="1460">
                  <c:v>40797.21875</c:v>
                </c:pt>
                <c:pt idx="1461">
                  <c:v>40797.229166666591</c:v>
                </c:pt>
                <c:pt idx="1462">
                  <c:v>40797.239583333299</c:v>
                </c:pt>
                <c:pt idx="1463">
                  <c:v>40797.25</c:v>
                </c:pt>
                <c:pt idx="1464">
                  <c:v>40797.260416666621</c:v>
                </c:pt>
                <c:pt idx="1465">
                  <c:v>40797.270833333336</c:v>
                </c:pt>
                <c:pt idx="1466">
                  <c:v>40797.28125</c:v>
                </c:pt>
                <c:pt idx="1467">
                  <c:v>40797.291666666591</c:v>
                </c:pt>
                <c:pt idx="1468">
                  <c:v>40797.302083333336</c:v>
                </c:pt>
                <c:pt idx="1469">
                  <c:v>40797.312500000036</c:v>
                </c:pt>
                <c:pt idx="1470">
                  <c:v>40797.322916666664</c:v>
                </c:pt>
                <c:pt idx="1471">
                  <c:v>40797.333333333336</c:v>
                </c:pt>
                <c:pt idx="1472">
                  <c:v>40797.34375</c:v>
                </c:pt>
                <c:pt idx="1473">
                  <c:v>40797.354166666664</c:v>
                </c:pt>
                <c:pt idx="1474">
                  <c:v>40797.364583333336</c:v>
                </c:pt>
                <c:pt idx="1475">
                  <c:v>40797.375</c:v>
                </c:pt>
                <c:pt idx="1476">
                  <c:v>40797.385416666664</c:v>
                </c:pt>
                <c:pt idx="1477">
                  <c:v>40797.395833333336</c:v>
                </c:pt>
                <c:pt idx="1478">
                  <c:v>40797.406250000036</c:v>
                </c:pt>
                <c:pt idx="1479">
                  <c:v>40797.416666666664</c:v>
                </c:pt>
                <c:pt idx="1480">
                  <c:v>40797.427083333299</c:v>
                </c:pt>
                <c:pt idx="1481">
                  <c:v>40797.4375</c:v>
                </c:pt>
                <c:pt idx="1482">
                  <c:v>40797.447916666664</c:v>
                </c:pt>
                <c:pt idx="1483">
                  <c:v>40797.458333333343</c:v>
                </c:pt>
                <c:pt idx="1484">
                  <c:v>40797.46875</c:v>
                </c:pt>
                <c:pt idx="1485">
                  <c:v>40797.479166666621</c:v>
                </c:pt>
                <c:pt idx="1486">
                  <c:v>40797.489583333336</c:v>
                </c:pt>
                <c:pt idx="1487">
                  <c:v>40797.5</c:v>
                </c:pt>
                <c:pt idx="1488">
                  <c:v>40797.510416666664</c:v>
                </c:pt>
                <c:pt idx="1489">
                  <c:v>40797.520833333336</c:v>
                </c:pt>
                <c:pt idx="1490">
                  <c:v>40797.53125</c:v>
                </c:pt>
                <c:pt idx="1491">
                  <c:v>40797.541666666621</c:v>
                </c:pt>
                <c:pt idx="1492">
                  <c:v>40797.552083333336</c:v>
                </c:pt>
                <c:pt idx="1493">
                  <c:v>40797.5625</c:v>
                </c:pt>
                <c:pt idx="1494">
                  <c:v>40797.572916666664</c:v>
                </c:pt>
                <c:pt idx="1495">
                  <c:v>40797.583333333336</c:v>
                </c:pt>
                <c:pt idx="1496">
                  <c:v>40797.593749999985</c:v>
                </c:pt>
                <c:pt idx="1497">
                  <c:v>40797.604166666621</c:v>
                </c:pt>
                <c:pt idx="1498">
                  <c:v>40797.614583333336</c:v>
                </c:pt>
                <c:pt idx="1499">
                  <c:v>40797.624999999993</c:v>
                </c:pt>
                <c:pt idx="1500">
                  <c:v>40797.635416666621</c:v>
                </c:pt>
                <c:pt idx="1501">
                  <c:v>40797.645833333336</c:v>
                </c:pt>
                <c:pt idx="1502">
                  <c:v>40797.656250000036</c:v>
                </c:pt>
                <c:pt idx="1503">
                  <c:v>40797.666666666621</c:v>
                </c:pt>
                <c:pt idx="1504">
                  <c:v>40797.677083333299</c:v>
                </c:pt>
                <c:pt idx="1505">
                  <c:v>40797.6875</c:v>
                </c:pt>
                <c:pt idx="1506">
                  <c:v>40797.697916666621</c:v>
                </c:pt>
                <c:pt idx="1507">
                  <c:v>40797.708333333336</c:v>
                </c:pt>
                <c:pt idx="1508">
                  <c:v>40797.71875</c:v>
                </c:pt>
                <c:pt idx="1509">
                  <c:v>40797.729166666591</c:v>
                </c:pt>
                <c:pt idx="1510">
                  <c:v>40797.739583333299</c:v>
                </c:pt>
                <c:pt idx="1511">
                  <c:v>40797.75</c:v>
                </c:pt>
                <c:pt idx="1512">
                  <c:v>40797.760416666621</c:v>
                </c:pt>
                <c:pt idx="1513">
                  <c:v>40797.770833333336</c:v>
                </c:pt>
                <c:pt idx="1514">
                  <c:v>40797.78125</c:v>
                </c:pt>
                <c:pt idx="1515">
                  <c:v>40797.791666666591</c:v>
                </c:pt>
                <c:pt idx="1516">
                  <c:v>40797.802083333336</c:v>
                </c:pt>
                <c:pt idx="1517">
                  <c:v>40797.812500000036</c:v>
                </c:pt>
                <c:pt idx="1518">
                  <c:v>40797.822916666664</c:v>
                </c:pt>
                <c:pt idx="1519">
                  <c:v>40797.833333333336</c:v>
                </c:pt>
                <c:pt idx="1520">
                  <c:v>40797.84375</c:v>
                </c:pt>
                <c:pt idx="1521">
                  <c:v>40797.854166666664</c:v>
                </c:pt>
                <c:pt idx="1522">
                  <c:v>40797.864583333336</c:v>
                </c:pt>
                <c:pt idx="1523">
                  <c:v>40797.875</c:v>
                </c:pt>
                <c:pt idx="1524">
                  <c:v>40797.885416666664</c:v>
                </c:pt>
                <c:pt idx="1525">
                  <c:v>40797.895833333336</c:v>
                </c:pt>
                <c:pt idx="1526">
                  <c:v>40797.906250000036</c:v>
                </c:pt>
                <c:pt idx="1527">
                  <c:v>40797.916666666664</c:v>
                </c:pt>
                <c:pt idx="1528">
                  <c:v>40797.927083333299</c:v>
                </c:pt>
                <c:pt idx="1529">
                  <c:v>40797.9375</c:v>
                </c:pt>
                <c:pt idx="1530">
                  <c:v>40797.947916666664</c:v>
                </c:pt>
                <c:pt idx="1531">
                  <c:v>40797.958333333343</c:v>
                </c:pt>
                <c:pt idx="1532">
                  <c:v>40797.96875</c:v>
                </c:pt>
                <c:pt idx="1533">
                  <c:v>40797.979166666621</c:v>
                </c:pt>
                <c:pt idx="1534">
                  <c:v>40797.989583333336</c:v>
                </c:pt>
                <c:pt idx="1535">
                  <c:v>40798</c:v>
                </c:pt>
                <c:pt idx="1536">
                  <c:v>40798.010416666664</c:v>
                </c:pt>
                <c:pt idx="1537">
                  <c:v>40798.020833333336</c:v>
                </c:pt>
                <c:pt idx="1538">
                  <c:v>40798.03125</c:v>
                </c:pt>
                <c:pt idx="1539">
                  <c:v>40798.041666666621</c:v>
                </c:pt>
                <c:pt idx="1540">
                  <c:v>40798.052083333336</c:v>
                </c:pt>
                <c:pt idx="1541">
                  <c:v>40798.0625</c:v>
                </c:pt>
                <c:pt idx="1542">
                  <c:v>40798.072916666664</c:v>
                </c:pt>
                <c:pt idx="1543">
                  <c:v>40798.083333333336</c:v>
                </c:pt>
                <c:pt idx="1544">
                  <c:v>40798.093749999985</c:v>
                </c:pt>
                <c:pt idx="1545">
                  <c:v>40798.104166666621</c:v>
                </c:pt>
                <c:pt idx="1546">
                  <c:v>40798.114583333336</c:v>
                </c:pt>
                <c:pt idx="1547">
                  <c:v>40798.124999999993</c:v>
                </c:pt>
                <c:pt idx="1548">
                  <c:v>40798.135416666621</c:v>
                </c:pt>
                <c:pt idx="1549">
                  <c:v>40798.145833333336</c:v>
                </c:pt>
                <c:pt idx="1550">
                  <c:v>40798.156250000036</c:v>
                </c:pt>
                <c:pt idx="1551">
                  <c:v>40798.166666666621</c:v>
                </c:pt>
                <c:pt idx="1552">
                  <c:v>40798.177083333299</c:v>
                </c:pt>
                <c:pt idx="1553">
                  <c:v>40798.1875</c:v>
                </c:pt>
                <c:pt idx="1554">
                  <c:v>40798.197916666621</c:v>
                </c:pt>
                <c:pt idx="1555">
                  <c:v>40798.208333333336</c:v>
                </c:pt>
                <c:pt idx="1556">
                  <c:v>40798.21875</c:v>
                </c:pt>
                <c:pt idx="1557">
                  <c:v>40798.229166666591</c:v>
                </c:pt>
                <c:pt idx="1558">
                  <c:v>40798.239583333299</c:v>
                </c:pt>
                <c:pt idx="1559">
                  <c:v>40798.25</c:v>
                </c:pt>
                <c:pt idx="1560">
                  <c:v>40798.260416666621</c:v>
                </c:pt>
                <c:pt idx="1561">
                  <c:v>40798.270833333336</c:v>
                </c:pt>
                <c:pt idx="1562">
                  <c:v>40798.28125</c:v>
                </c:pt>
                <c:pt idx="1563">
                  <c:v>40798.291666666591</c:v>
                </c:pt>
                <c:pt idx="1564">
                  <c:v>40798.302083333336</c:v>
                </c:pt>
                <c:pt idx="1565">
                  <c:v>40798.312500000036</c:v>
                </c:pt>
                <c:pt idx="1566">
                  <c:v>40798.322916666664</c:v>
                </c:pt>
                <c:pt idx="1567">
                  <c:v>40798.333333333336</c:v>
                </c:pt>
                <c:pt idx="1568">
                  <c:v>40798.34375</c:v>
                </c:pt>
                <c:pt idx="1569">
                  <c:v>40798.354166666664</c:v>
                </c:pt>
                <c:pt idx="1570">
                  <c:v>40798.364583333336</c:v>
                </c:pt>
                <c:pt idx="1571">
                  <c:v>40798.375</c:v>
                </c:pt>
                <c:pt idx="1572">
                  <c:v>40798.385416666664</c:v>
                </c:pt>
                <c:pt idx="1573">
                  <c:v>40798.395833333336</c:v>
                </c:pt>
                <c:pt idx="1574">
                  <c:v>40798.406250000036</c:v>
                </c:pt>
                <c:pt idx="1575">
                  <c:v>40798.416666666664</c:v>
                </c:pt>
                <c:pt idx="1576">
                  <c:v>40798.427083333299</c:v>
                </c:pt>
                <c:pt idx="1577">
                  <c:v>40798.4375</c:v>
                </c:pt>
                <c:pt idx="1578">
                  <c:v>40798.447916666664</c:v>
                </c:pt>
                <c:pt idx="1579">
                  <c:v>40798.458333333343</c:v>
                </c:pt>
                <c:pt idx="1580">
                  <c:v>40798.46875</c:v>
                </c:pt>
                <c:pt idx="1581">
                  <c:v>40798.479166666621</c:v>
                </c:pt>
                <c:pt idx="1582">
                  <c:v>40798.489583333336</c:v>
                </c:pt>
                <c:pt idx="1583">
                  <c:v>40798.5</c:v>
                </c:pt>
                <c:pt idx="1584">
                  <c:v>40798.510416666664</c:v>
                </c:pt>
                <c:pt idx="1585">
                  <c:v>40798.520833333336</c:v>
                </c:pt>
                <c:pt idx="1586">
                  <c:v>40798.53125</c:v>
                </c:pt>
                <c:pt idx="1587">
                  <c:v>40798.541666666621</c:v>
                </c:pt>
                <c:pt idx="1588">
                  <c:v>40798.552083333336</c:v>
                </c:pt>
                <c:pt idx="1589">
                  <c:v>40798.5625</c:v>
                </c:pt>
                <c:pt idx="1590">
                  <c:v>40798.572916666664</c:v>
                </c:pt>
                <c:pt idx="1591">
                  <c:v>40798.583333333336</c:v>
                </c:pt>
                <c:pt idx="1592">
                  <c:v>40798.593749999985</c:v>
                </c:pt>
                <c:pt idx="1593">
                  <c:v>40798.604166666621</c:v>
                </c:pt>
                <c:pt idx="1594">
                  <c:v>40798.614583333336</c:v>
                </c:pt>
                <c:pt idx="1595">
                  <c:v>40798.624999999993</c:v>
                </c:pt>
                <c:pt idx="1596">
                  <c:v>40798.635416666621</c:v>
                </c:pt>
                <c:pt idx="1597">
                  <c:v>40798.645833333336</c:v>
                </c:pt>
                <c:pt idx="1598">
                  <c:v>40798.656250000036</c:v>
                </c:pt>
                <c:pt idx="1599">
                  <c:v>40798.666666666621</c:v>
                </c:pt>
                <c:pt idx="1600">
                  <c:v>40798.677083333299</c:v>
                </c:pt>
                <c:pt idx="1601">
                  <c:v>40798.6875</c:v>
                </c:pt>
                <c:pt idx="1602">
                  <c:v>40798.697916666621</c:v>
                </c:pt>
                <c:pt idx="1603">
                  <c:v>40798.708333333336</c:v>
                </c:pt>
                <c:pt idx="1604">
                  <c:v>40798.71875</c:v>
                </c:pt>
                <c:pt idx="1605">
                  <c:v>40798.729166666591</c:v>
                </c:pt>
                <c:pt idx="1606">
                  <c:v>40798.739583333299</c:v>
                </c:pt>
                <c:pt idx="1607">
                  <c:v>40798.75</c:v>
                </c:pt>
                <c:pt idx="1608">
                  <c:v>40798.760416666621</c:v>
                </c:pt>
                <c:pt idx="1609">
                  <c:v>40798.770833333336</c:v>
                </c:pt>
                <c:pt idx="1610">
                  <c:v>40798.78125</c:v>
                </c:pt>
                <c:pt idx="1611">
                  <c:v>40798.791666666591</c:v>
                </c:pt>
                <c:pt idx="1612">
                  <c:v>40798.802083333336</c:v>
                </c:pt>
                <c:pt idx="1613">
                  <c:v>40798.812500000036</c:v>
                </c:pt>
                <c:pt idx="1614">
                  <c:v>40798.822916666664</c:v>
                </c:pt>
                <c:pt idx="1615">
                  <c:v>40798.833333333336</c:v>
                </c:pt>
                <c:pt idx="1616">
                  <c:v>40798.84375</c:v>
                </c:pt>
                <c:pt idx="1617">
                  <c:v>40798.854166666664</c:v>
                </c:pt>
                <c:pt idx="1618">
                  <c:v>40798.864583333336</c:v>
                </c:pt>
                <c:pt idx="1619">
                  <c:v>40798.875</c:v>
                </c:pt>
                <c:pt idx="1620">
                  <c:v>40798.885416666664</c:v>
                </c:pt>
                <c:pt idx="1621">
                  <c:v>40798.895833333336</c:v>
                </c:pt>
                <c:pt idx="1622">
                  <c:v>40798.906250000036</c:v>
                </c:pt>
                <c:pt idx="1623">
                  <c:v>40798.916666666664</c:v>
                </c:pt>
                <c:pt idx="1624">
                  <c:v>40798.927083333299</c:v>
                </c:pt>
                <c:pt idx="1625">
                  <c:v>40798.9375</c:v>
                </c:pt>
                <c:pt idx="1626">
                  <c:v>40798.947916666664</c:v>
                </c:pt>
                <c:pt idx="1627">
                  <c:v>40798.958333333343</c:v>
                </c:pt>
                <c:pt idx="1628">
                  <c:v>40798.96875</c:v>
                </c:pt>
                <c:pt idx="1629">
                  <c:v>40798.979166666621</c:v>
                </c:pt>
                <c:pt idx="1630">
                  <c:v>40798.989583333336</c:v>
                </c:pt>
                <c:pt idx="1631">
                  <c:v>40799</c:v>
                </c:pt>
                <c:pt idx="1632">
                  <c:v>40799.010416666664</c:v>
                </c:pt>
                <c:pt idx="1633">
                  <c:v>40799.020833333336</c:v>
                </c:pt>
                <c:pt idx="1634">
                  <c:v>40799.03125</c:v>
                </c:pt>
                <c:pt idx="1635">
                  <c:v>40799.041666666621</c:v>
                </c:pt>
                <c:pt idx="1636">
                  <c:v>40799.052083333336</c:v>
                </c:pt>
                <c:pt idx="1637">
                  <c:v>40799.0625</c:v>
                </c:pt>
                <c:pt idx="1638">
                  <c:v>40799.072916666664</c:v>
                </c:pt>
                <c:pt idx="1639">
                  <c:v>40799.083333333336</c:v>
                </c:pt>
                <c:pt idx="1640">
                  <c:v>40799.093749999985</c:v>
                </c:pt>
                <c:pt idx="1641">
                  <c:v>40799.104166666621</c:v>
                </c:pt>
                <c:pt idx="1642">
                  <c:v>40799.114583333336</c:v>
                </c:pt>
                <c:pt idx="1643">
                  <c:v>40799.124999999993</c:v>
                </c:pt>
                <c:pt idx="1644">
                  <c:v>40799.135416666621</c:v>
                </c:pt>
                <c:pt idx="1645">
                  <c:v>40799.145833333336</c:v>
                </c:pt>
                <c:pt idx="1646">
                  <c:v>40799.156250000036</c:v>
                </c:pt>
                <c:pt idx="1647">
                  <c:v>40799.166666666621</c:v>
                </c:pt>
                <c:pt idx="1648">
                  <c:v>40799.177083333299</c:v>
                </c:pt>
                <c:pt idx="1649">
                  <c:v>40799.1875</c:v>
                </c:pt>
                <c:pt idx="1650">
                  <c:v>40799.197916666621</c:v>
                </c:pt>
                <c:pt idx="1651">
                  <c:v>40799.208333333336</c:v>
                </c:pt>
                <c:pt idx="1652">
                  <c:v>40799.21875</c:v>
                </c:pt>
                <c:pt idx="1653">
                  <c:v>40799.229166666591</c:v>
                </c:pt>
                <c:pt idx="1654">
                  <c:v>40799.239583333299</c:v>
                </c:pt>
                <c:pt idx="1655">
                  <c:v>40799.25</c:v>
                </c:pt>
                <c:pt idx="1656">
                  <c:v>40799.260416666621</c:v>
                </c:pt>
                <c:pt idx="1657">
                  <c:v>40799.270833333336</c:v>
                </c:pt>
                <c:pt idx="1658">
                  <c:v>40799.28125</c:v>
                </c:pt>
                <c:pt idx="1659">
                  <c:v>40799.291666666591</c:v>
                </c:pt>
                <c:pt idx="1660">
                  <c:v>40799.302083333336</c:v>
                </c:pt>
                <c:pt idx="1661">
                  <c:v>40799.312500000036</c:v>
                </c:pt>
                <c:pt idx="1662">
                  <c:v>40799.322916666664</c:v>
                </c:pt>
                <c:pt idx="1663">
                  <c:v>40799.333333333336</c:v>
                </c:pt>
                <c:pt idx="1664">
                  <c:v>40799.34375</c:v>
                </c:pt>
                <c:pt idx="1665">
                  <c:v>40799.354166666664</c:v>
                </c:pt>
                <c:pt idx="1666">
                  <c:v>40799.364583333336</c:v>
                </c:pt>
                <c:pt idx="1667">
                  <c:v>40799.375</c:v>
                </c:pt>
                <c:pt idx="1668">
                  <c:v>40799.385416666664</c:v>
                </c:pt>
                <c:pt idx="1669">
                  <c:v>40799.395833333336</c:v>
                </c:pt>
                <c:pt idx="1670">
                  <c:v>40799.406250000036</c:v>
                </c:pt>
                <c:pt idx="1671">
                  <c:v>40799.416666666664</c:v>
                </c:pt>
                <c:pt idx="1672">
                  <c:v>40799.427083333299</c:v>
                </c:pt>
                <c:pt idx="1673">
                  <c:v>40799.4375</c:v>
                </c:pt>
                <c:pt idx="1674">
                  <c:v>40799.447916666664</c:v>
                </c:pt>
                <c:pt idx="1675">
                  <c:v>40799.458333333343</c:v>
                </c:pt>
                <c:pt idx="1676">
                  <c:v>40799.46875</c:v>
                </c:pt>
                <c:pt idx="1677">
                  <c:v>40799.479166666621</c:v>
                </c:pt>
                <c:pt idx="1678">
                  <c:v>40799.489583333336</c:v>
                </c:pt>
                <c:pt idx="1679">
                  <c:v>40799.5</c:v>
                </c:pt>
                <c:pt idx="1680">
                  <c:v>40799.510416666664</c:v>
                </c:pt>
                <c:pt idx="1681">
                  <c:v>40799.520833333336</c:v>
                </c:pt>
                <c:pt idx="1682">
                  <c:v>40799.53125</c:v>
                </c:pt>
                <c:pt idx="1683">
                  <c:v>40799.541666666621</c:v>
                </c:pt>
                <c:pt idx="1684">
                  <c:v>40799.552083333336</c:v>
                </c:pt>
                <c:pt idx="1685">
                  <c:v>40799.5625</c:v>
                </c:pt>
                <c:pt idx="1686">
                  <c:v>40799.572916666664</c:v>
                </c:pt>
                <c:pt idx="1687">
                  <c:v>40799.583333333336</c:v>
                </c:pt>
                <c:pt idx="1688">
                  <c:v>40799.593749999985</c:v>
                </c:pt>
                <c:pt idx="1689">
                  <c:v>40799.604166666621</c:v>
                </c:pt>
                <c:pt idx="1690">
                  <c:v>40799.614583333336</c:v>
                </c:pt>
                <c:pt idx="1691">
                  <c:v>40799.624999999993</c:v>
                </c:pt>
                <c:pt idx="1692">
                  <c:v>40799.635416666621</c:v>
                </c:pt>
                <c:pt idx="1693">
                  <c:v>40799.645833333336</c:v>
                </c:pt>
                <c:pt idx="1694">
                  <c:v>40799.656250000036</c:v>
                </c:pt>
                <c:pt idx="1695">
                  <c:v>40799.666666666621</c:v>
                </c:pt>
                <c:pt idx="1696">
                  <c:v>40799.677083333299</c:v>
                </c:pt>
                <c:pt idx="1697">
                  <c:v>40799.6875</c:v>
                </c:pt>
                <c:pt idx="1698">
                  <c:v>40799.697916666621</c:v>
                </c:pt>
                <c:pt idx="1699">
                  <c:v>40799.708333333336</c:v>
                </c:pt>
                <c:pt idx="1700">
                  <c:v>40799.71875</c:v>
                </c:pt>
                <c:pt idx="1701">
                  <c:v>40799.729166666591</c:v>
                </c:pt>
                <c:pt idx="1702">
                  <c:v>40799.739583333299</c:v>
                </c:pt>
                <c:pt idx="1703">
                  <c:v>40799.75</c:v>
                </c:pt>
                <c:pt idx="1704">
                  <c:v>40799.760416666621</c:v>
                </c:pt>
                <c:pt idx="1705">
                  <c:v>40799.770833333336</c:v>
                </c:pt>
                <c:pt idx="1706">
                  <c:v>40799.78125</c:v>
                </c:pt>
                <c:pt idx="1707">
                  <c:v>40799.791666666591</c:v>
                </c:pt>
                <c:pt idx="1708">
                  <c:v>40799.802083333336</c:v>
                </c:pt>
                <c:pt idx="1709">
                  <c:v>40799.812500000036</c:v>
                </c:pt>
                <c:pt idx="1710">
                  <c:v>40799.822916666664</c:v>
                </c:pt>
                <c:pt idx="1711">
                  <c:v>40799.833333333336</c:v>
                </c:pt>
                <c:pt idx="1712">
                  <c:v>40799.84375</c:v>
                </c:pt>
                <c:pt idx="1713">
                  <c:v>40799.854166666664</c:v>
                </c:pt>
                <c:pt idx="1714">
                  <c:v>40799.864583333336</c:v>
                </c:pt>
                <c:pt idx="1715">
                  <c:v>40799.875</c:v>
                </c:pt>
                <c:pt idx="1716">
                  <c:v>40799.885416666664</c:v>
                </c:pt>
                <c:pt idx="1717">
                  <c:v>40799.895833333336</c:v>
                </c:pt>
                <c:pt idx="1718">
                  <c:v>40799.906250000036</c:v>
                </c:pt>
                <c:pt idx="1719">
                  <c:v>40799.916666666664</c:v>
                </c:pt>
                <c:pt idx="1720">
                  <c:v>40799.927083333299</c:v>
                </c:pt>
                <c:pt idx="1721">
                  <c:v>40799.9375</c:v>
                </c:pt>
                <c:pt idx="1722">
                  <c:v>40799.947916666664</c:v>
                </c:pt>
                <c:pt idx="1723">
                  <c:v>40799.958333333343</c:v>
                </c:pt>
                <c:pt idx="1724">
                  <c:v>40799.96875</c:v>
                </c:pt>
                <c:pt idx="1725">
                  <c:v>40799.979166666621</c:v>
                </c:pt>
                <c:pt idx="1726">
                  <c:v>40799.989583333336</c:v>
                </c:pt>
                <c:pt idx="1727">
                  <c:v>40800</c:v>
                </c:pt>
                <c:pt idx="1728">
                  <c:v>40800.010416666664</c:v>
                </c:pt>
                <c:pt idx="1729">
                  <c:v>40800.020833333336</c:v>
                </c:pt>
                <c:pt idx="1730">
                  <c:v>40800.03125</c:v>
                </c:pt>
                <c:pt idx="1731">
                  <c:v>40800.041666666621</c:v>
                </c:pt>
                <c:pt idx="1732">
                  <c:v>40800.052083333336</c:v>
                </c:pt>
                <c:pt idx="1733">
                  <c:v>40800.0625</c:v>
                </c:pt>
                <c:pt idx="1734">
                  <c:v>40800.072916666664</c:v>
                </c:pt>
                <c:pt idx="1735">
                  <c:v>40800.083333333336</c:v>
                </c:pt>
                <c:pt idx="1736">
                  <c:v>40800.093749999985</c:v>
                </c:pt>
                <c:pt idx="1737">
                  <c:v>40800.104166666621</c:v>
                </c:pt>
                <c:pt idx="1738">
                  <c:v>40800.114583333336</c:v>
                </c:pt>
                <c:pt idx="1739">
                  <c:v>40800.124999999993</c:v>
                </c:pt>
                <c:pt idx="1740">
                  <c:v>40800.135416666621</c:v>
                </c:pt>
                <c:pt idx="1741">
                  <c:v>40800.145833333336</c:v>
                </c:pt>
                <c:pt idx="1742">
                  <c:v>40800.156250000036</c:v>
                </c:pt>
                <c:pt idx="1743">
                  <c:v>40800.166666666621</c:v>
                </c:pt>
                <c:pt idx="1744">
                  <c:v>40800.177083333299</c:v>
                </c:pt>
                <c:pt idx="1745">
                  <c:v>40800.1875</c:v>
                </c:pt>
                <c:pt idx="1746">
                  <c:v>40800.197916666621</c:v>
                </c:pt>
                <c:pt idx="1747">
                  <c:v>40800.208333333336</c:v>
                </c:pt>
                <c:pt idx="1748">
                  <c:v>40800.21875</c:v>
                </c:pt>
                <c:pt idx="1749">
                  <c:v>40800.229166666591</c:v>
                </c:pt>
                <c:pt idx="1750">
                  <c:v>40800.239583333299</c:v>
                </c:pt>
                <c:pt idx="1751">
                  <c:v>40800.25</c:v>
                </c:pt>
                <c:pt idx="1752">
                  <c:v>40800.260416666621</c:v>
                </c:pt>
                <c:pt idx="1753">
                  <c:v>40800.270833333336</c:v>
                </c:pt>
                <c:pt idx="1754">
                  <c:v>40800.28125</c:v>
                </c:pt>
                <c:pt idx="1755">
                  <c:v>40800.291666666591</c:v>
                </c:pt>
                <c:pt idx="1756">
                  <c:v>40800.302083333336</c:v>
                </c:pt>
                <c:pt idx="1757">
                  <c:v>40800.312500000036</c:v>
                </c:pt>
                <c:pt idx="1758">
                  <c:v>40800.322916666664</c:v>
                </c:pt>
                <c:pt idx="1759">
                  <c:v>40800.333333333336</c:v>
                </c:pt>
                <c:pt idx="1760">
                  <c:v>40800.34375</c:v>
                </c:pt>
                <c:pt idx="1761">
                  <c:v>40800.354166666664</c:v>
                </c:pt>
                <c:pt idx="1762">
                  <c:v>40800.364583333336</c:v>
                </c:pt>
                <c:pt idx="1763">
                  <c:v>40800.375</c:v>
                </c:pt>
                <c:pt idx="1764">
                  <c:v>40800.385416666664</c:v>
                </c:pt>
                <c:pt idx="1765">
                  <c:v>40800.395833333336</c:v>
                </c:pt>
                <c:pt idx="1766">
                  <c:v>40800.406250000036</c:v>
                </c:pt>
                <c:pt idx="1767">
                  <c:v>40800.416666666664</c:v>
                </c:pt>
                <c:pt idx="1768">
                  <c:v>40800.427083333299</c:v>
                </c:pt>
                <c:pt idx="1769">
                  <c:v>40800.4375</c:v>
                </c:pt>
                <c:pt idx="1770">
                  <c:v>40800.447916666664</c:v>
                </c:pt>
                <c:pt idx="1771">
                  <c:v>40800.458333333343</c:v>
                </c:pt>
                <c:pt idx="1772">
                  <c:v>40800.46875</c:v>
                </c:pt>
                <c:pt idx="1773">
                  <c:v>40800.479166666621</c:v>
                </c:pt>
                <c:pt idx="1774">
                  <c:v>40800.489583333336</c:v>
                </c:pt>
                <c:pt idx="1775">
                  <c:v>40800.5</c:v>
                </c:pt>
                <c:pt idx="1776">
                  <c:v>40800.510416666664</c:v>
                </c:pt>
                <c:pt idx="1777">
                  <c:v>40800.520833333336</c:v>
                </c:pt>
                <c:pt idx="1778">
                  <c:v>40800.53125</c:v>
                </c:pt>
                <c:pt idx="1779">
                  <c:v>40800.541666666621</c:v>
                </c:pt>
                <c:pt idx="1780">
                  <c:v>40800.552083333336</c:v>
                </c:pt>
                <c:pt idx="1781">
                  <c:v>40800.5625</c:v>
                </c:pt>
                <c:pt idx="1782">
                  <c:v>40800.572916666664</c:v>
                </c:pt>
                <c:pt idx="1783">
                  <c:v>40800.583333333336</c:v>
                </c:pt>
                <c:pt idx="1784">
                  <c:v>40800.593749999985</c:v>
                </c:pt>
                <c:pt idx="1785">
                  <c:v>40800.604166666621</c:v>
                </c:pt>
                <c:pt idx="1786">
                  <c:v>40800.614583333336</c:v>
                </c:pt>
                <c:pt idx="1787">
                  <c:v>40800.624999999993</c:v>
                </c:pt>
                <c:pt idx="1788">
                  <c:v>40800.635416666621</c:v>
                </c:pt>
                <c:pt idx="1789">
                  <c:v>40800.645833333336</c:v>
                </c:pt>
                <c:pt idx="1790">
                  <c:v>40800.656250000036</c:v>
                </c:pt>
                <c:pt idx="1791">
                  <c:v>40800.666666666621</c:v>
                </c:pt>
                <c:pt idx="1792">
                  <c:v>40800.677083333299</c:v>
                </c:pt>
                <c:pt idx="1793">
                  <c:v>40800.6875</c:v>
                </c:pt>
                <c:pt idx="1794">
                  <c:v>40800.697916666621</c:v>
                </c:pt>
                <c:pt idx="1795">
                  <c:v>40800.708333333336</c:v>
                </c:pt>
                <c:pt idx="1796">
                  <c:v>40800.71875</c:v>
                </c:pt>
                <c:pt idx="1797">
                  <c:v>40800.729166666591</c:v>
                </c:pt>
                <c:pt idx="1798">
                  <c:v>40800.739583333299</c:v>
                </c:pt>
                <c:pt idx="1799">
                  <c:v>40800.75</c:v>
                </c:pt>
                <c:pt idx="1800">
                  <c:v>40800.760416666621</c:v>
                </c:pt>
                <c:pt idx="1801">
                  <c:v>40800.770833333336</c:v>
                </c:pt>
                <c:pt idx="1802">
                  <c:v>40800.78125</c:v>
                </c:pt>
                <c:pt idx="1803">
                  <c:v>40800.791666666591</c:v>
                </c:pt>
                <c:pt idx="1804">
                  <c:v>40800.802083333336</c:v>
                </c:pt>
                <c:pt idx="1805">
                  <c:v>40800.812500000036</c:v>
                </c:pt>
                <c:pt idx="1806">
                  <c:v>40800.822916666664</c:v>
                </c:pt>
                <c:pt idx="1807">
                  <c:v>40800.833333333336</c:v>
                </c:pt>
                <c:pt idx="1808">
                  <c:v>40800.84375</c:v>
                </c:pt>
                <c:pt idx="1809">
                  <c:v>40800.854166666664</c:v>
                </c:pt>
                <c:pt idx="1810">
                  <c:v>40800.864583333336</c:v>
                </c:pt>
                <c:pt idx="1811">
                  <c:v>40800.875</c:v>
                </c:pt>
                <c:pt idx="1812">
                  <c:v>40800.885416666664</c:v>
                </c:pt>
                <c:pt idx="1813">
                  <c:v>40800.895833333336</c:v>
                </c:pt>
                <c:pt idx="1814">
                  <c:v>40800.906250000036</c:v>
                </c:pt>
                <c:pt idx="1815">
                  <c:v>40800.916666666664</c:v>
                </c:pt>
                <c:pt idx="1816">
                  <c:v>40800.927083333299</c:v>
                </c:pt>
                <c:pt idx="1817">
                  <c:v>40800.9375</c:v>
                </c:pt>
                <c:pt idx="1818">
                  <c:v>40800.947916666664</c:v>
                </c:pt>
                <c:pt idx="1819">
                  <c:v>40800.958333333343</c:v>
                </c:pt>
                <c:pt idx="1820">
                  <c:v>40800.96875</c:v>
                </c:pt>
                <c:pt idx="1821">
                  <c:v>40800.979166666621</c:v>
                </c:pt>
                <c:pt idx="1822">
                  <c:v>40800.989583333336</c:v>
                </c:pt>
              </c:numCache>
            </c:numRef>
          </c:xVal>
          <c:yVal>
            <c:numRef>
              <c:f>Sheet1!$E$1:$E$1824</c:f>
              <c:numCache>
                <c:formatCode>General</c:formatCode>
                <c:ptCount val="1824"/>
                <c:pt idx="0">
                  <c:v>675</c:v>
                </c:pt>
                <c:pt idx="1">
                  <c:v>662</c:v>
                </c:pt>
                <c:pt idx="2">
                  <c:v>662</c:v>
                </c:pt>
                <c:pt idx="3">
                  <c:v>649</c:v>
                </c:pt>
                <c:pt idx="4">
                  <c:v>649</c:v>
                </c:pt>
                <c:pt idx="5">
                  <c:v>649</c:v>
                </c:pt>
                <c:pt idx="6">
                  <c:v>636</c:v>
                </c:pt>
                <c:pt idx="7">
                  <c:v>636</c:v>
                </c:pt>
                <c:pt idx="8">
                  <c:v>636</c:v>
                </c:pt>
                <c:pt idx="9">
                  <c:v>636</c:v>
                </c:pt>
                <c:pt idx="10">
                  <c:v>623</c:v>
                </c:pt>
                <c:pt idx="11">
                  <c:v>623</c:v>
                </c:pt>
                <c:pt idx="12">
                  <c:v>623</c:v>
                </c:pt>
                <c:pt idx="13">
                  <c:v>611</c:v>
                </c:pt>
                <c:pt idx="14">
                  <c:v>611</c:v>
                </c:pt>
                <c:pt idx="15">
                  <c:v>611</c:v>
                </c:pt>
                <c:pt idx="16">
                  <c:v>611</c:v>
                </c:pt>
                <c:pt idx="17">
                  <c:v>599</c:v>
                </c:pt>
                <c:pt idx="18">
                  <c:v>599</c:v>
                </c:pt>
                <c:pt idx="19">
                  <c:v>599</c:v>
                </c:pt>
                <c:pt idx="20">
                  <c:v>599</c:v>
                </c:pt>
                <c:pt idx="21">
                  <c:v>599</c:v>
                </c:pt>
                <c:pt idx="22">
                  <c:v>563</c:v>
                </c:pt>
                <c:pt idx="23">
                  <c:v>563</c:v>
                </c:pt>
                <c:pt idx="24">
                  <c:v>563</c:v>
                </c:pt>
                <c:pt idx="25">
                  <c:v>563</c:v>
                </c:pt>
                <c:pt idx="26">
                  <c:v>563</c:v>
                </c:pt>
                <c:pt idx="27">
                  <c:v>552</c:v>
                </c:pt>
                <c:pt idx="28">
                  <c:v>552</c:v>
                </c:pt>
                <c:pt idx="29">
                  <c:v>552</c:v>
                </c:pt>
                <c:pt idx="30">
                  <c:v>552</c:v>
                </c:pt>
                <c:pt idx="31">
                  <c:v>541</c:v>
                </c:pt>
                <c:pt idx="32">
                  <c:v>541</c:v>
                </c:pt>
                <c:pt idx="33">
                  <c:v>541</c:v>
                </c:pt>
                <c:pt idx="34">
                  <c:v>541</c:v>
                </c:pt>
                <c:pt idx="35">
                  <c:v>541</c:v>
                </c:pt>
                <c:pt idx="36">
                  <c:v>529</c:v>
                </c:pt>
                <c:pt idx="37">
                  <c:v>529</c:v>
                </c:pt>
                <c:pt idx="38">
                  <c:v>529</c:v>
                </c:pt>
                <c:pt idx="39">
                  <c:v>529</c:v>
                </c:pt>
                <c:pt idx="40">
                  <c:v>529</c:v>
                </c:pt>
                <c:pt idx="41">
                  <c:v>519</c:v>
                </c:pt>
                <c:pt idx="42">
                  <c:v>519</c:v>
                </c:pt>
                <c:pt idx="43">
                  <c:v>497</c:v>
                </c:pt>
                <c:pt idx="44">
                  <c:v>497</c:v>
                </c:pt>
                <c:pt idx="45">
                  <c:v>497</c:v>
                </c:pt>
                <c:pt idx="46">
                  <c:v>487</c:v>
                </c:pt>
                <c:pt idx="47">
                  <c:v>487</c:v>
                </c:pt>
                <c:pt idx="48">
                  <c:v>487</c:v>
                </c:pt>
                <c:pt idx="49">
                  <c:v>487</c:v>
                </c:pt>
                <c:pt idx="50">
                  <c:v>466</c:v>
                </c:pt>
                <c:pt idx="51">
                  <c:v>466</c:v>
                </c:pt>
                <c:pt idx="52">
                  <c:v>466</c:v>
                </c:pt>
                <c:pt idx="53">
                  <c:v>457</c:v>
                </c:pt>
                <c:pt idx="54">
                  <c:v>457</c:v>
                </c:pt>
                <c:pt idx="55">
                  <c:v>457</c:v>
                </c:pt>
                <c:pt idx="56">
                  <c:v>457</c:v>
                </c:pt>
                <c:pt idx="57">
                  <c:v>447</c:v>
                </c:pt>
                <c:pt idx="58">
                  <c:v>447</c:v>
                </c:pt>
                <c:pt idx="59">
                  <c:v>447</c:v>
                </c:pt>
                <c:pt idx="60">
                  <c:v>447</c:v>
                </c:pt>
                <c:pt idx="61">
                  <c:v>437</c:v>
                </c:pt>
                <c:pt idx="62">
                  <c:v>437</c:v>
                </c:pt>
                <c:pt idx="63">
                  <c:v>437</c:v>
                </c:pt>
                <c:pt idx="64">
                  <c:v>437</c:v>
                </c:pt>
                <c:pt idx="65">
                  <c:v>428</c:v>
                </c:pt>
                <c:pt idx="66">
                  <c:v>428</c:v>
                </c:pt>
                <c:pt idx="67">
                  <c:v>428</c:v>
                </c:pt>
                <c:pt idx="68">
                  <c:v>428</c:v>
                </c:pt>
                <c:pt idx="69">
                  <c:v>428</c:v>
                </c:pt>
                <c:pt idx="70">
                  <c:v>419</c:v>
                </c:pt>
                <c:pt idx="71">
                  <c:v>419</c:v>
                </c:pt>
                <c:pt idx="72">
                  <c:v>419</c:v>
                </c:pt>
                <c:pt idx="73">
                  <c:v>419</c:v>
                </c:pt>
                <c:pt idx="74">
                  <c:v>419</c:v>
                </c:pt>
                <c:pt idx="75">
                  <c:v>419</c:v>
                </c:pt>
                <c:pt idx="76">
                  <c:v>419</c:v>
                </c:pt>
                <c:pt idx="77">
                  <c:v>409</c:v>
                </c:pt>
                <c:pt idx="78">
                  <c:v>409</c:v>
                </c:pt>
                <c:pt idx="79">
                  <c:v>409</c:v>
                </c:pt>
                <c:pt idx="80">
                  <c:v>409</c:v>
                </c:pt>
                <c:pt idx="81">
                  <c:v>409</c:v>
                </c:pt>
                <c:pt idx="82">
                  <c:v>409</c:v>
                </c:pt>
                <c:pt idx="83">
                  <c:v>409</c:v>
                </c:pt>
                <c:pt idx="84">
                  <c:v>409</c:v>
                </c:pt>
                <c:pt idx="85">
                  <c:v>409</c:v>
                </c:pt>
                <c:pt idx="86">
                  <c:v>400</c:v>
                </c:pt>
                <c:pt idx="87">
                  <c:v>400</c:v>
                </c:pt>
                <c:pt idx="88">
                  <c:v>400</c:v>
                </c:pt>
                <c:pt idx="89">
                  <c:v>400</c:v>
                </c:pt>
                <c:pt idx="90">
                  <c:v>392</c:v>
                </c:pt>
                <c:pt idx="91">
                  <c:v>392</c:v>
                </c:pt>
                <c:pt idx="92">
                  <c:v>392</c:v>
                </c:pt>
                <c:pt idx="93">
                  <c:v>392</c:v>
                </c:pt>
                <c:pt idx="94">
                  <c:v>392</c:v>
                </c:pt>
                <c:pt idx="95">
                  <c:v>392</c:v>
                </c:pt>
                <c:pt idx="96">
                  <c:v>457</c:v>
                </c:pt>
                <c:pt idx="97">
                  <c:v>371</c:v>
                </c:pt>
                <c:pt idx="98">
                  <c:v>371</c:v>
                </c:pt>
                <c:pt idx="99">
                  <c:v>371</c:v>
                </c:pt>
                <c:pt idx="100">
                  <c:v>371</c:v>
                </c:pt>
                <c:pt idx="101">
                  <c:v>371</c:v>
                </c:pt>
                <c:pt idx="102">
                  <c:v>371</c:v>
                </c:pt>
                <c:pt idx="103">
                  <c:v>371</c:v>
                </c:pt>
                <c:pt idx="104">
                  <c:v>371</c:v>
                </c:pt>
                <c:pt idx="105">
                  <c:v>371</c:v>
                </c:pt>
                <c:pt idx="106">
                  <c:v>383</c:v>
                </c:pt>
                <c:pt idx="107">
                  <c:v>383</c:v>
                </c:pt>
                <c:pt idx="108">
                  <c:v>383</c:v>
                </c:pt>
                <c:pt idx="109">
                  <c:v>394</c:v>
                </c:pt>
                <c:pt idx="110">
                  <c:v>394</c:v>
                </c:pt>
                <c:pt idx="111">
                  <c:v>394</c:v>
                </c:pt>
                <c:pt idx="112">
                  <c:v>394</c:v>
                </c:pt>
                <c:pt idx="113">
                  <c:v>406</c:v>
                </c:pt>
                <c:pt idx="114">
                  <c:v>417</c:v>
                </c:pt>
                <c:pt idx="115">
                  <c:v>430</c:v>
                </c:pt>
                <c:pt idx="116">
                  <c:v>455</c:v>
                </c:pt>
                <c:pt idx="117">
                  <c:v>480</c:v>
                </c:pt>
                <c:pt idx="118">
                  <c:v>549</c:v>
                </c:pt>
                <c:pt idx="119">
                  <c:v>626</c:v>
                </c:pt>
                <c:pt idx="120">
                  <c:v>748</c:v>
                </c:pt>
                <c:pt idx="121">
                  <c:v>846</c:v>
                </c:pt>
                <c:pt idx="122">
                  <c:v>949</c:v>
                </c:pt>
                <c:pt idx="123">
                  <c:v>1080</c:v>
                </c:pt>
                <c:pt idx="124">
                  <c:v>1290</c:v>
                </c:pt>
                <c:pt idx="125">
                  <c:v>1510</c:v>
                </c:pt>
                <c:pt idx="126">
                  <c:v>1730</c:v>
                </c:pt>
                <c:pt idx="127">
                  <c:v>2100</c:v>
                </c:pt>
                <c:pt idx="128">
                  <c:v>2570</c:v>
                </c:pt>
                <c:pt idx="129">
                  <c:v>3210</c:v>
                </c:pt>
                <c:pt idx="130">
                  <c:v>4030</c:v>
                </c:pt>
                <c:pt idx="131">
                  <c:v>5020</c:v>
                </c:pt>
                <c:pt idx="132">
                  <c:v>6090</c:v>
                </c:pt>
                <c:pt idx="133">
                  <c:v>7450</c:v>
                </c:pt>
                <c:pt idx="134">
                  <c:v>8900</c:v>
                </c:pt>
                <c:pt idx="135">
                  <c:v>10600</c:v>
                </c:pt>
                <c:pt idx="136">
                  <c:v>12500</c:v>
                </c:pt>
                <c:pt idx="137">
                  <c:v>14400</c:v>
                </c:pt>
                <c:pt idx="138">
                  <c:v>16500</c:v>
                </c:pt>
                <c:pt idx="139">
                  <c:v>18500</c:v>
                </c:pt>
                <c:pt idx="140">
                  <c:v>20500</c:v>
                </c:pt>
                <c:pt idx="141">
                  <c:v>22400</c:v>
                </c:pt>
                <c:pt idx="142">
                  <c:v>23800</c:v>
                </c:pt>
                <c:pt idx="143">
                  <c:v>25400</c:v>
                </c:pt>
                <c:pt idx="144">
                  <c:v>27100</c:v>
                </c:pt>
                <c:pt idx="145">
                  <c:v>29100</c:v>
                </c:pt>
                <c:pt idx="146">
                  <c:v>30300</c:v>
                </c:pt>
                <c:pt idx="147">
                  <c:v>31900</c:v>
                </c:pt>
                <c:pt idx="148">
                  <c:v>33100</c:v>
                </c:pt>
                <c:pt idx="149">
                  <c:v>34200</c:v>
                </c:pt>
                <c:pt idx="150">
                  <c:v>35400</c:v>
                </c:pt>
                <c:pt idx="151">
                  <c:v>36300</c:v>
                </c:pt>
                <c:pt idx="152">
                  <c:v>37400</c:v>
                </c:pt>
                <c:pt idx="153">
                  <c:v>38400</c:v>
                </c:pt>
                <c:pt idx="154">
                  <c:v>39600</c:v>
                </c:pt>
                <c:pt idx="155">
                  <c:v>40900</c:v>
                </c:pt>
                <c:pt idx="156">
                  <c:v>42000</c:v>
                </c:pt>
                <c:pt idx="157">
                  <c:v>43000</c:v>
                </c:pt>
                <c:pt idx="158">
                  <c:v>44100</c:v>
                </c:pt>
                <c:pt idx="159">
                  <c:v>45000</c:v>
                </c:pt>
                <c:pt idx="160">
                  <c:v>45800</c:v>
                </c:pt>
                <c:pt idx="161">
                  <c:v>46800</c:v>
                </c:pt>
                <c:pt idx="162">
                  <c:v>47500</c:v>
                </c:pt>
                <c:pt idx="163">
                  <c:v>48000</c:v>
                </c:pt>
                <c:pt idx="164">
                  <c:v>48500</c:v>
                </c:pt>
                <c:pt idx="165">
                  <c:v>49400</c:v>
                </c:pt>
                <c:pt idx="166">
                  <c:v>50400</c:v>
                </c:pt>
                <c:pt idx="167">
                  <c:v>51500</c:v>
                </c:pt>
                <c:pt idx="168">
                  <c:v>52400</c:v>
                </c:pt>
                <c:pt idx="169">
                  <c:v>53600</c:v>
                </c:pt>
                <c:pt idx="170">
                  <c:v>55100</c:v>
                </c:pt>
                <c:pt idx="171">
                  <c:v>56300</c:v>
                </c:pt>
                <c:pt idx="172">
                  <c:v>58000</c:v>
                </c:pt>
                <c:pt idx="173">
                  <c:v>59700</c:v>
                </c:pt>
                <c:pt idx="174">
                  <c:v>62100</c:v>
                </c:pt>
                <c:pt idx="175">
                  <c:v>64300</c:v>
                </c:pt>
                <c:pt idx="176">
                  <c:v>67600</c:v>
                </c:pt>
                <c:pt idx="177">
                  <c:v>78900</c:v>
                </c:pt>
                <c:pt idx="178">
                  <c:v>80800</c:v>
                </c:pt>
                <c:pt idx="179">
                  <c:v>85700</c:v>
                </c:pt>
                <c:pt idx="180">
                  <c:v>89600</c:v>
                </c:pt>
                <c:pt idx="181">
                  <c:v>93800</c:v>
                </c:pt>
                <c:pt idx="182">
                  <c:v>98800</c:v>
                </c:pt>
                <c:pt idx="183">
                  <c:v>103000</c:v>
                </c:pt>
                <c:pt idx="184">
                  <c:v>105000</c:v>
                </c:pt>
                <c:pt idx="185">
                  <c:v>105000</c:v>
                </c:pt>
                <c:pt idx="186">
                  <c:v>108000</c:v>
                </c:pt>
                <c:pt idx="187">
                  <c:v>110000</c:v>
                </c:pt>
                <c:pt idx="188">
                  <c:v>112000</c:v>
                </c:pt>
                <c:pt idx="189">
                  <c:v>115000</c:v>
                </c:pt>
                <c:pt idx="190">
                  <c:v>116000</c:v>
                </c:pt>
                <c:pt idx="191">
                  <c:v>118000</c:v>
                </c:pt>
                <c:pt idx="192">
                  <c:v>119000</c:v>
                </c:pt>
                <c:pt idx="193">
                  <c:v>121000</c:v>
                </c:pt>
                <c:pt idx="194">
                  <c:v>121000</c:v>
                </c:pt>
                <c:pt idx="195">
                  <c:v>122000</c:v>
                </c:pt>
                <c:pt idx="196">
                  <c:v>123000</c:v>
                </c:pt>
                <c:pt idx="197">
                  <c:v>124000</c:v>
                </c:pt>
                <c:pt idx="198">
                  <c:v>125000</c:v>
                </c:pt>
                <c:pt idx="199">
                  <c:v>126000</c:v>
                </c:pt>
                <c:pt idx="200">
                  <c:v>126000</c:v>
                </c:pt>
                <c:pt idx="201">
                  <c:v>127000</c:v>
                </c:pt>
                <c:pt idx="202">
                  <c:v>128000</c:v>
                </c:pt>
                <c:pt idx="203">
                  <c:v>127000</c:v>
                </c:pt>
                <c:pt idx="204">
                  <c:v>126000</c:v>
                </c:pt>
                <c:pt idx="205">
                  <c:v>125000</c:v>
                </c:pt>
                <c:pt idx="206">
                  <c:v>123000</c:v>
                </c:pt>
                <c:pt idx="207">
                  <c:v>121000</c:v>
                </c:pt>
                <c:pt idx="208">
                  <c:v>117000</c:v>
                </c:pt>
                <c:pt idx="209">
                  <c:v>113000</c:v>
                </c:pt>
                <c:pt idx="210">
                  <c:v>107000</c:v>
                </c:pt>
                <c:pt idx="211">
                  <c:v>101000</c:v>
                </c:pt>
                <c:pt idx="212">
                  <c:v>99500</c:v>
                </c:pt>
                <c:pt idx="213">
                  <c:v>98200</c:v>
                </c:pt>
                <c:pt idx="214">
                  <c:v>97200</c:v>
                </c:pt>
                <c:pt idx="215">
                  <c:v>95300</c:v>
                </c:pt>
                <c:pt idx="216">
                  <c:v>93200</c:v>
                </c:pt>
                <c:pt idx="217">
                  <c:v>91100</c:v>
                </c:pt>
                <c:pt idx="218">
                  <c:v>89600</c:v>
                </c:pt>
                <c:pt idx="219">
                  <c:v>88800</c:v>
                </c:pt>
                <c:pt idx="220">
                  <c:v>88500</c:v>
                </c:pt>
                <c:pt idx="221">
                  <c:v>85300</c:v>
                </c:pt>
                <c:pt idx="222">
                  <c:v>82900</c:v>
                </c:pt>
                <c:pt idx="223">
                  <c:v>81700</c:v>
                </c:pt>
                <c:pt idx="224">
                  <c:v>81400</c:v>
                </c:pt>
                <c:pt idx="225">
                  <c:v>79200</c:v>
                </c:pt>
                <c:pt idx="226">
                  <c:v>77400</c:v>
                </c:pt>
                <c:pt idx="227">
                  <c:v>75700</c:v>
                </c:pt>
                <c:pt idx="228">
                  <c:v>73200</c:v>
                </c:pt>
                <c:pt idx="229">
                  <c:v>71100</c:v>
                </c:pt>
                <c:pt idx="230">
                  <c:v>69300</c:v>
                </c:pt>
                <c:pt idx="231">
                  <c:v>68200</c:v>
                </c:pt>
                <c:pt idx="232">
                  <c:v>67800</c:v>
                </c:pt>
                <c:pt idx="233">
                  <c:v>65900</c:v>
                </c:pt>
                <c:pt idx="234">
                  <c:v>64600</c:v>
                </c:pt>
                <c:pt idx="235">
                  <c:v>63700</c:v>
                </c:pt>
                <c:pt idx="236">
                  <c:v>60200</c:v>
                </c:pt>
                <c:pt idx="237">
                  <c:v>61000</c:v>
                </c:pt>
                <c:pt idx="238">
                  <c:v>59600</c:v>
                </c:pt>
                <c:pt idx="239">
                  <c:v>59000</c:v>
                </c:pt>
                <c:pt idx="240">
                  <c:v>57900</c:v>
                </c:pt>
                <c:pt idx="241">
                  <c:v>56700</c:v>
                </c:pt>
                <c:pt idx="242">
                  <c:v>55300</c:v>
                </c:pt>
                <c:pt idx="243">
                  <c:v>55300</c:v>
                </c:pt>
                <c:pt idx="244">
                  <c:v>54700</c:v>
                </c:pt>
                <c:pt idx="245">
                  <c:v>53300</c:v>
                </c:pt>
                <c:pt idx="246">
                  <c:v>51500</c:v>
                </c:pt>
                <c:pt idx="247">
                  <c:v>49800</c:v>
                </c:pt>
                <c:pt idx="248">
                  <c:v>48500</c:v>
                </c:pt>
                <c:pt idx="249">
                  <c:v>46700</c:v>
                </c:pt>
                <c:pt idx="250">
                  <c:v>44800</c:v>
                </c:pt>
                <c:pt idx="251">
                  <c:v>43800</c:v>
                </c:pt>
                <c:pt idx="252">
                  <c:v>42500</c:v>
                </c:pt>
                <c:pt idx="253">
                  <c:v>41000</c:v>
                </c:pt>
                <c:pt idx="254">
                  <c:v>40000</c:v>
                </c:pt>
                <c:pt idx="255">
                  <c:v>38600</c:v>
                </c:pt>
                <c:pt idx="256">
                  <c:v>37200</c:v>
                </c:pt>
                <c:pt idx="257">
                  <c:v>36200</c:v>
                </c:pt>
                <c:pt idx="258">
                  <c:v>35100</c:v>
                </c:pt>
                <c:pt idx="259">
                  <c:v>33700</c:v>
                </c:pt>
                <c:pt idx="260">
                  <c:v>32600</c:v>
                </c:pt>
                <c:pt idx="261">
                  <c:v>31200</c:v>
                </c:pt>
                <c:pt idx="262">
                  <c:v>30000</c:v>
                </c:pt>
                <c:pt idx="263">
                  <c:v>29100</c:v>
                </c:pt>
                <c:pt idx="264">
                  <c:v>28100</c:v>
                </c:pt>
                <c:pt idx="265">
                  <c:v>27300</c:v>
                </c:pt>
                <c:pt idx="266">
                  <c:v>27100</c:v>
                </c:pt>
                <c:pt idx="267">
                  <c:v>26100</c:v>
                </c:pt>
                <c:pt idx="268">
                  <c:v>25100</c:v>
                </c:pt>
                <c:pt idx="269">
                  <c:v>24400</c:v>
                </c:pt>
                <c:pt idx="270">
                  <c:v>23700</c:v>
                </c:pt>
                <c:pt idx="271">
                  <c:v>23000</c:v>
                </c:pt>
                <c:pt idx="272">
                  <c:v>22500</c:v>
                </c:pt>
                <c:pt idx="273">
                  <c:v>21700</c:v>
                </c:pt>
                <c:pt idx="274">
                  <c:v>21300</c:v>
                </c:pt>
                <c:pt idx="275">
                  <c:v>21000</c:v>
                </c:pt>
                <c:pt idx="276">
                  <c:v>20500</c:v>
                </c:pt>
                <c:pt idx="277">
                  <c:v>20100</c:v>
                </c:pt>
                <c:pt idx="278">
                  <c:v>19700</c:v>
                </c:pt>
                <c:pt idx="279">
                  <c:v>19300</c:v>
                </c:pt>
                <c:pt idx="280">
                  <c:v>18900</c:v>
                </c:pt>
                <c:pt idx="281">
                  <c:v>18600</c:v>
                </c:pt>
                <c:pt idx="282">
                  <c:v>18000</c:v>
                </c:pt>
                <c:pt idx="283">
                  <c:v>17600</c:v>
                </c:pt>
                <c:pt idx="284">
                  <c:v>17200</c:v>
                </c:pt>
                <c:pt idx="285">
                  <c:v>16900</c:v>
                </c:pt>
                <c:pt idx="286">
                  <c:v>16800</c:v>
                </c:pt>
                <c:pt idx="287">
                  <c:v>16400</c:v>
                </c:pt>
                <c:pt idx="288">
                  <c:v>16400</c:v>
                </c:pt>
                <c:pt idx="289">
                  <c:v>16000</c:v>
                </c:pt>
                <c:pt idx="290">
                  <c:v>15700</c:v>
                </c:pt>
                <c:pt idx="291">
                  <c:v>15600</c:v>
                </c:pt>
                <c:pt idx="292">
                  <c:v>15300</c:v>
                </c:pt>
                <c:pt idx="293">
                  <c:v>15200</c:v>
                </c:pt>
                <c:pt idx="294">
                  <c:v>15000</c:v>
                </c:pt>
                <c:pt idx="295">
                  <c:v>14900</c:v>
                </c:pt>
                <c:pt idx="296">
                  <c:v>14700</c:v>
                </c:pt>
                <c:pt idx="297">
                  <c:v>14600</c:v>
                </c:pt>
                <c:pt idx="298">
                  <c:v>14400</c:v>
                </c:pt>
                <c:pt idx="299">
                  <c:v>14200</c:v>
                </c:pt>
                <c:pt idx="300">
                  <c:v>14000</c:v>
                </c:pt>
                <c:pt idx="301">
                  <c:v>13800</c:v>
                </c:pt>
                <c:pt idx="302">
                  <c:v>13600</c:v>
                </c:pt>
                <c:pt idx="303">
                  <c:v>13500</c:v>
                </c:pt>
                <c:pt idx="304">
                  <c:v>13300</c:v>
                </c:pt>
                <c:pt idx="305">
                  <c:v>13200</c:v>
                </c:pt>
                <c:pt idx="306">
                  <c:v>13200</c:v>
                </c:pt>
                <c:pt idx="307">
                  <c:v>13200</c:v>
                </c:pt>
                <c:pt idx="308">
                  <c:v>12900</c:v>
                </c:pt>
                <c:pt idx="309">
                  <c:v>12800</c:v>
                </c:pt>
                <c:pt idx="310">
                  <c:v>12800</c:v>
                </c:pt>
                <c:pt idx="311">
                  <c:v>12800</c:v>
                </c:pt>
                <c:pt idx="312">
                  <c:v>12800</c:v>
                </c:pt>
                <c:pt idx="313">
                  <c:v>12800</c:v>
                </c:pt>
                <c:pt idx="314">
                  <c:v>12500</c:v>
                </c:pt>
                <c:pt idx="315">
                  <c:v>12500</c:v>
                </c:pt>
                <c:pt idx="316">
                  <c:v>12400</c:v>
                </c:pt>
                <c:pt idx="317">
                  <c:v>12400</c:v>
                </c:pt>
                <c:pt idx="318">
                  <c:v>12200</c:v>
                </c:pt>
                <c:pt idx="319">
                  <c:v>12200</c:v>
                </c:pt>
                <c:pt idx="320">
                  <c:v>12100</c:v>
                </c:pt>
                <c:pt idx="321">
                  <c:v>12100</c:v>
                </c:pt>
                <c:pt idx="322">
                  <c:v>12000</c:v>
                </c:pt>
                <c:pt idx="323">
                  <c:v>12000</c:v>
                </c:pt>
                <c:pt idx="324">
                  <c:v>12000</c:v>
                </c:pt>
                <c:pt idx="325">
                  <c:v>11900</c:v>
                </c:pt>
                <c:pt idx="326">
                  <c:v>11800</c:v>
                </c:pt>
                <c:pt idx="327">
                  <c:v>11800</c:v>
                </c:pt>
                <c:pt idx="328">
                  <c:v>11800</c:v>
                </c:pt>
                <c:pt idx="329">
                  <c:v>11700</c:v>
                </c:pt>
                <c:pt idx="330">
                  <c:v>11700</c:v>
                </c:pt>
                <c:pt idx="331">
                  <c:v>11600</c:v>
                </c:pt>
                <c:pt idx="332">
                  <c:v>11600</c:v>
                </c:pt>
                <c:pt idx="333">
                  <c:v>11600</c:v>
                </c:pt>
                <c:pt idx="334">
                  <c:v>11500</c:v>
                </c:pt>
                <c:pt idx="335">
                  <c:v>11400</c:v>
                </c:pt>
                <c:pt idx="336">
                  <c:v>11400</c:v>
                </c:pt>
                <c:pt idx="337">
                  <c:v>11400</c:v>
                </c:pt>
                <c:pt idx="338">
                  <c:v>11300</c:v>
                </c:pt>
                <c:pt idx="339">
                  <c:v>11100</c:v>
                </c:pt>
                <c:pt idx="340">
                  <c:v>11100</c:v>
                </c:pt>
                <c:pt idx="341">
                  <c:v>11000</c:v>
                </c:pt>
                <c:pt idx="342">
                  <c:v>11000</c:v>
                </c:pt>
                <c:pt idx="343">
                  <c:v>10900</c:v>
                </c:pt>
                <c:pt idx="344">
                  <c:v>10900</c:v>
                </c:pt>
                <c:pt idx="345">
                  <c:v>10800</c:v>
                </c:pt>
                <c:pt idx="346">
                  <c:v>10400</c:v>
                </c:pt>
                <c:pt idx="347">
                  <c:v>10400</c:v>
                </c:pt>
                <c:pt idx="348">
                  <c:v>10300</c:v>
                </c:pt>
                <c:pt idx="349">
                  <c:v>10300</c:v>
                </c:pt>
                <c:pt idx="350">
                  <c:v>10200</c:v>
                </c:pt>
                <c:pt idx="351">
                  <c:v>10100</c:v>
                </c:pt>
                <c:pt idx="352">
                  <c:v>10000</c:v>
                </c:pt>
                <c:pt idx="353">
                  <c:v>9910</c:v>
                </c:pt>
                <c:pt idx="354">
                  <c:v>9850</c:v>
                </c:pt>
                <c:pt idx="355">
                  <c:v>9800</c:v>
                </c:pt>
                <c:pt idx="356">
                  <c:v>9750</c:v>
                </c:pt>
                <c:pt idx="357">
                  <c:v>9650</c:v>
                </c:pt>
                <c:pt idx="358">
                  <c:v>9600</c:v>
                </c:pt>
                <c:pt idx="359">
                  <c:v>9550</c:v>
                </c:pt>
                <c:pt idx="360">
                  <c:v>9450</c:v>
                </c:pt>
                <c:pt idx="361">
                  <c:v>9400</c:v>
                </c:pt>
                <c:pt idx="362">
                  <c:v>9400</c:v>
                </c:pt>
                <c:pt idx="363">
                  <c:v>9250</c:v>
                </c:pt>
                <c:pt idx="364">
                  <c:v>9200</c:v>
                </c:pt>
                <c:pt idx="365">
                  <c:v>9150</c:v>
                </c:pt>
                <c:pt idx="366">
                  <c:v>9100</c:v>
                </c:pt>
                <c:pt idx="367">
                  <c:v>9100</c:v>
                </c:pt>
                <c:pt idx="368">
                  <c:v>9050</c:v>
                </c:pt>
                <c:pt idx="369">
                  <c:v>9000</c:v>
                </c:pt>
                <c:pt idx="370">
                  <c:v>8950</c:v>
                </c:pt>
                <c:pt idx="371">
                  <c:v>8850</c:v>
                </c:pt>
                <c:pt idx="372">
                  <c:v>8850</c:v>
                </c:pt>
                <c:pt idx="373">
                  <c:v>8850</c:v>
                </c:pt>
                <c:pt idx="374">
                  <c:v>8850</c:v>
                </c:pt>
                <c:pt idx="375">
                  <c:v>8800</c:v>
                </c:pt>
                <c:pt idx="376">
                  <c:v>8800</c:v>
                </c:pt>
                <c:pt idx="377">
                  <c:v>8660</c:v>
                </c:pt>
                <c:pt idx="378">
                  <c:v>8660</c:v>
                </c:pt>
                <c:pt idx="379">
                  <c:v>8560</c:v>
                </c:pt>
                <c:pt idx="380">
                  <c:v>8560</c:v>
                </c:pt>
                <c:pt idx="381">
                  <c:v>8510</c:v>
                </c:pt>
                <c:pt idx="382">
                  <c:v>8510</c:v>
                </c:pt>
                <c:pt idx="383">
                  <c:v>8460</c:v>
                </c:pt>
                <c:pt idx="384">
                  <c:v>8370</c:v>
                </c:pt>
                <c:pt idx="385">
                  <c:v>8370</c:v>
                </c:pt>
                <c:pt idx="386">
                  <c:v>8320</c:v>
                </c:pt>
                <c:pt idx="387">
                  <c:v>8320</c:v>
                </c:pt>
                <c:pt idx="388">
                  <c:v>8230</c:v>
                </c:pt>
                <c:pt idx="389">
                  <c:v>8230</c:v>
                </c:pt>
                <c:pt idx="390">
                  <c:v>8230</c:v>
                </c:pt>
                <c:pt idx="391">
                  <c:v>8090</c:v>
                </c:pt>
                <c:pt idx="392">
                  <c:v>8090</c:v>
                </c:pt>
                <c:pt idx="393">
                  <c:v>8090</c:v>
                </c:pt>
                <c:pt idx="394">
                  <c:v>8040</c:v>
                </c:pt>
                <c:pt idx="395">
                  <c:v>8040</c:v>
                </c:pt>
                <c:pt idx="396">
                  <c:v>8040</c:v>
                </c:pt>
                <c:pt idx="397">
                  <c:v>7990</c:v>
                </c:pt>
                <c:pt idx="398">
                  <c:v>7950</c:v>
                </c:pt>
                <c:pt idx="399">
                  <c:v>7950</c:v>
                </c:pt>
                <c:pt idx="400">
                  <c:v>7950</c:v>
                </c:pt>
                <c:pt idx="401">
                  <c:v>7900</c:v>
                </c:pt>
                <c:pt idx="402">
                  <c:v>7860</c:v>
                </c:pt>
                <c:pt idx="403">
                  <c:v>7860</c:v>
                </c:pt>
                <c:pt idx="404">
                  <c:v>7810</c:v>
                </c:pt>
                <c:pt idx="405">
                  <c:v>7810</c:v>
                </c:pt>
                <c:pt idx="406">
                  <c:v>7810</c:v>
                </c:pt>
                <c:pt idx="407">
                  <c:v>7810</c:v>
                </c:pt>
                <c:pt idx="408">
                  <c:v>7720</c:v>
                </c:pt>
                <c:pt idx="409">
                  <c:v>7720</c:v>
                </c:pt>
                <c:pt idx="410">
                  <c:v>7630</c:v>
                </c:pt>
                <c:pt idx="411">
                  <c:v>7630</c:v>
                </c:pt>
                <c:pt idx="412">
                  <c:v>7630</c:v>
                </c:pt>
                <c:pt idx="413">
                  <c:v>7580</c:v>
                </c:pt>
                <c:pt idx="414">
                  <c:v>7580</c:v>
                </c:pt>
                <c:pt idx="415">
                  <c:v>7580</c:v>
                </c:pt>
                <c:pt idx="416">
                  <c:v>7540</c:v>
                </c:pt>
                <c:pt idx="417">
                  <c:v>7540</c:v>
                </c:pt>
                <c:pt idx="418">
                  <c:v>7450</c:v>
                </c:pt>
                <c:pt idx="419">
                  <c:v>7450</c:v>
                </c:pt>
                <c:pt idx="420">
                  <c:v>7450</c:v>
                </c:pt>
                <c:pt idx="421">
                  <c:v>7410</c:v>
                </c:pt>
                <c:pt idx="422">
                  <c:v>7360</c:v>
                </c:pt>
                <c:pt idx="423">
                  <c:v>7270</c:v>
                </c:pt>
                <c:pt idx="424">
                  <c:v>7270</c:v>
                </c:pt>
                <c:pt idx="425">
                  <c:v>7230</c:v>
                </c:pt>
                <c:pt idx="426">
                  <c:v>7230</c:v>
                </c:pt>
                <c:pt idx="427">
                  <c:v>7180</c:v>
                </c:pt>
                <c:pt idx="428">
                  <c:v>7140</c:v>
                </c:pt>
                <c:pt idx="429">
                  <c:v>7140</c:v>
                </c:pt>
                <c:pt idx="430">
                  <c:v>7140</c:v>
                </c:pt>
                <c:pt idx="431">
                  <c:v>7140</c:v>
                </c:pt>
                <c:pt idx="432">
                  <c:v>7100</c:v>
                </c:pt>
                <c:pt idx="433">
                  <c:v>7100</c:v>
                </c:pt>
                <c:pt idx="434">
                  <c:v>7050</c:v>
                </c:pt>
                <c:pt idx="435">
                  <c:v>7050</c:v>
                </c:pt>
                <c:pt idx="436">
                  <c:v>7010</c:v>
                </c:pt>
                <c:pt idx="437">
                  <c:v>7010</c:v>
                </c:pt>
                <c:pt idx="438">
                  <c:v>7010</c:v>
                </c:pt>
                <c:pt idx="439">
                  <c:v>6970</c:v>
                </c:pt>
                <c:pt idx="440">
                  <c:v>6970</c:v>
                </c:pt>
                <c:pt idx="441">
                  <c:v>6920</c:v>
                </c:pt>
                <c:pt idx="442">
                  <c:v>6920</c:v>
                </c:pt>
                <c:pt idx="443">
                  <c:v>6880</c:v>
                </c:pt>
                <c:pt idx="444">
                  <c:v>6880</c:v>
                </c:pt>
                <c:pt idx="445">
                  <c:v>6840</c:v>
                </c:pt>
                <c:pt idx="446">
                  <c:v>6800</c:v>
                </c:pt>
                <c:pt idx="447">
                  <c:v>6750</c:v>
                </c:pt>
                <c:pt idx="448">
                  <c:v>6750</c:v>
                </c:pt>
                <c:pt idx="449">
                  <c:v>6710</c:v>
                </c:pt>
                <c:pt idx="450">
                  <c:v>6710</c:v>
                </c:pt>
                <c:pt idx="451">
                  <c:v>6670</c:v>
                </c:pt>
                <c:pt idx="452">
                  <c:v>6670</c:v>
                </c:pt>
                <c:pt idx="453">
                  <c:v>6670</c:v>
                </c:pt>
                <c:pt idx="454">
                  <c:v>6540</c:v>
                </c:pt>
                <c:pt idx="455">
                  <c:v>6540</c:v>
                </c:pt>
                <c:pt idx="456">
                  <c:v>6540</c:v>
                </c:pt>
                <c:pt idx="457">
                  <c:v>6500</c:v>
                </c:pt>
                <c:pt idx="458">
                  <c:v>6500</c:v>
                </c:pt>
                <c:pt idx="459">
                  <c:v>6460</c:v>
                </c:pt>
                <c:pt idx="460">
                  <c:v>6420</c:v>
                </c:pt>
                <c:pt idx="461">
                  <c:v>6380</c:v>
                </c:pt>
                <c:pt idx="462">
                  <c:v>6300</c:v>
                </c:pt>
                <c:pt idx="463">
                  <c:v>6300</c:v>
                </c:pt>
                <c:pt idx="464">
                  <c:v>6300</c:v>
                </c:pt>
                <c:pt idx="465">
                  <c:v>6220</c:v>
                </c:pt>
                <c:pt idx="466">
                  <c:v>6220</c:v>
                </c:pt>
                <c:pt idx="467">
                  <c:v>6170</c:v>
                </c:pt>
                <c:pt idx="468">
                  <c:v>6170</c:v>
                </c:pt>
                <c:pt idx="469">
                  <c:v>6170</c:v>
                </c:pt>
                <c:pt idx="470">
                  <c:v>6170</c:v>
                </c:pt>
                <c:pt idx="471">
                  <c:v>6010</c:v>
                </c:pt>
                <c:pt idx="472">
                  <c:v>5970</c:v>
                </c:pt>
                <c:pt idx="473">
                  <c:v>5970</c:v>
                </c:pt>
                <c:pt idx="474">
                  <c:v>5970</c:v>
                </c:pt>
                <c:pt idx="475">
                  <c:v>5900</c:v>
                </c:pt>
                <c:pt idx="476">
                  <c:v>5900</c:v>
                </c:pt>
                <c:pt idx="477">
                  <c:v>5780</c:v>
                </c:pt>
                <c:pt idx="478">
                  <c:v>5780</c:v>
                </c:pt>
                <c:pt idx="479">
                  <c:v>5740</c:v>
                </c:pt>
                <c:pt idx="480">
                  <c:v>5660</c:v>
                </c:pt>
                <c:pt idx="481">
                  <c:v>5550</c:v>
                </c:pt>
                <c:pt idx="482">
                  <c:v>5510</c:v>
                </c:pt>
                <c:pt idx="483">
                  <c:v>5430</c:v>
                </c:pt>
                <c:pt idx="484">
                  <c:v>5390</c:v>
                </c:pt>
                <c:pt idx="485">
                  <c:v>5390</c:v>
                </c:pt>
                <c:pt idx="486">
                  <c:v>5320</c:v>
                </c:pt>
                <c:pt idx="487">
                  <c:v>5240</c:v>
                </c:pt>
                <c:pt idx="488">
                  <c:v>5170</c:v>
                </c:pt>
                <c:pt idx="489">
                  <c:v>5170</c:v>
                </c:pt>
                <c:pt idx="490">
                  <c:v>5130</c:v>
                </c:pt>
                <c:pt idx="491">
                  <c:v>5060</c:v>
                </c:pt>
                <c:pt idx="492">
                  <c:v>5060</c:v>
                </c:pt>
                <c:pt idx="493">
                  <c:v>4990</c:v>
                </c:pt>
                <c:pt idx="494">
                  <c:v>4920</c:v>
                </c:pt>
                <c:pt idx="495">
                  <c:v>4880</c:v>
                </c:pt>
                <c:pt idx="496">
                  <c:v>4850</c:v>
                </c:pt>
                <c:pt idx="497">
                  <c:v>4810</c:v>
                </c:pt>
                <c:pt idx="498">
                  <c:v>4810</c:v>
                </c:pt>
                <c:pt idx="499">
                  <c:v>4670</c:v>
                </c:pt>
                <c:pt idx="500">
                  <c:v>4630</c:v>
                </c:pt>
                <c:pt idx="501">
                  <c:v>4600</c:v>
                </c:pt>
                <c:pt idx="502">
                  <c:v>4560</c:v>
                </c:pt>
                <c:pt idx="503">
                  <c:v>4530</c:v>
                </c:pt>
                <c:pt idx="504">
                  <c:v>4530</c:v>
                </c:pt>
                <c:pt idx="505">
                  <c:v>4500</c:v>
                </c:pt>
                <c:pt idx="506">
                  <c:v>4500</c:v>
                </c:pt>
                <c:pt idx="507">
                  <c:v>4460</c:v>
                </c:pt>
                <c:pt idx="508">
                  <c:v>4460</c:v>
                </c:pt>
                <c:pt idx="509">
                  <c:v>4430</c:v>
                </c:pt>
                <c:pt idx="510">
                  <c:v>4390</c:v>
                </c:pt>
                <c:pt idx="511">
                  <c:v>4360</c:v>
                </c:pt>
                <c:pt idx="512">
                  <c:v>4330</c:v>
                </c:pt>
                <c:pt idx="513">
                  <c:v>4330</c:v>
                </c:pt>
                <c:pt idx="514">
                  <c:v>4290</c:v>
                </c:pt>
                <c:pt idx="515">
                  <c:v>4260</c:v>
                </c:pt>
                <c:pt idx="516">
                  <c:v>4190</c:v>
                </c:pt>
                <c:pt idx="517">
                  <c:v>4160</c:v>
                </c:pt>
                <c:pt idx="518">
                  <c:v>4160</c:v>
                </c:pt>
                <c:pt idx="519">
                  <c:v>4160</c:v>
                </c:pt>
                <c:pt idx="520">
                  <c:v>4160</c:v>
                </c:pt>
                <c:pt idx="521">
                  <c:v>4130</c:v>
                </c:pt>
                <c:pt idx="522">
                  <c:v>4130</c:v>
                </c:pt>
                <c:pt idx="523">
                  <c:v>4100</c:v>
                </c:pt>
                <c:pt idx="524">
                  <c:v>4100</c:v>
                </c:pt>
                <c:pt idx="525">
                  <c:v>3970</c:v>
                </c:pt>
                <c:pt idx="526">
                  <c:v>3970</c:v>
                </c:pt>
                <c:pt idx="527">
                  <c:v>3970</c:v>
                </c:pt>
                <c:pt idx="528">
                  <c:v>3970</c:v>
                </c:pt>
                <c:pt idx="529">
                  <c:v>3970</c:v>
                </c:pt>
                <c:pt idx="530">
                  <c:v>3970</c:v>
                </c:pt>
                <c:pt idx="531">
                  <c:v>3970</c:v>
                </c:pt>
                <c:pt idx="532">
                  <c:v>3970</c:v>
                </c:pt>
                <c:pt idx="533">
                  <c:v>3970</c:v>
                </c:pt>
                <c:pt idx="534">
                  <c:v>3970</c:v>
                </c:pt>
                <c:pt idx="535">
                  <c:v>3970</c:v>
                </c:pt>
                <c:pt idx="536">
                  <c:v>3970</c:v>
                </c:pt>
                <c:pt idx="537">
                  <c:v>3970</c:v>
                </c:pt>
                <c:pt idx="538">
                  <c:v>3930</c:v>
                </c:pt>
                <c:pt idx="539">
                  <c:v>3930</c:v>
                </c:pt>
                <c:pt idx="540">
                  <c:v>3930</c:v>
                </c:pt>
                <c:pt idx="541">
                  <c:v>3930</c:v>
                </c:pt>
                <c:pt idx="542">
                  <c:v>3930</c:v>
                </c:pt>
                <c:pt idx="543">
                  <c:v>3930</c:v>
                </c:pt>
                <c:pt idx="544">
                  <c:v>3930</c:v>
                </c:pt>
                <c:pt idx="545">
                  <c:v>3930</c:v>
                </c:pt>
                <c:pt idx="546">
                  <c:v>3930</c:v>
                </c:pt>
                <c:pt idx="547">
                  <c:v>3930</c:v>
                </c:pt>
                <c:pt idx="548">
                  <c:v>3900</c:v>
                </c:pt>
                <c:pt idx="549">
                  <c:v>3900</c:v>
                </c:pt>
                <c:pt idx="550">
                  <c:v>3870</c:v>
                </c:pt>
                <c:pt idx="551">
                  <c:v>3840</c:v>
                </c:pt>
                <c:pt idx="552">
                  <c:v>3810</c:v>
                </c:pt>
                <c:pt idx="553">
                  <c:v>3780</c:v>
                </c:pt>
                <c:pt idx="554">
                  <c:v>3710</c:v>
                </c:pt>
                <c:pt idx="555">
                  <c:v>3680</c:v>
                </c:pt>
                <c:pt idx="556">
                  <c:v>3680</c:v>
                </c:pt>
                <c:pt idx="557">
                  <c:v>3650</c:v>
                </c:pt>
                <c:pt idx="558">
                  <c:v>3620</c:v>
                </c:pt>
                <c:pt idx="559">
                  <c:v>3590</c:v>
                </c:pt>
                <c:pt idx="560">
                  <c:v>3590</c:v>
                </c:pt>
                <c:pt idx="561">
                  <c:v>3590</c:v>
                </c:pt>
                <c:pt idx="562">
                  <c:v>3590</c:v>
                </c:pt>
                <c:pt idx="563">
                  <c:v>3590</c:v>
                </c:pt>
                <c:pt idx="564">
                  <c:v>3590</c:v>
                </c:pt>
                <c:pt idx="565">
                  <c:v>3590</c:v>
                </c:pt>
                <c:pt idx="566">
                  <c:v>3590</c:v>
                </c:pt>
                <c:pt idx="567">
                  <c:v>3590</c:v>
                </c:pt>
                <c:pt idx="568">
                  <c:v>3590</c:v>
                </c:pt>
                <c:pt idx="569">
                  <c:v>3590</c:v>
                </c:pt>
                <c:pt idx="570">
                  <c:v>3590</c:v>
                </c:pt>
                <c:pt idx="571">
                  <c:v>3590</c:v>
                </c:pt>
                <c:pt idx="572">
                  <c:v>3590</c:v>
                </c:pt>
                <c:pt idx="573">
                  <c:v>3590</c:v>
                </c:pt>
                <c:pt idx="574">
                  <c:v>3590</c:v>
                </c:pt>
                <c:pt idx="575">
                  <c:v>3590</c:v>
                </c:pt>
                <c:pt idx="576">
                  <c:v>3590</c:v>
                </c:pt>
                <c:pt idx="577">
                  <c:v>3590</c:v>
                </c:pt>
                <c:pt idx="578">
                  <c:v>3590</c:v>
                </c:pt>
                <c:pt idx="579">
                  <c:v>3590</c:v>
                </c:pt>
                <c:pt idx="580">
                  <c:v>3590</c:v>
                </c:pt>
                <c:pt idx="581">
                  <c:v>3590</c:v>
                </c:pt>
                <c:pt idx="582">
                  <c:v>3590</c:v>
                </c:pt>
                <c:pt idx="583">
                  <c:v>3590</c:v>
                </c:pt>
                <c:pt idx="584">
                  <c:v>3590</c:v>
                </c:pt>
                <c:pt idx="585">
                  <c:v>3590</c:v>
                </c:pt>
                <c:pt idx="586">
                  <c:v>3590</c:v>
                </c:pt>
                <c:pt idx="587">
                  <c:v>3590</c:v>
                </c:pt>
                <c:pt idx="588">
                  <c:v>3590</c:v>
                </c:pt>
                <c:pt idx="589">
                  <c:v>3590</c:v>
                </c:pt>
                <c:pt idx="590">
                  <c:v>3590</c:v>
                </c:pt>
                <c:pt idx="591">
                  <c:v>3590</c:v>
                </c:pt>
                <c:pt idx="592">
                  <c:v>3590</c:v>
                </c:pt>
                <c:pt idx="593">
                  <c:v>3590</c:v>
                </c:pt>
                <c:pt idx="594">
                  <c:v>3590</c:v>
                </c:pt>
                <c:pt idx="595">
                  <c:v>3590</c:v>
                </c:pt>
                <c:pt idx="596">
                  <c:v>3590</c:v>
                </c:pt>
                <c:pt idx="597">
                  <c:v>3590</c:v>
                </c:pt>
                <c:pt idx="598">
                  <c:v>3590</c:v>
                </c:pt>
                <c:pt idx="599">
                  <c:v>3590</c:v>
                </c:pt>
                <c:pt idx="600">
                  <c:v>3590</c:v>
                </c:pt>
                <c:pt idx="601">
                  <c:v>3560</c:v>
                </c:pt>
                <c:pt idx="602">
                  <c:v>3530</c:v>
                </c:pt>
                <c:pt idx="603">
                  <c:v>3470</c:v>
                </c:pt>
                <c:pt idx="604">
                  <c:v>3470</c:v>
                </c:pt>
                <c:pt idx="605">
                  <c:v>3470</c:v>
                </c:pt>
                <c:pt idx="606">
                  <c:v>3470</c:v>
                </c:pt>
                <c:pt idx="607">
                  <c:v>3410</c:v>
                </c:pt>
                <c:pt idx="608">
                  <c:v>3410</c:v>
                </c:pt>
                <c:pt idx="609">
                  <c:v>3410</c:v>
                </c:pt>
                <c:pt idx="610">
                  <c:v>3380</c:v>
                </c:pt>
                <c:pt idx="611">
                  <c:v>3380</c:v>
                </c:pt>
                <c:pt idx="612">
                  <c:v>3380</c:v>
                </c:pt>
                <c:pt idx="613">
                  <c:v>3380</c:v>
                </c:pt>
                <c:pt idx="614">
                  <c:v>3320</c:v>
                </c:pt>
                <c:pt idx="615">
                  <c:v>3320</c:v>
                </c:pt>
                <c:pt idx="616">
                  <c:v>3290</c:v>
                </c:pt>
                <c:pt idx="617">
                  <c:v>3290</c:v>
                </c:pt>
                <c:pt idx="618">
                  <c:v>3290</c:v>
                </c:pt>
                <c:pt idx="619">
                  <c:v>3290</c:v>
                </c:pt>
                <c:pt idx="620">
                  <c:v>3260</c:v>
                </c:pt>
                <c:pt idx="621">
                  <c:v>3260</c:v>
                </c:pt>
                <c:pt idx="622">
                  <c:v>3240</c:v>
                </c:pt>
                <c:pt idx="623">
                  <c:v>3240</c:v>
                </c:pt>
                <c:pt idx="624">
                  <c:v>3240</c:v>
                </c:pt>
                <c:pt idx="625">
                  <c:v>3210</c:v>
                </c:pt>
                <c:pt idx="626">
                  <c:v>3210</c:v>
                </c:pt>
                <c:pt idx="627">
                  <c:v>3210</c:v>
                </c:pt>
                <c:pt idx="628">
                  <c:v>3210</c:v>
                </c:pt>
                <c:pt idx="629">
                  <c:v>3180</c:v>
                </c:pt>
                <c:pt idx="630">
                  <c:v>3180</c:v>
                </c:pt>
                <c:pt idx="631">
                  <c:v>3180</c:v>
                </c:pt>
                <c:pt idx="632">
                  <c:v>3180</c:v>
                </c:pt>
                <c:pt idx="633">
                  <c:v>3180</c:v>
                </c:pt>
                <c:pt idx="634">
                  <c:v>3180</c:v>
                </c:pt>
                <c:pt idx="635">
                  <c:v>3180</c:v>
                </c:pt>
                <c:pt idx="636">
                  <c:v>3180</c:v>
                </c:pt>
                <c:pt idx="637">
                  <c:v>3180</c:v>
                </c:pt>
                <c:pt idx="638">
                  <c:v>3180</c:v>
                </c:pt>
                <c:pt idx="639">
                  <c:v>3180</c:v>
                </c:pt>
                <c:pt idx="640">
                  <c:v>3180</c:v>
                </c:pt>
                <c:pt idx="641">
                  <c:v>3090</c:v>
                </c:pt>
                <c:pt idx="642">
                  <c:v>3090</c:v>
                </c:pt>
                <c:pt idx="643">
                  <c:v>3090</c:v>
                </c:pt>
                <c:pt idx="644">
                  <c:v>3070</c:v>
                </c:pt>
                <c:pt idx="645">
                  <c:v>3070</c:v>
                </c:pt>
                <c:pt idx="646">
                  <c:v>3040</c:v>
                </c:pt>
                <c:pt idx="647">
                  <c:v>2980</c:v>
                </c:pt>
                <c:pt idx="648">
                  <c:v>2980</c:v>
                </c:pt>
                <c:pt idx="649">
                  <c:v>2980</c:v>
                </c:pt>
                <c:pt idx="650">
                  <c:v>2930</c:v>
                </c:pt>
                <c:pt idx="651">
                  <c:v>2930</c:v>
                </c:pt>
                <c:pt idx="652">
                  <c:v>2930</c:v>
                </c:pt>
                <c:pt idx="653">
                  <c:v>2900</c:v>
                </c:pt>
                <c:pt idx="654">
                  <c:v>2870</c:v>
                </c:pt>
                <c:pt idx="655">
                  <c:v>2840</c:v>
                </c:pt>
                <c:pt idx="656">
                  <c:v>2840</c:v>
                </c:pt>
                <c:pt idx="657">
                  <c:v>2840</c:v>
                </c:pt>
                <c:pt idx="658">
                  <c:v>2840</c:v>
                </c:pt>
                <c:pt idx="659">
                  <c:v>2810</c:v>
                </c:pt>
                <c:pt idx="660">
                  <c:v>2810</c:v>
                </c:pt>
                <c:pt idx="661">
                  <c:v>2810</c:v>
                </c:pt>
                <c:pt idx="662">
                  <c:v>2810</c:v>
                </c:pt>
                <c:pt idx="663">
                  <c:v>2810</c:v>
                </c:pt>
                <c:pt idx="664">
                  <c:v>2720</c:v>
                </c:pt>
                <c:pt idx="665">
                  <c:v>2720</c:v>
                </c:pt>
                <c:pt idx="666">
                  <c:v>2720</c:v>
                </c:pt>
                <c:pt idx="667">
                  <c:v>2720</c:v>
                </c:pt>
                <c:pt idx="668">
                  <c:v>2720</c:v>
                </c:pt>
                <c:pt idx="669">
                  <c:v>2720</c:v>
                </c:pt>
                <c:pt idx="670">
                  <c:v>2720</c:v>
                </c:pt>
                <c:pt idx="671">
                  <c:v>2720</c:v>
                </c:pt>
                <c:pt idx="672">
                  <c:v>2720</c:v>
                </c:pt>
                <c:pt idx="673">
                  <c:v>2720</c:v>
                </c:pt>
                <c:pt idx="674">
                  <c:v>2720</c:v>
                </c:pt>
                <c:pt idx="675">
                  <c:v>2720</c:v>
                </c:pt>
                <c:pt idx="676">
                  <c:v>2720</c:v>
                </c:pt>
                <c:pt idx="677">
                  <c:v>2720</c:v>
                </c:pt>
                <c:pt idx="678">
                  <c:v>2720</c:v>
                </c:pt>
                <c:pt idx="679">
                  <c:v>2720</c:v>
                </c:pt>
                <c:pt idx="680">
                  <c:v>2720</c:v>
                </c:pt>
                <c:pt idx="681">
                  <c:v>2720</c:v>
                </c:pt>
                <c:pt idx="682">
                  <c:v>2720</c:v>
                </c:pt>
                <c:pt idx="683">
                  <c:v>2720</c:v>
                </c:pt>
                <c:pt idx="684">
                  <c:v>2720</c:v>
                </c:pt>
                <c:pt idx="685">
                  <c:v>2720</c:v>
                </c:pt>
                <c:pt idx="686">
                  <c:v>2720</c:v>
                </c:pt>
                <c:pt idx="687">
                  <c:v>2720</c:v>
                </c:pt>
                <c:pt idx="688">
                  <c:v>2720</c:v>
                </c:pt>
                <c:pt idx="689">
                  <c:v>2720</c:v>
                </c:pt>
                <c:pt idx="690">
                  <c:v>2720</c:v>
                </c:pt>
                <c:pt idx="691">
                  <c:v>2720</c:v>
                </c:pt>
                <c:pt idx="692">
                  <c:v>2720</c:v>
                </c:pt>
                <c:pt idx="693">
                  <c:v>2720</c:v>
                </c:pt>
                <c:pt idx="694">
                  <c:v>2720</c:v>
                </c:pt>
                <c:pt idx="695">
                  <c:v>2720</c:v>
                </c:pt>
                <c:pt idx="696">
                  <c:v>2720</c:v>
                </c:pt>
                <c:pt idx="697">
                  <c:v>2720</c:v>
                </c:pt>
                <c:pt idx="698">
                  <c:v>2720</c:v>
                </c:pt>
                <c:pt idx="699">
                  <c:v>2720</c:v>
                </c:pt>
                <c:pt idx="700">
                  <c:v>2720</c:v>
                </c:pt>
                <c:pt idx="701">
                  <c:v>2720</c:v>
                </c:pt>
                <c:pt idx="702">
                  <c:v>2720</c:v>
                </c:pt>
                <c:pt idx="703">
                  <c:v>2720</c:v>
                </c:pt>
                <c:pt idx="704">
                  <c:v>2720</c:v>
                </c:pt>
                <c:pt idx="705">
                  <c:v>2720</c:v>
                </c:pt>
                <c:pt idx="706">
                  <c:v>2720</c:v>
                </c:pt>
                <c:pt idx="707">
                  <c:v>2720</c:v>
                </c:pt>
                <c:pt idx="708">
                  <c:v>2690</c:v>
                </c:pt>
                <c:pt idx="709">
                  <c:v>2690</c:v>
                </c:pt>
                <c:pt idx="710">
                  <c:v>2600</c:v>
                </c:pt>
                <c:pt idx="711">
                  <c:v>2600</c:v>
                </c:pt>
                <c:pt idx="712">
                  <c:v>2600</c:v>
                </c:pt>
                <c:pt idx="713">
                  <c:v>2570</c:v>
                </c:pt>
                <c:pt idx="714">
                  <c:v>2540</c:v>
                </c:pt>
                <c:pt idx="715">
                  <c:v>2540</c:v>
                </c:pt>
                <c:pt idx="716">
                  <c:v>2480</c:v>
                </c:pt>
                <c:pt idx="717">
                  <c:v>2480</c:v>
                </c:pt>
                <c:pt idx="718">
                  <c:v>2450</c:v>
                </c:pt>
                <c:pt idx="719">
                  <c:v>2430</c:v>
                </c:pt>
                <c:pt idx="720">
                  <c:v>2430</c:v>
                </c:pt>
                <c:pt idx="721">
                  <c:v>2400</c:v>
                </c:pt>
                <c:pt idx="722">
                  <c:v>2370</c:v>
                </c:pt>
                <c:pt idx="723">
                  <c:v>2370</c:v>
                </c:pt>
                <c:pt idx="724">
                  <c:v>2310</c:v>
                </c:pt>
                <c:pt idx="725">
                  <c:v>2310</c:v>
                </c:pt>
                <c:pt idx="726">
                  <c:v>2290</c:v>
                </c:pt>
                <c:pt idx="727">
                  <c:v>2260</c:v>
                </c:pt>
                <c:pt idx="728">
                  <c:v>2230</c:v>
                </c:pt>
                <c:pt idx="729">
                  <c:v>2230</c:v>
                </c:pt>
                <c:pt idx="730">
                  <c:v>2230</c:v>
                </c:pt>
                <c:pt idx="731">
                  <c:v>2210</c:v>
                </c:pt>
                <c:pt idx="732">
                  <c:v>2210</c:v>
                </c:pt>
                <c:pt idx="733">
                  <c:v>2210</c:v>
                </c:pt>
                <c:pt idx="734">
                  <c:v>2180</c:v>
                </c:pt>
                <c:pt idx="735">
                  <c:v>2150</c:v>
                </c:pt>
                <c:pt idx="736">
                  <c:v>2150</c:v>
                </c:pt>
                <c:pt idx="737">
                  <c:v>2150</c:v>
                </c:pt>
                <c:pt idx="738">
                  <c:v>2130</c:v>
                </c:pt>
                <c:pt idx="739">
                  <c:v>2130</c:v>
                </c:pt>
                <c:pt idx="740">
                  <c:v>2100</c:v>
                </c:pt>
                <c:pt idx="741">
                  <c:v>2100</c:v>
                </c:pt>
                <c:pt idx="742">
                  <c:v>2100</c:v>
                </c:pt>
                <c:pt idx="743">
                  <c:v>2080</c:v>
                </c:pt>
                <c:pt idx="744">
                  <c:v>2080</c:v>
                </c:pt>
                <c:pt idx="745">
                  <c:v>2080</c:v>
                </c:pt>
                <c:pt idx="746">
                  <c:v>2080</c:v>
                </c:pt>
                <c:pt idx="747">
                  <c:v>2050</c:v>
                </c:pt>
                <c:pt idx="748">
                  <c:v>2050</c:v>
                </c:pt>
                <c:pt idx="749">
                  <c:v>2050</c:v>
                </c:pt>
                <c:pt idx="750">
                  <c:v>2050</c:v>
                </c:pt>
                <c:pt idx="751">
                  <c:v>2020</c:v>
                </c:pt>
                <c:pt idx="752">
                  <c:v>2020</c:v>
                </c:pt>
                <c:pt idx="753">
                  <c:v>2020</c:v>
                </c:pt>
                <c:pt idx="754">
                  <c:v>2020</c:v>
                </c:pt>
                <c:pt idx="755">
                  <c:v>2020</c:v>
                </c:pt>
                <c:pt idx="756">
                  <c:v>2000</c:v>
                </c:pt>
                <c:pt idx="757">
                  <c:v>2000</c:v>
                </c:pt>
                <c:pt idx="758">
                  <c:v>2000</c:v>
                </c:pt>
                <c:pt idx="759">
                  <c:v>2000</c:v>
                </c:pt>
                <c:pt idx="760">
                  <c:v>2000</c:v>
                </c:pt>
                <c:pt idx="761">
                  <c:v>2000</c:v>
                </c:pt>
                <c:pt idx="762">
                  <c:v>1970</c:v>
                </c:pt>
                <c:pt idx="763">
                  <c:v>1970</c:v>
                </c:pt>
                <c:pt idx="764">
                  <c:v>1970</c:v>
                </c:pt>
                <c:pt idx="765">
                  <c:v>1970</c:v>
                </c:pt>
                <c:pt idx="766">
                  <c:v>1970</c:v>
                </c:pt>
                <c:pt idx="767">
                  <c:v>1950</c:v>
                </c:pt>
                <c:pt idx="768">
                  <c:v>1950</c:v>
                </c:pt>
                <c:pt idx="769">
                  <c:v>1950</c:v>
                </c:pt>
                <c:pt idx="770">
                  <c:v>1950</c:v>
                </c:pt>
                <c:pt idx="771">
                  <c:v>1950</c:v>
                </c:pt>
                <c:pt idx="772">
                  <c:v>1950</c:v>
                </c:pt>
                <c:pt idx="773">
                  <c:v>1950</c:v>
                </c:pt>
                <c:pt idx="774">
                  <c:v>1950</c:v>
                </c:pt>
                <c:pt idx="775">
                  <c:v>1950</c:v>
                </c:pt>
                <c:pt idx="776">
                  <c:v>1950</c:v>
                </c:pt>
                <c:pt idx="777">
                  <c:v>1950</c:v>
                </c:pt>
                <c:pt idx="778">
                  <c:v>1950</c:v>
                </c:pt>
                <c:pt idx="779">
                  <c:v>1900</c:v>
                </c:pt>
                <c:pt idx="780">
                  <c:v>1900</c:v>
                </c:pt>
                <c:pt idx="781">
                  <c:v>1900</c:v>
                </c:pt>
                <c:pt idx="782">
                  <c:v>1900</c:v>
                </c:pt>
                <c:pt idx="783">
                  <c:v>1900</c:v>
                </c:pt>
                <c:pt idx="784">
                  <c:v>1900</c:v>
                </c:pt>
                <c:pt idx="785">
                  <c:v>1900</c:v>
                </c:pt>
                <c:pt idx="786">
                  <c:v>1900</c:v>
                </c:pt>
                <c:pt idx="787">
                  <c:v>1900</c:v>
                </c:pt>
                <c:pt idx="788">
                  <c:v>1900</c:v>
                </c:pt>
                <c:pt idx="789">
                  <c:v>1900</c:v>
                </c:pt>
                <c:pt idx="790">
                  <c:v>1900</c:v>
                </c:pt>
                <c:pt idx="791">
                  <c:v>1900</c:v>
                </c:pt>
                <c:pt idx="792">
                  <c:v>1900</c:v>
                </c:pt>
                <c:pt idx="793">
                  <c:v>1900</c:v>
                </c:pt>
                <c:pt idx="794">
                  <c:v>1900</c:v>
                </c:pt>
                <c:pt idx="795">
                  <c:v>1900</c:v>
                </c:pt>
                <c:pt idx="796">
                  <c:v>1900</c:v>
                </c:pt>
                <c:pt idx="797">
                  <c:v>1900</c:v>
                </c:pt>
                <c:pt idx="798">
                  <c:v>1900</c:v>
                </c:pt>
                <c:pt idx="799">
                  <c:v>1900</c:v>
                </c:pt>
                <c:pt idx="800">
                  <c:v>1900</c:v>
                </c:pt>
                <c:pt idx="801">
                  <c:v>1900</c:v>
                </c:pt>
                <c:pt idx="802">
                  <c:v>1900</c:v>
                </c:pt>
                <c:pt idx="803">
                  <c:v>1900</c:v>
                </c:pt>
                <c:pt idx="804">
                  <c:v>1900</c:v>
                </c:pt>
                <c:pt idx="805">
                  <c:v>1900</c:v>
                </c:pt>
                <c:pt idx="806">
                  <c:v>1900</c:v>
                </c:pt>
                <c:pt idx="807">
                  <c:v>1900</c:v>
                </c:pt>
                <c:pt idx="808">
                  <c:v>1900</c:v>
                </c:pt>
                <c:pt idx="809">
                  <c:v>1900</c:v>
                </c:pt>
                <c:pt idx="810">
                  <c:v>1900</c:v>
                </c:pt>
                <c:pt idx="811">
                  <c:v>1900</c:v>
                </c:pt>
                <c:pt idx="812">
                  <c:v>1900</c:v>
                </c:pt>
                <c:pt idx="813">
                  <c:v>1900</c:v>
                </c:pt>
                <c:pt idx="814">
                  <c:v>1900</c:v>
                </c:pt>
                <c:pt idx="815">
                  <c:v>1900</c:v>
                </c:pt>
                <c:pt idx="816">
                  <c:v>1900</c:v>
                </c:pt>
                <c:pt idx="817">
                  <c:v>1900</c:v>
                </c:pt>
                <c:pt idx="818">
                  <c:v>1880</c:v>
                </c:pt>
                <c:pt idx="819">
                  <c:v>1880</c:v>
                </c:pt>
                <c:pt idx="820">
                  <c:v>1850</c:v>
                </c:pt>
                <c:pt idx="821">
                  <c:v>1850</c:v>
                </c:pt>
                <c:pt idx="822">
                  <c:v>1850</c:v>
                </c:pt>
                <c:pt idx="823">
                  <c:v>1830</c:v>
                </c:pt>
                <c:pt idx="824">
                  <c:v>1800</c:v>
                </c:pt>
                <c:pt idx="825">
                  <c:v>1800</c:v>
                </c:pt>
                <c:pt idx="826">
                  <c:v>1800</c:v>
                </c:pt>
                <c:pt idx="827">
                  <c:v>1800</c:v>
                </c:pt>
                <c:pt idx="828">
                  <c:v>1780</c:v>
                </c:pt>
                <c:pt idx="829">
                  <c:v>1780</c:v>
                </c:pt>
                <c:pt idx="830">
                  <c:v>1780</c:v>
                </c:pt>
                <c:pt idx="831">
                  <c:v>1760</c:v>
                </c:pt>
                <c:pt idx="832">
                  <c:v>1760</c:v>
                </c:pt>
                <c:pt idx="833">
                  <c:v>1760</c:v>
                </c:pt>
                <c:pt idx="834">
                  <c:v>1760</c:v>
                </c:pt>
                <c:pt idx="835">
                  <c:v>1730</c:v>
                </c:pt>
                <c:pt idx="836">
                  <c:v>1730</c:v>
                </c:pt>
                <c:pt idx="837">
                  <c:v>1730</c:v>
                </c:pt>
                <c:pt idx="838">
                  <c:v>1730</c:v>
                </c:pt>
                <c:pt idx="839">
                  <c:v>1730</c:v>
                </c:pt>
                <c:pt idx="840">
                  <c:v>1730</c:v>
                </c:pt>
                <c:pt idx="841">
                  <c:v>1730</c:v>
                </c:pt>
                <c:pt idx="842">
                  <c:v>1730</c:v>
                </c:pt>
                <c:pt idx="843">
                  <c:v>1730</c:v>
                </c:pt>
                <c:pt idx="844">
                  <c:v>1730</c:v>
                </c:pt>
                <c:pt idx="845">
                  <c:v>1730</c:v>
                </c:pt>
                <c:pt idx="846">
                  <c:v>1730</c:v>
                </c:pt>
                <c:pt idx="847">
                  <c:v>1730</c:v>
                </c:pt>
                <c:pt idx="848">
                  <c:v>1730</c:v>
                </c:pt>
                <c:pt idx="849">
                  <c:v>1730</c:v>
                </c:pt>
                <c:pt idx="850">
                  <c:v>1730</c:v>
                </c:pt>
                <c:pt idx="851">
                  <c:v>1730</c:v>
                </c:pt>
                <c:pt idx="852">
                  <c:v>1730</c:v>
                </c:pt>
                <c:pt idx="853">
                  <c:v>1730</c:v>
                </c:pt>
                <c:pt idx="854">
                  <c:v>1730</c:v>
                </c:pt>
                <c:pt idx="855">
                  <c:v>1730</c:v>
                </c:pt>
                <c:pt idx="856">
                  <c:v>1730</c:v>
                </c:pt>
                <c:pt idx="857">
                  <c:v>1730</c:v>
                </c:pt>
                <c:pt idx="858">
                  <c:v>1730</c:v>
                </c:pt>
                <c:pt idx="859">
                  <c:v>1730</c:v>
                </c:pt>
                <c:pt idx="860">
                  <c:v>1730</c:v>
                </c:pt>
                <c:pt idx="861">
                  <c:v>1730</c:v>
                </c:pt>
                <c:pt idx="862">
                  <c:v>1730</c:v>
                </c:pt>
                <c:pt idx="863">
                  <c:v>1730</c:v>
                </c:pt>
                <c:pt idx="864">
                  <c:v>1730</c:v>
                </c:pt>
                <c:pt idx="865">
                  <c:v>1730</c:v>
                </c:pt>
                <c:pt idx="866">
                  <c:v>1730</c:v>
                </c:pt>
                <c:pt idx="867">
                  <c:v>1730</c:v>
                </c:pt>
                <c:pt idx="868">
                  <c:v>1730</c:v>
                </c:pt>
                <c:pt idx="869">
                  <c:v>1730</c:v>
                </c:pt>
                <c:pt idx="870">
                  <c:v>1730</c:v>
                </c:pt>
                <c:pt idx="871">
                  <c:v>1730</c:v>
                </c:pt>
                <c:pt idx="872">
                  <c:v>1800</c:v>
                </c:pt>
                <c:pt idx="873">
                  <c:v>1800</c:v>
                </c:pt>
                <c:pt idx="874">
                  <c:v>1830</c:v>
                </c:pt>
                <c:pt idx="875">
                  <c:v>1830</c:v>
                </c:pt>
                <c:pt idx="876">
                  <c:v>1880</c:v>
                </c:pt>
                <c:pt idx="877">
                  <c:v>1920</c:v>
                </c:pt>
                <c:pt idx="878">
                  <c:v>1970</c:v>
                </c:pt>
                <c:pt idx="879">
                  <c:v>2000</c:v>
                </c:pt>
                <c:pt idx="880">
                  <c:v>2050</c:v>
                </c:pt>
                <c:pt idx="881">
                  <c:v>2080</c:v>
                </c:pt>
                <c:pt idx="882">
                  <c:v>2100</c:v>
                </c:pt>
                <c:pt idx="883">
                  <c:v>2150</c:v>
                </c:pt>
                <c:pt idx="884">
                  <c:v>2210</c:v>
                </c:pt>
                <c:pt idx="885">
                  <c:v>2230</c:v>
                </c:pt>
                <c:pt idx="886">
                  <c:v>2260</c:v>
                </c:pt>
                <c:pt idx="887">
                  <c:v>2290</c:v>
                </c:pt>
                <c:pt idx="888">
                  <c:v>2340</c:v>
                </c:pt>
                <c:pt idx="889">
                  <c:v>2340</c:v>
                </c:pt>
                <c:pt idx="890">
                  <c:v>2340</c:v>
                </c:pt>
                <c:pt idx="891">
                  <c:v>2370</c:v>
                </c:pt>
                <c:pt idx="892">
                  <c:v>2370</c:v>
                </c:pt>
                <c:pt idx="893">
                  <c:v>2400</c:v>
                </c:pt>
                <c:pt idx="894">
                  <c:v>2400</c:v>
                </c:pt>
                <c:pt idx="895">
                  <c:v>2450</c:v>
                </c:pt>
                <c:pt idx="896">
                  <c:v>2450</c:v>
                </c:pt>
                <c:pt idx="897">
                  <c:v>2510</c:v>
                </c:pt>
                <c:pt idx="898">
                  <c:v>2540</c:v>
                </c:pt>
                <c:pt idx="899">
                  <c:v>2540</c:v>
                </c:pt>
                <c:pt idx="900">
                  <c:v>2540</c:v>
                </c:pt>
                <c:pt idx="901">
                  <c:v>2600</c:v>
                </c:pt>
                <c:pt idx="902">
                  <c:v>2600</c:v>
                </c:pt>
                <c:pt idx="903">
                  <c:v>2630</c:v>
                </c:pt>
                <c:pt idx="904">
                  <c:v>2630</c:v>
                </c:pt>
                <c:pt idx="905">
                  <c:v>2660</c:v>
                </c:pt>
                <c:pt idx="906">
                  <c:v>2660</c:v>
                </c:pt>
                <c:pt idx="907">
                  <c:v>2720</c:v>
                </c:pt>
                <c:pt idx="908">
                  <c:v>2720</c:v>
                </c:pt>
                <c:pt idx="909">
                  <c:v>2720</c:v>
                </c:pt>
                <c:pt idx="910">
                  <c:v>2720</c:v>
                </c:pt>
                <c:pt idx="911">
                  <c:v>2720</c:v>
                </c:pt>
                <c:pt idx="912">
                  <c:v>2720</c:v>
                </c:pt>
                <c:pt idx="913">
                  <c:v>2720</c:v>
                </c:pt>
                <c:pt idx="914">
                  <c:v>2720</c:v>
                </c:pt>
                <c:pt idx="915">
                  <c:v>2720</c:v>
                </c:pt>
                <c:pt idx="916">
                  <c:v>2720</c:v>
                </c:pt>
                <c:pt idx="917">
                  <c:v>2720</c:v>
                </c:pt>
                <c:pt idx="918">
                  <c:v>2720</c:v>
                </c:pt>
                <c:pt idx="919">
                  <c:v>2720</c:v>
                </c:pt>
                <c:pt idx="920">
                  <c:v>2720</c:v>
                </c:pt>
                <c:pt idx="921">
                  <c:v>2720</c:v>
                </c:pt>
                <c:pt idx="922">
                  <c:v>2720</c:v>
                </c:pt>
                <c:pt idx="923">
                  <c:v>2720</c:v>
                </c:pt>
                <c:pt idx="924">
                  <c:v>2720</c:v>
                </c:pt>
                <c:pt idx="925">
                  <c:v>2720</c:v>
                </c:pt>
                <c:pt idx="926">
                  <c:v>2720</c:v>
                </c:pt>
                <c:pt idx="927">
                  <c:v>2750</c:v>
                </c:pt>
                <c:pt idx="928">
                  <c:v>2810</c:v>
                </c:pt>
                <c:pt idx="929">
                  <c:v>2840</c:v>
                </c:pt>
                <c:pt idx="930">
                  <c:v>2870</c:v>
                </c:pt>
                <c:pt idx="931">
                  <c:v>2930</c:v>
                </c:pt>
                <c:pt idx="932">
                  <c:v>2950</c:v>
                </c:pt>
                <c:pt idx="933">
                  <c:v>3070</c:v>
                </c:pt>
                <c:pt idx="934">
                  <c:v>3070</c:v>
                </c:pt>
                <c:pt idx="935">
                  <c:v>3120</c:v>
                </c:pt>
                <c:pt idx="936">
                  <c:v>3180</c:v>
                </c:pt>
                <c:pt idx="937">
                  <c:v>3240</c:v>
                </c:pt>
                <c:pt idx="938">
                  <c:v>3350</c:v>
                </c:pt>
                <c:pt idx="939">
                  <c:v>3410</c:v>
                </c:pt>
                <c:pt idx="940">
                  <c:v>3470</c:v>
                </c:pt>
                <c:pt idx="941">
                  <c:v>3500</c:v>
                </c:pt>
                <c:pt idx="942">
                  <c:v>3560</c:v>
                </c:pt>
                <c:pt idx="943">
                  <c:v>3620</c:v>
                </c:pt>
                <c:pt idx="944">
                  <c:v>3620</c:v>
                </c:pt>
                <c:pt idx="945">
                  <c:v>3680</c:v>
                </c:pt>
                <c:pt idx="946">
                  <c:v>3680</c:v>
                </c:pt>
                <c:pt idx="947">
                  <c:v>3710</c:v>
                </c:pt>
                <c:pt idx="948">
                  <c:v>3780</c:v>
                </c:pt>
                <c:pt idx="949">
                  <c:v>3780</c:v>
                </c:pt>
                <c:pt idx="950">
                  <c:v>3810</c:v>
                </c:pt>
                <c:pt idx="951">
                  <c:v>3810</c:v>
                </c:pt>
                <c:pt idx="952">
                  <c:v>3810</c:v>
                </c:pt>
                <c:pt idx="953">
                  <c:v>3810</c:v>
                </c:pt>
                <c:pt idx="954">
                  <c:v>3840</c:v>
                </c:pt>
                <c:pt idx="955">
                  <c:v>3840</c:v>
                </c:pt>
                <c:pt idx="956">
                  <c:v>3840</c:v>
                </c:pt>
                <c:pt idx="957">
                  <c:v>3930</c:v>
                </c:pt>
                <c:pt idx="958">
                  <c:v>3930</c:v>
                </c:pt>
                <c:pt idx="959">
                  <c:v>4000</c:v>
                </c:pt>
                <c:pt idx="960">
                  <c:v>4060</c:v>
                </c:pt>
                <c:pt idx="961">
                  <c:v>4060</c:v>
                </c:pt>
                <c:pt idx="962">
                  <c:v>4060</c:v>
                </c:pt>
                <c:pt idx="963">
                  <c:v>4130</c:v>
                </c:pt>
                <c:pt idx="964">
                  <c:v>4130</c:v>
                </c:pt>
                <c:pt idx="965">
                  <c:v>4160</c:v>
                </c:pt>
                <c:pt idx="966">
                  <c:v>4190</c:v>
                </c:pt>
                <c:pt idx="967">
                  <c:v>4260</c:v>
                </c:pt>
                <c:pt idx="968">
                  <c:v>4290</c:v>
                </c:pt>
                <c:pt idx="969">
                  <c:v>4290</c:v>
                </c:pt>
                <c:pt idx="970">
                  <c:v>4360</c:v>
                </c:pt>
                <c:pt idx="971">
                  <c:v>4430</c:v>
                </c:pt>
                <c:pt idx="972">
                  <c:v>4500</c:v>
                </c:pt>
                <c:pt idx="973">
                  <c:v>4500</c:v>
                </c:pt>
                <c:pt idx="974">
                  <c:v>4560</c:v>
                </c:pt>
                <c:pt idx="975">
                  <c:v>4810</c:v>
                </c:pt>
                <c:pt idx="976">
                  <c:v>4850</c:v>
                </c:pt>
                <c:pt idx="977">
                  <c:v>4920</c:v>
                </c:pt>
                <c:pt idx="978">
                  <c:v>4990</c:v>
                </c:pt>
                <c:pt idx="979">
                  <c:v>5060</c:v>
                </c:pt>
                <c:pt idx="980">
                  <c:v>5210</c:v>
                </c:pt>
                <c:pt idx="981">
                  <c:v>5280</c:v>
                </c:pt>
                <c:pt idx="982">
                  <c:v>5320</c:v>
                </c:pt>
                <c:pt idx="983">
                  <c:v>5430</c:v>
                </c:pt>
                <c:pt idx="984">
                  <c:v>5550</c:v>
                </c:pt>
                <c:pt idx="985">
                  <c:v>5660</c:v>
                </c:pt>
                <c:pt idx="986">
                  <c:v>5780</c:v>
                </c:pt>
                <c:pt idx="987">
                  <c:v>5820</c:v>
                </c:pt>
                <c:pt idx="988">
                  <c:v>5860</c:v>
                </c:pt>
                <c:pt idx="989">
                  <c:v>5930</c:v>
                </c:pt>
                <c:pt idx="990">
                  <c:v>6010</c:v>
                </c:pt>
                <c:pt idx="991">
                  <c:v>6050</c:v>
                </c:pt>
                <c:pt idx="992">
                  <c:v>6170</c:v>
                </c:pt>
                <c:pt idx="993">
                  <c:v>6260</c:v>
                </c:pt>
                <c:pt idx="994">
                  <c:v>6300</c:v>
                </c:pt>
                <c:pt idx="995">
                  <c:v>6380</c:v>
                </c:pt>
                <c:pt idx="996">
                  <c:v>6420</c:v>
                </c:pt>
                <c:pt idx="997">
                  <c:v>6590</c:v>
                </c:pt>
                <c:pt idx="998">
                  <c:v>6630</c:v>
                </c:pt>
                <c:pt idx="999">
                  <c:v>6710</c:v>
                </c:pt>
                <c:pt idx="1000">
                  <c:v>6800</c:v>
                </c:pt>
                <c:pt idx="1001">
                  <c:v>6840</c:v>
                </c:pt>
                <c:pt idx="1002">
                  <c:v>6880</c:v>
                </c:pt>
                <c:pt idx="1003">
                  <c:v>7010</c:v>
                </c:pt>
                <c:pt idx="1004">
                  <c:v>7050</c:v>
                </c:pt>
                <c:pt idx="1005">
                  <c:v>7100</c:v>
                </c:pt>
                <c:pt idx="1006">
                  <c:v>7100</c:v>
                </c:pt>
                <c:pt idx="1007">
                  <c:v>7180</c:v>
                </c:pt>
                <c:pt idx="1008">
                  <c:v>7180</c:v>
                </c:pt>
                <c:pt idx="1009">
                  <c:v>7180</c:v>
                </c:pt>
                <c:pt idx="1010">
                  <c:v>7180</c:v>
                </c:pt>
                <c:pt idx="1011">
                  <c:v>7230</c:v>
                </c:pt>
                <c:pt idx="1012">
                  <c:v>7230</c:v>
                </c:pt>
                <c:pt idx="1013">
                  <c:v>7230</c:v>
                </c:pt>
                <c:pt idx="1014">
                  <c:v>7230</c:v>
                </c:pt>
                <c:pt idx="1015">
                  <c:v>7230</c:v>
                </c:pt>
                <c:pt idx="1016">
                  <c:v>7360</c:v>
                </c:pt>
                <c:pt idx="1017">
                  <c:v>7450</c:v>
                </c:pt>
                <c:pt idx="1018">
                  <c:v>7490</c:v>
                </c:pt>
                <c:pt idx="1019">
                  <c:v>7580</c:v>
                </c:pt>
                <c:pt idx="1020">
                  <c:v>7630</c:v>
                </c:pt>
                <c:pt idx="1021">
                  <c:v>7770</c:v>
                </c:pt>
                <c:pt idx="1022">
                  <c:v>7900</c:v>
                </c:pt>
                <c:pt idx="1023">
                  <c:v>8090</c:v>
                </c:pt>
                <c:pt idx="1024">
                  <c:v>8130</c:v>
                </c:pt>
                <c:pt idx="1025">
                  <c:v>8320</c:v>
                </c:pt>
                <c:pt idx="1026">
                  <c:v>8420</c:v>
                </c:pt>
                <c:pt idx="1027">
                  <c:v>8510</c:v>
                </c:pt>
                <c:pt idx="1028">
                  <c:v>8560</c:v>
                </c:pt>
                <c:pt idx="1029">
                  <c:v>8610</c:v>
                </c:pt>
                <c:pt idx="1030">
                  <c:v>8700</c:v>
                </c:pt>
                <c:pt idx="1031">
                  <c:v>8700</c:v>
                </c:pt>
                <c:pt idx="1032">
                  <c:v>8800</c:v>
                </c:pt>
                <c:pt idx="1033">
                  <c:v>8900</c:v>
                </c:pt>
                <c:pt idx="1034">
                  <c:v>8950</c:v>
                </c:pt>
                <c:pt idx="1035">
                  <c:v>8950</c:v>
                </c:pt>
                <c:pt idx="1036">
                  <c:v>8950</c:v>
                </c:pt>
                <c:pt idx="1037">
                  <c:v>9100</c:v>
                </c:pt>
                <c:pt idx="1038">
                  <c:v>9100</c:v>
                </c:pt>
                <c:pt idx="1039">
                  <c:v>9100</c:v>
                </c:pt>
                <c:pt idx="1040">
                  <c:v>9200</c:v>
                </c:pt>
                <c:pt idx="1041">
                  <c:v>9200</c:v>
                </c:pt>
                <c:pt idx="1042">
                  <c:v>9250</c:v>
                </c:pt>
                <c:pt idx="1043">
                  <c:v>9250</c:v>
                </c:pt>
                <c:pt idx="1044">
                  <c:v>9250</c:v>
                </c:pt>
                <c:pt idx="1045">
                  <c:v>9300</c:v>
                </c:pt>
                <c:pt idx="1046">
                  <c:v>9350</c:v>
                </c:pt>
                <c:pt idx="1047">
                  <c:v>9350</c:v>
                </c:pt>
                <c:pt idx="1048">
                  <c:v>9350</c:v>
                </c:pt>
                <c:pt idx="1049">
                  <c:v>9350</c:v>
                </c:pt>
                <c:pt idx="1050">
                  <c:v>9350</c:v>
                </c:pt>
                <c:pt idx="1051">
                  <c:v>9350</c:v>
                </c:pt>
                <c:pt idx="1052">
                  <c:v>9350</c:v>
                </c:pt>
                <c:pt idx="1053">
                  <c:v>9350</c:v>
                </c:pt>
                <c:pt idx="1054">
                  <c:v>9350</c:v>
                </c:pt>
                <c:pt idx="1055">
                  <c:v>9350</c:v>
                </c:pt>
                <c:pt idx="1056">
                  <c:v>9350</c:v>
                </c:pt>
                <c:pt idx="1057">
                  <c:v>9350</c:v>
                </c:pt>
                <c:pt idx="1058">
                  <c:v>9350</c:v>
                </c:pt>
                <c:pt idx="1059">
                  <c:v>9350</c:v>
                </c:pt>
                <c:pt idx="1060">
                  <c:v>9350</c:v>
                </c:pt>
                <c:pt idx="1061">
                  <c:v>9350</c:v>
                </c:pt>
                <c:pt idx="1062">
                  <c:v>9350</c:v>
                </c:pt>
                <c:pt idx="1063">
                  <c:v>9350</c:v>
                </c:pt>
                <c:pt idx="1064">
                  <c:v>9350</c:v>
                </c:pt>
                <c:pt idx="1065">
                  <c:v>9350</c:v>
                </c:pt>
                <c:pt idx="1066">
                  <c:v>9350</c:v>
                </c:pt>
                <c:pt idx="1067">
                  <c:v>9350</c:v>
                </c:pt>
                <c:pt idx="1068">
                  <c:v>9350</c:v>
                </c:pt>
                <c:pt idx="1069">
                  <c:v>9350</c:v>
                </c:pt>
                <c:pt idx="1070">
                  <c:v>9350</c:v>
                </c:pt>
                <c:pt idx="1071">
                  <c:v>9350</c:v>
                </c:pt>
                <c:pt idx="1072">
                  <c:v>9350</c:v>
                </c:pt>
                <c:pt idx="1073">
                  <c:v>9350</c:v>
                </c:pt>
                <c:pt idx="1074">
                  <c:v>9350</c:v>
                </c:pt>
                <c:pt idx="1075">
                  <c:v>9350</c:v>
                </c:pt>
                <c:pt idx="1076">
                  <c:v>9300</c:v>
                </c:pt>
                <c:pt idx="1077">
                  <c:v>9300</c:v>
                </c:pt>
                <c:pt idx="1078">
                  <c:v>9300</c:v>
                </c:pt>
                <c:pt idx="1079">
                  <c:v>9300</c:v>
                </c:pt>
                <c:pt idx="1080">
                  <c:v>9300</c:v>
                </c:pt>
                <c:pt idx="1081">
                  <c:v>9300</c:v>
                </c:pt>
                <c:pt idx="1082">
                  <c:v>9300</c:v>
                </c:pt>
                <c:pt idx="1083">
                  <c:v>9300</c:v>
                </c:pt>
                <c:pt idx="1084">
                  <c:v>9300</c:v>
                </c:pt>
                <c:pt idx="1085">
                  <c:v>9350</c:v>
                </c:pt>
                <c:pt idx="1086">
                  <c:v>9500</c:v>
                </c:pt>
                <c:pt idx="1087">
                  <c:v>9650</c:v>
                </c:pt>
                <c:pt idx="1088">
                  <c:v>9910</c:v>
                </c:pt>
                <c:pt idx="1089">
                  <c:v>10100</c:v>
                </c:pt>
                <c:pt idx="1090">
                  <c:v>10400</c:v>
                </c:pt>
                <c:pt idx="1091">
                  <c:v>10600</c:v>
                </c:pt>
                <c:pt idx="1092">
                  <c:v>11000</c:v>
                </c:pt>
                <c:pt idx="1093">
                  <c:v>11300</c:v>
                </c:pt>
                <c:pt idx="1094">
                  <c:v>11700</c:v>
                </c:pt>
                <c:pt idx="1095">
                  <c:v>12100</c:v>
                </c:pt>
                <c:pt idx="1096">
                  <c:v>12800</c:v>
                </c:pt>
                <c:pt idx="1097">
                  <c:v>13600</c:v>
                </c:pt>
                <c:pt idx="1098">
                  <c:v>14500</c:v>
                </c:pt>
                <c:pt idx="1099">
                  <c:v>15400</c:v>
                </c:pt>
                <c:pt idx="1100">
                  <c:v>16500</c:v>
                </c:pt>
                <c:pt idx="1101">
                  <c:v>17900</c:v>
                </c:pt>
                <c:pt idx="1102">
                  <c:v>19400</c:v>
                </c:pt>
                <c:pt idx="1103">
                  <c:v>20800</c:v>
                </c:pt>
                <c:pt idx="1104">
                  <c:v>22400</c:v>
                </c:pt>
                <c:pt idx="1105">
                  <c:v>24200</c:v>
                </c:pt>
                <c:pt idx="1106">
                  <c:v>25800</c:v>
                </c:pt>
                <c:pt idx="1107">
                  <c:v>26700</c:v>
                </c:pt>
                <c:pt idx="1108">
                  <c:v>28000</c:v>
                </c:pt>
                <c:pt idx="1109">
                  <c:v>29500</c:v>
                </c:pt>
                <c:pt idx="1110">
                  <c:v>30900</c:v>
                </c:pt>
                <c:pt idx="1111">
                  <c:v>31700</c:v>
                </c:pt>
                <c:pt idx="1112">
                  <c:v>32800</c:v>
                </c:pt>
                <c:pt idx="1113">
                  <c:v>33400</c:v>
                </c:pt>
                <c:pt idx="1114">
                  <c:v>34400</c:v>
                </c:pt>
                <c:pt idx="1115">
                  <c:v>35000</c:v>
                </c:pt>
                <c:pt idx="1116">
                  <c:v>35900</c:v>
                </c:pt>
                <c:pt idx="1117">
                  <c:v>36500</c:v>
                </c:pt>
                <c:pt idx="1118">
                  <c:v>37200</c:v>
                </c:pt>
                <c:pt idx="1119">
                  <c:v>37800</c:v>
                </c:pt>
                <c:pt idx="1120">
                  <c:v>38400</c:v>
                </c:pt>
                <c:pt idx="1121">
                  <c:v>39100</c:v>
                </c:pt>
                <c:pt idx="1122">
                  <c:v>39500</c:v>
                </c:pt>
                <c:pt idx="1123">
                  <c:v>40200</c:v>
                </c:pt>
                <c:pt idx="1124">
                  <c:v>40800</c:v>
                </c:pt>
                <c:pt idx="1125">
                  <c:v>41200</c:v>
                </c:pt>
                <c:pt idx="1126">
                  <c:v>41700</c:v>
                </c:pt>
                <c:pt idx="1127">
                  <c:v>42200</c:v>
                </c:pt>
                <c:pt idx="1128">
                  <c:v>42800</c:v>
                </c:pt>
                <c:pt idx="1129">
                  <c:v>43100</c:v>
                </c:pt>
                <c:pt idx="1130">
                  <c:v>43600</c:v>
                </c:pt>
                <c:pt idx="1131">
                  <c:v>44000</c:v>
                </c:pt>
                <c:pt idx="1132">
                  <c:v>44200</c:v>
                </c:pt>
                <c:pt idx="1133">
                  <c:v>44500</c:v>
                </c:pt>
                <c:pt idx="1134">
                  <c:v>44600</c:v>
                </c:pt>
                <c:pt idx="1135">
                  <c:v>44700</c:v>
                </c:pt>
                <c:pt idx="1136">
                  <c:v>44700</c:v>
                </c:pt>
                <c:pt idx="1137">
                  <c:v>45000</c:v>
                </c:pt>
                <c:pt idx="1138">
                  <c:v>45000</c:v>
                </c:pt>
                <c:pt idx="1139">
                  <c:v>45000</c:v>
                </c:pt>
                <c:pt idx="1140">
                  <c:v>45200</c:v>
                </c:pt>
                <c:pt idx="1141">
                  <c:v>45300</c:v>
                </c:pt>
                <c:pt idx="1142">
                  <c:v>45900</c:v>
                </c:pt>
                <c:pt idx="1143">
                  <c:v>46800</c:v>
                </c:pt>
                <c:pt idx="1144">
                  <c:v>46900</c:v>
                </c:pt>
                <c:pt idx="1145">
                  <c:v>46900</c:v>
                </c:pt>
                <c:pt idx="1146">
                  <c:v>47400</c:v>
                </c:pt>
                <c:pt idx="1147">
                  <c:v>47400</c:v>
                </c:pt>
                <c:pt idx="1148">
                  <c:v>47400</c:v>
                </c:pt>
                <c:pt idx="1149">
                  <c:v>47300</c:v>
                </c:pt>
                <c:pt idx="1150">
                  <c:v>46800</c:v>
                </c:pt>
                <c:pt idx="1151">
                  <c:v>45800</c:v>
                </c:pt>
                <c:pt idx="1152">
                  <c:v>45600</c:v>
                </c:pt>
                <c:pt idx="1153">
                  <c:v>45400</c:v>
                </c:pt>
                <c:pt idx="1154">
                  <c:v>45400</c:v>
                </c:pt>
                <c:pt idx="1155">
                  <c:v>45200</c:v>
                </c:pt>
                <c:pt idx="1156">
                  <c:v>45000</c:v>
                </c:pt>
                <c:pt idx="1157">
                  <c:v>44700</c:v>
                </c:pt>
                <c:pt idx="1158">
                  <c:v>44400</c:v>
                </c:pt>
                <c:pt idx="1159">
                  <c:v>44100</c:v>
                </c:pt>
                <c:pt idx="1160">
                  <c:v>43600</c:v>
                </c:pt>
                <c:pt idx="1161">
                  <c:v>43400</c:v>
                </c:pt>
                <c:pt idx="1162">
                  <c:v>42800</c:v>
                </c:pt>
                <c:pt idx="1163">
                  <c:v>42300</c:v>
                </c:pt>
                <c:pt idx="1164">
                  <c:v>41900</c:v>
                </c:pt>
                <c:pt idx="1165">
                  <c:v>41900</c:v>
                </c:pt>
                <c:pt idx="1166">
                  <c:v>41300</c:v>
                </c:pt>
                <c:pt idx="1167">
                  <c:v>41000</c:v>
                </c:pt>
                <c:pt idx="1168">
                  <c:v>40700</c:v>
                </c:pt>
                <c:pt idx="1169">
                  <c:v>40100</c:v>
                </c:pt>
                <c:pt idx="1170">
                  <c:v>39800</c:v>
                </c:pt>
                <c:pt idx="1171">
                  <c:v>39500</c:v>
                </c:pt>
                <c:pt idx="1172">
                  <c:v>39100</c:v>
                </c:pt>
                <c:pt idx="1173">
                  <c:v>39000</c:v>
                </c:pt>
                <c:pt idx="1174">
                  <c:v>38500</c:v>
                </c:pt>
                <c:pt idx="1175">
                  <c:v>38200</c:v>
                </c:pt>
                <c:pt idx="1176">
                  <c:v>38000</c:v>
                </c:pt>
                <c:pt idx="1177">
                  <c:v>37600</c:v>
                </c:pt>
                <c:pt idx="1178">
                  <c:v>37400</c:v>
                </c:pt>
                <c:pt idx="1179">
                  <c:v>37300</c:v>
                </c:pt>
                <c:pt idx="1180">
                  <c:v>37000</c:v>
                </c:pt>
                <c:pt idx="1181">
                  <c:v>36900</c:v>
                </c:pt>
                <c:pt idx="1182">
                  <c:v>36700</c:v>
                </c:pt>
                <c:pt idx="1183">
                  <c:v>36600</c:v>
                </c:pt>
                <c:pt idx="1184">
                  <c:v>36200</c:v>
                </c:pt>
                <c:pt idx="1185">
                  <c:v>36100</c:v>
                </c:pt>
                <c:pt idx="1186">
                  <c:v>35800</c:v>
                </c:pt>
                <c:pt idx="1187">
                  <c:v>35800</c:v>
                </c:pt>
                <c:pt idx="1188">
                  <c:v>35300</c:v>
                </c:pt>
                <c:pt idx="1189">
                  <c:v>35200</c:v>
                </c:pt>
                <c:pt idx="1190">
                  <c:v>35100</c:v>
                </c:pt>
                <c:pt idx="1191">
                  <c:v>35000</c:v>
                </c:pt>
                <c:pt idx="1192">
                  <c:v>34800</c:v>
                </c:pt>
                <c:pt idx="1193">
                  <c:v>34800</c:v>
                </c:pt>
                <c:pt idx="1194">
                  <c:v>34600</c:v>
                </c:pt>
                <c:pt idx="1195">
                  <c:v>34500</c:v>
                </c:pt>
                <c:pt idx="1196">
                  <c:v>34500</c:v>
                </c:pt>
                <c:pt idx="1197">
                  <c:v>34400</c:v>
                </c:pt>
                <c:pt idx="1198">
                  <c:v>34300</c:v>
                </c:pt>
                <c:pt idx="1199">
                  <c:v>34200</c:v>
                </c:pt>
                <c:pt idx="1200">
                  <c:v>33800</c:v>
                </c:pt>
                <c:pt idx="1201">
                  <c:v>33700</c:v>
                </c:pt>
                <c:pt idx="1202">
                  <c:v>33700</c:v>
                </c:pt>
                <c:pt idx="1203">
                  <c:v>33700</c:v>
                </c:pt>
                <c:pt idx="1204">
                  <c:v>33700</c:v>
                </c:pt>
                <c:pt idx="1205">
                  <c:v>33600</c:v>
                </c:pt>
                <c:pt idx="1206">
                  <c:v>33500</c:v>
                </c:pt>
                <c:pt idx="1207">
                  <c:v>33400</c:v>
                </c:pt>
                <c:pt idx="1208">
                  <c:v>33300</c:v>
                </c:pt>
                <c:pt idx="1209">
                  <c:v>33300</c:v>
                </c:pt>
                <c:pt idx="1210">
                  <c:v>33200</c:v>
                </c:pt>
                <c:pt idx="1211">
                  <c:v>33200</c:v>
                </c:pt>
                <c:pt idx="1212">
                  <c:v>33100</c:v>
                </c:pt>
                <c:pt idx="1213">
                  <c:v>33100</c:v>
                </c:pt>
                <c:pt idx="1214">
                  <c:v>33100</c:v>
                </c:pt>
                <c:pt idx="1215">
                  <c:v>32900</c:v>
                </c:pt>
                <c:pt idx="1216">
                  <c:v>32800</c:v>
                </c:pt>
                <c:pt idx="1217">
                  <c:v>32700</c:v>
                </c:pt>
                <c:pt idx="1218">
                  <c:v>32600</c:v>
                </c:pt>
                <c:pt idx="1219">
                  <c:v>32500</c:v>
                </c:pt>
                <c:pt idx="1220">
                  <c:v>32400</c:v>
                </c:pt>
                <c:pt idx="1221">
                  <c:v>32300</c:v>
                </c:pt>
                <c:pt idx="1222">
                  <c:v>32100</c:v>
                </c:pt>
                <c:pt idx="1223">
                  <c:v>32000</c:v>
                </c:pt>
                <c:pt idx="1224">
                  <c:v>31700</c:v>
                </c:pt>
                <c:pt idx="1225">
                  <c:v>31500</c:v>
                </c:pt>
                <c:pt idx="1226">
                  <c:v>31200</c:v>
                </c:pt>
                <c:pt idx="1227">
                  <c:v>30900</c:v>
                </c:pt>
                <c:pt idx="1228">
                  <c:v>30600</c:v>
                </c:pt>
                <c:pt idx="1229">
                  <c:v>30400</c:v>
                </c:pt>
                <c:pt idx="1230">
                  <c:v>30000</c:v>
                </c:pt>
                <c:pt idx="1231">
                  <c:v>29800</c:v>
                </c:pt>
                <c:pt idx="1232">
                  <c:v>29700</c:v>
                </c:pt>
                <c:pt idx="1233">
                  <c:v>29200</c:v>
                </c:pt>
                <c:pt idx="1234">
                  <c:v>28900</c:v>
                </c:pt>
                <c:pt idx="1235">
                  <c:v>28200</c:v>
                </c:pt>
                <c:pt idx="1236">
                  <c:v>27800</c:v>
                </c:pt>
                <c:pt idx="1237">
                  <c:v>27300</c:v>
                </c:pt>
                <c:pt idx="1238">
                  <c:v>26600</c:v>
                </c:pt>
                <c:pt idx="1239">
                  <c:v>26200</c:v>
                </c:pt>
                <c:pt idx="1240">
                  <c:v>25700</c:v>
                </c:pt>
                <c:pt idx="1241">
                  <c:v>25000</c:v>
                </c:pt>
                <c:pt idx="1242">
                  <c:v>24500</c:v>
                </c:pt>
                <c:pt idx="1243">
                  <c:v>24200</c:v>
                </c:pt>
                <c:pt idx="1244">
                  <c:v>23700</c:v>
                </c:pt>
                <c:pt idx="1245">
                  <c:v>23300</c:v>
                </c:pt>
                <c:pt idx="1246">
                  <c:v>22800</c:v>
                </c:pt>
                <c:pt idx="1247">
                  <c:v>22500</c:v>
                </c:pt>
                <c:pt idx="1248">
                  <c:v>22100</c:v>
                </c:pt>
                <c:pt idx="1249">
                  <c:v>21900</c:v>
                </c:pt>
                <c:pt idx="1250">
                  <c:v>21500</c:v>
                </c:pt>
                <c:pt idx="1251">
                  <c:v>21200</c:v>
                </c:pt>
                <c:pt idx="1252">
                  <c:v>21000</c:v>
                </c:pt>
                <c:pt idx="1253">
                  <c:v>20600</c:v>
                </c:pt>
                <c:pt idx="1254">
                  <c:v>20400</c:v>
                </c:pt>
                <c:pt idx="1255">
                  <c:v>20200</c:v>
                </c:pt>
                <c:pt idx="1256">
                  <c:v>20100</c:v>
                </c:pt>
                <c:pt idx="1257">
                  <c:v>19800</c:v>
                </c:pt>
                <c:pt idx="1258">
                  <c:v>19600</c:v>
                </c:pt>
                <c:pt idx="1259">
                  <c:v>19600</c:v>
                </c:pt>
                <c:pt idx="1260">
                  <c:v>19200</c:v>
                </c:pt>
                <c:pt idx="1261">
                  <c:v>19100</c:v>
                </c:pt>
                <c:pt idx="1262">
                  <c:v>18900</c:v>
                </c:pt>
                <c:pt idx="1263">
                  <c:v>18700</c:v>
                </c:pt>
                <c:pt idx="1264">
                  <c:v>18500</c:v>
                </c:pt>
                <c:pt idx="1265">
                  <c:v>18300</c:v>
                </c:pt>
                <c:pt idx="1266">
                  <c:v>18200</c:v>
                </c:pt>
                <c:pt idx="1267">
                  <c:v>18200</c:v>
                </c:pt>
                <c:pt idx="1268">
                  <c:v>17900</c:v>
                </c:pt>
                <c:pt idx="1269">
                  <c:v>17900</c:v>
                </c:pt>
                <c:pt idx="1270">
                  <c:v>17700</c:v>
                </c:pt>
                <c:pt idx="1271">
                  <c:v>17700</c:v>
                </c:pt>
                <c:pt idx="1272">
                  <c:v>17600</c:v>
                </c:pt>
                <c:pt idx="1273">
                  <c:v>17400</c:v>
                </c:pt>
                <c:pt idx="1274">
                  <c:v>17300</c:v>
                </c:pt>
                <c:pt idx="1275">
                  <c:v>17200</c:v>
                </c:pt>
                <c:pt idx="1276">
                  <c:v>17200</c:v>
                </c:pt>
                <c:pt idx="1277">
                  <c:v>16900</c:v>
                </c:pt>
                <c:pt idx="1278">
                  <c:v>16900</c:v>
                </c:pt>
                <c:pt idx="1279">
                  <c:v>16900</c:v>
                </c:pt>
                <c:pt idx="1280">
                  <c:v>16700</c:v>
                </c:pt>
                <c:pt idx="1281">
                  <c:v>16600</c:v>
                </c:pt>
                <c:pt idx="1282">
                  <c:v>16500</c:v>
                </c:pt>
                <c:pt idx="1283">
                  <c:v>16500</c:v>
                </c:pt>
                <c:pt idx="1284">
                  <c:v>16300</c:v>
                </c:pt>
                <c:pt idx="1285">
                  <c:v>16300</c:v>
                </c:pt>
                <c:pt idx="1286">
                  <c:v>16100</c:v>
                </c:pt>
                <c:pt idx="1287">
                  <c:v>16100</c:v>
                </c:pt>
                <c:pt idx="1288">
                  <c:v>15900</c:v>
                </c:pt>
                <c:pt idx="1289">
                  <c:v>15900</c:v>
                </c:pt>
                <c:pt idx="1290">
                  <c:v>15700</c:v>
                </c:pt>
                <c:pt idx="1291">
                  <c:v>15600</c:v>
                </c:pt>
                <c:pt idx="1292">
                  <c:v>15500</c:v>
                </c:pt>
                <c:pt idx="1293">
                  <c:v>15500</c:v>
                </c:pt>
                <c:pt idx="1294">
                  <c:v>15300</c:v>
                </c:pt>
                <c:pt idx="1295">
                  <c:v>15200</c:v>
                </c:pt>
                <c:pt idx="1296">
                  <c:v>15100</c:v>
                </c:pt>
                <c:pt idx="1297">
                  <c:v>14900</c:v>
                </c:pt>
                <c:pt idx="1298">
                  <c:v>14900</c:v>
                </c:pt>
                <c:pt idx="1299">
                  <c:v>14800</c:v>
                </c:pt>
                <c:pt idx="1300">
                  <c:v>14700</c:v>
                </c:pt>
                <c:pt idx="1301">
                  <c:v>14500</c:v>
                </c:pt>
                <c:pt idx="1302">
                  <c:v>14400</c:v>
                </c:pt>
                <c:pt idx="1303">
                  <c:v>14400</c:v>
                </c:pt>
                <c:pt idx="1304">
                  <c:v>14400</c:v>
                </c:pt>
                <c:pt idx="1305">
                  <c:v>14200</c:v>
                </c:pt>
                <c:pt idx="1306">
                  <c:v>14200</c:v>
                </c:pt>
                <c:pt idx="1307">
                  <c:v>13900</c:v>
                </c:pt>
                <c:pt idx="1308">
                  <c:v>13900</c:v>
                </c:pt>
                <c:pt idx="1309">
                  <c:v>13800</c:v>
                </c:pt>
                <c:pt idx="1310">
                  <c:v>13600</c:v>
                </c:pt>
                <c:pt idx="1311">
                  <c:v>13600</c:v>
                </c:pt>
                <c:pt idx="1312">
                  <c:v>13500</c:v>
                </c:pt>
                <c:pt idx="1313">
                  <c:v>13400</c:v>
                </c:pt>
                <c:pt idx="1314">
                  <c:v>13300</c:v>
                </c:pt>
                <c:pt idx="1315">
                  <c:v>13200</c:v>
                </c:pt>
                <c:pt idx="1316">
                  <c:v>13100</c:v>
                </c:pt>
                <c:pt idx="1317">
                  <c:v>13000</c:v>
                </c:pt>
                <c:pt idx="1318">
                  <c:v>12900</c:v>
                </c:pt>
                <c:pt idx="1319">
                  <c:v>12800</c:v>
                </c:pt>
                <c:pt idx="1320">
                  <c:v>12600</c:v>
                </c:pt>
                <c:pt idx="1321">
                  <c:v>12600</c:v>
                </c:pt>
                <c:pt idx="1322">
                  <c:v>12500</c:v>
                </c:pt>
                <c:pt idx="1323">
                  <c:v>12400</c:v>
                </c:pt>
                <c:pt idx="1324">
                  <c:v>12200</c:v>
                </c:pt>
                <c:pt idx="1325">
                  <c:v>12100</c:v>
                </c:pt>
                <c:pt idx="1326">
                  <c:v>12100</c:v>
                </c:pt>
                <c:pt idx="1327">
                  <c:v>12000</c:v>
                </c:pt>
                <c:pt idx="1328">
                  <c:v>12000</c:v>
                </c:pt>
                <c:pt idx="1329">
                  <c:v>12000</c:v>
                </c:pt>
                <c:pt idx="1330">
                  <c:v>11900</c:v>
                </c:pt>
                <c:pt idx="1331">
                  <c:v>11800</c:v>
                </c:pt>
                <c:pt idx="1332">
                  <c:v>11700</c:v>
                </c:pt>
                <c:pt idx="1333">
                  <c:v>11700</c:v>
                </c:pt>
                <c:pt idx="1334">
                  <c:v>11600</c:v>
                </c:pt>
                <c:pt idx="1335">
                  <c:v>11400</c:v>
                </c:pt>
                <c:pt idx="1336">
                  <c:v>11400</c:v>
                </c:pt>
                <c:pt idx="1337">
                  <c:v>11200</c:v>
                </c:pt>
                <c:pt idx="1338">
                  <c:v>11100</c:v>
                </c:pt>
                <c:pt idx="1339">
                  <c:v>11000</c:v>
                </c:pt>
                <c:pt idx="1340">
                  <c:v>10900</c:v>
                </c:pt>
                <c:pt idx="1341">
                  <c:v>10900</c:v>
                </c:pt>
                <c:pt idx="1342">
                  <c:v>10900</c:v>
                </c:pt>
                <c:pt idx="1343">
                  <c:v>10700</c:v>
                </c:pt>
                <c:pt idx="1344">
                  <c:v>10600</c:v>
                </c:pt>
                <c:pt idx="1345">
                  <c:v>10500</c:v>
                </c:pt>
                <c:pt idx="1346">
                  <c:v>10500</c:v>
                </c:pt>
                <c:pt idx="1347">
                  <c:v>10400</c:v>
                </c:pt>
                <c:pt idx="1348">
                  <c:v>10300</c:v>
                </c:pt>
                <c:pt idx="1349">
                  <c:v>10300</c:v>
                </c:pt>
                <c:pt idx="1350">
                  <c:v>10300</c:v>
                </c:pt>
                <c:pt idx="1351">
                  <c:v>10300</c:v>
                </c:pt>
                <c:pt idx="1352">
                  <c:v>10200</c:v>
                </c:pt>
                <c:pt idx="1353">
                  <c:v>10200</c:v>
                </c:pt>
                <c:pt idx="1354">
                  <c:v>10100</c:v>
                </c:pt>
                <c:pt idx="1355">
                  <c:v>10100</c:v>
                </c:pt>
                <c:pt idx="1356">
                  <c:v>10100</c:v>
                </c:pt>
                <c:pt idx="1357">
                  <c:v>10100</c:v>
                </c:pt>
                <c:pt idx="1358">
                  <c:v>9960</c:v>
                </c:pt>
                <c:pt idx="1359">
                  <c:v>9910</c:v>
                </c:pt>
                <c:pt idx="1360">
                  <c:v>9850</c:v>
                </c:pt>
                <c:pt idx="1361">
                  <c:v>9850</c:v>
                </c:pt>
                <c:pt idx="1362">
                  <c:v>9800</c:v>
                </c:pt>
                <c:pt idx="1363">
                  <c:v>9800</c:v>
                </c:pt>
                <c:pt idx="1364">
                  <c:v>9750</c:v>
                </c:pt>
                <c:pt idx="1365">
                  <c:v>9700</c:v>
                </c:pt>
                <c:pt idx="1366">
                  <c:v>9600</c:v>
                </c:pt>
                <c:pt idx="1367">
                  <c:v>9500</c:v>
                </c:pt>
                <c:pt idx="1368">
                  <c:v>9500</c:v>
                </c:pt>
                <c:pt idx="1369">
                  <c:v>9450</c:v>
                </c:pt>
                <c:pt idx="1370">
                  <c:v>9400</c:v>
                </c:pt>
                <c:pt idx="1371">
                  <c:v>9350</c:v>
                </c:pt>
                <c:pt idx="1372">
                  <c:v>9300</c:v>
                </c:pt>
                <c:pt idx="1373">
                  <c:v>9100</c:v>
                </c:pt>
                <c:pt idx="1374">
                  <c:v>9100</c:v>
                </c:pt>
                <c:pt idx="1375">
                  <c:v>9050</c:v>
                </c:pt>
                <c:pt idx="1376">
                  <c:v>9000</c:v>
                </c:pt>
                <c:pt idx="1377">
                  <c:v>9000</c:v>
                </c:pt>
                <c:pt idx="1378">
                  <c:v>8950</c:v>
                </c:pt>
                <c:pt idx="1379">
                  <c:v>8950</c:v>
                </c:pt>
                <c:pt idx="1380">
                  <c:v>8900</c:v>
                </c:pt>
                <c:pt idx="1381">
                  <c:v>8850</c:v>
                </c:pt>
                <c:pt idx="1382">
                  <c:v>8850</c:v>
                </c:pt>
                <c:pt idx="1383">
                  <c:v>8750</c:v>
                </c:pt>
                <c:pt idx="1384">
                  <c:v>8750</c:v>
                </c:pt>
                <c:pt idx="1385">
                  <c:v>8660</c:v>
                </c:pt>
                <c:pt idx="1386">
                  <c:v>8560</c:v>
                </c:pt>
                <c:pt idx="1387">
                  <c:v>8510</c:v>
                </c:pt>
                <c:pt idx="1388">
                  <c:v>8420</c:v>
                </c:pt>
                <c:pt idx="1389">
                  <c:v>8320</c:v>
                </c:pt>
                <c:pt idx="1390">
                  <c:v>8270</c:v>
                </c:pt>
                <c:pt idx="1391">
                  <c:v>8130</c:v>
                </c:pt>
                <c:pt idx="1392">
                  <c:v>8090</c:v>
                </c:pt>
                <c:pt idx="1393">
                  <c:v>7950</c:v>
                </c:pt>
                <c:pt idx="1394">
                  <c:v>7860</c:v>
                </c:pt>
                <c:pt idx="1395">
                  <c:v>7770</c:v>
                </c:pt>
                <c:pt idx="1396">
                  <c:v>7580</c:v>
                </c:pt>
                <c:pt idx="1397">
                  <c:v>7490</c:v>
                </c:pt>
                <c:pt idx="1398">
                  <c:v>7450</c:v>
                </c:pt>
                <c:pt idx="1399">
                  <c:v>7360</c:v>
                </c:pt>
                <c:pt idx="1400">
                  <c:v>7270</c:v>
                </c:pt>
                <c:pt idx="1401">
                  <c:v>7230</c:v>
                </c:pt>
                <c:pt idx="1402">
                  <c:v>7100</c:v>
                </c:pt>
                <c:pt idx="1403">
                  <c:v>7100</c:v>
                </c:pt>
                <c:pt idx="1404">
                  <c:v>7010</c:v>
                </c:pt>
                <c:pt idx="1405">
                  <c:v>6970</c:v>
                </c:pt>
                <c:pt idx="1406">
                  <c:v>6920</c:v>
                </c:pt>
                <c:pt idx="1407">
                  <c:v>6840</c:v>
                </c:pt>
                <c:pt idx="1408">
                  <c:v>6710</c:v>
                </c:pt>
                <c:pt idx="1409">
                  <c:v>6670</c:v>
                </c:pt>
                <c:pt idx="1410">
                  <c:v>6540</c:v>
                </c:pt>
                <c:pt idx="1411">
                  <c:v>6500</c:v>
                </c:pt>
                <c:pt idx="1412">
                  <c:v>6460</c:v>
                </c:pt>
                <c:pt idx="1413">
                  <c:v>6380</c:v>
                </c:pt>
                <c:pt idx="1414">
                  <c:v>6340</c:v>
                </c:pt>
                <c:pt idx="1415">
                  <c:v>6260</c:v>
                </c:pt>
                <c:pt idx="1416">
                  <c:v>6220</c:v>
                </c:pt>
                <c:pt idx="1417">
                  <c:v>6170</c:v>
                </c:pt>
                <c:pt idx="1418">
                  <c:v>6130</c:v>
                </c:pt>
                <c:pt idx="1419">
                  <c:v>6090</c:v>
                </c:pt>
                <c:pt idx="1420">
                  <c:v>6010</c:v>
                </c:pt>
                <c:pt idx="1421">
                  <c:v>5930</c:v>
                </c:pt>
                <c:pt idx="1422">
                  <c:v>5930</c:v>
                </c:pt>
                <c:pt idx="1423">
                  <c:v>5860</c:v>
                </c:pt>
                <c:pt idx="1424">
                  <c:v>5820</c:v>
                </c:pt>
                <c:pt idx="1425">
                  <c:v>5820</c:v>
                </c:pt>
                <c:pt idx="1426">
                  <c:v>5780</c:v>
                </c:pt>
                <c:pt idx="1427">
                  <c:v>5740</c:v>
                </c:pt>
                <c:pt idx="1428">
                  <c:v>5700</c:v>
                </c:pt>
                <c:pt idx="1429">
                  <c:v>5660</c:v>
                </c:pt>
                <c:pt idx="1430">
                  <c:v>5620</c:v>
                </c:pt>
                <c:pt idx="1431">
                  <c:v>5580</c:v>
                </c:pt>
                <c:pt idx="1432">
                  <c:v>5580</c:v>
                </c:pt>
                <c:pt idx="1433">
                  <c:v>5470</c:v>
                </c:pt>
                <c:pt idx="1434">
                  <c:v>5470</c:v>
                </c:pt>
                <c:pt idx="1435">
                  <c:v>5390</c:v>
                </c:pt>
                <c:pt idx="1436">
                  <c:v>5390</c:v>
                </c:pt>
                <c:pt idx="1437">
                  <c:v>5390</c:v>
                </c:pt>
                <c:pt idx="1438">
                  <c:v>5360</c:v>
                </c:pt>
                <c:pt idx="1439">
                  <c:v>5360</c:v>
                </c:pt>
                <c:pt idx="1440">
                  <c:v>5360</c:v>
                </c:pt>
                <c:pt idx="1441">
                  <c:v>5320</c:v>
                </c:pt>
                <c:pt idx="1442">
                  <c:v>5320</c:v>
                </c:pt>
                <c:pt idx="1443">
                  <c:v>5280</c:v>
                </c:pt>
                <c:pt idx="1444">
                  <c:v>5280</c:v>
                </c:pt>
                <c:pt idx="1445">
                  <c:v>5280</c:v>
                </c:pt>
                <c:pt idx="1446">
                  <c:v>5280</c:v>
                </c:pt>
                <c:pt idx="1447">
                  <c:v>5280</c:v>
                </c:pt>
                <c:pt idx="1448">
                  <c:v>5240</c:v>
                </c:pt>
                <c:pt idx="1449">
                  <c:v>5240</c:v>
                </c:pt>
                <c:pt idx="1450">
                  <c:v>5240</c:v>
                </c:pt>
                <c:pt idx="1451">
                  <c:v>5210</c:v>
                </c:pt>
                <c:pt idx="1452">
                  <c:v>5210</c:v>
                </c:pt>
                <c:pt idx="1453">
                  <c:v>5130</c:v>
                </c:pt>
                <c:pt idx="1454">
                  <c:v>5100</c:v>
                </c:pt>
                <c:pt idx="1455">
                  <c:v>5100</c:v>
                </c:pt>
                <c:pt idx="1456">
                  <c:v>5100</c:v>
                </c:pt>
                <c:pt idx="1457">
                  <c:v>5100</c:v>
                </c:pt>
                <c:pt idx="1458">
                  <c:v>5100</c:v>
                </c:pt>
                <c:pt idx="1459">
                  <c:v>5020</c:v>
                </c:pt>
                <c:pt idx="1460">
                  <c:v>5020</c:v>
                </c:pt>
                <c:pt idx="1461">
                  <c:v>5020</c:v>
                </c:pt>
                <c:pt idx="1462">
                  <c:v>4990</c:v>
                </c:pt>
                <c:pt idx="1463">
                  <c:v>4990</c:v>
                </c:pt>
                <c:pt idx="1464">
                  <c:v>4950</c:v>
                </c:pt>
                <c:pt idx="1465">
                  <c:v>4880</c:v>
                </c:pt>
                <c:pt idx="1466">
                  <c:v>4880</c:v>
                </c:pt>
                <c:pt idx="1467">
                  <c:v>4850</c:v>
                </c:pt>
                <c:pt idx="1468">
                  <c:v>4850</c:v>
                </c:pt>
                <c:pt idx="1469">
                  <c:v>4810</c:v>
                </c:pt>
                <c:pt idx="1470">
                  <c:v>4810</c:v>
                </c:pt>
                <c:pt idx="1471">
                  <c:v>4700</c:v>
                </c:pt>
                <c:pt idx="1472">
                  <c:v>4700</c:v>
                </c:pt>
                <c:pt idx="1473">
                  <c:v>4670</c:v>
                </c:pt>
                <c:pt idx="1474">
                  <c:v>4670</c:v>
                </c:pt>
                <c:pt idx="1475">
                  <c:v>4630</c:v>
                </c:pt>
                <c:pt idx="1476">
                  <c:v>4600</c:v>
                </c:pt>
                <c:pt idx="1477">
                  <c:v>4560</c:v>
                </c:pt>
                <c:pt idx="1478">
                  <c:v>4560</c:v>
                </c:pt>
                <c:pt idx="1479">
                  <c:v>4560</c:v>
                </c:pt>
                <c:pt idx="1480">
                  <c:v>4460</c:v>
                </c:pt>
                <c:pt idx="1481">
                  <c:v>4460</c:v>
                </c:pt>
                <c:pt idx="1482">
                  <c:v>4430</c:v>
                </c:pt>
                <c:pt idx="1483">
                  <c:v>4430</c:v>
                </c:pt>
                <c:pt idx="1484">
                  <c:v>4430</c:v>
                </c:pt>
                <c:pt idx="1485">
                  <c:v>4390</c:v>
                </c:pt>
                <c:pt idx="1486">
                  <c:v>4390</c:v>
                </c:pt>
                <c:pt idx="1487">
                  <c:v>4390</c:v>
                </c:pt>
                <c:pt idx="1488">
                  <c:v>4390</c:v>
                </c:pt>
                <c:pt idx="1489">
                  <c:v>4390</c:v>
                </c:pt>
                <c:pt idx="1490">
                  <c:v>4390</c:v>
                </c:pt>
                <c:pt idx="1491">
                  <c:v>4360</c:v>
                </c:pt>
                <c:pt idx="1492">
                  <c:v>4360</c:v>
                </c:pt>
                <c:pt idx="1493">
                  <c:v>4330</c:v>
                </c:pt>
                <c:pt idx="1494">
                  <c:v>4330</c:v>
                </c:pt>
                <c:pt idx="1495">
                  <c:v>4330</c:v>
                </c:pt>
                <c:pt idx="1496">
                  <c:v>4330</c:v>
                </c:pt>
                <c:pt idx="1497">
                  <c:v>4330</c:v>
                </c:pt>
                <c:pt idx="1498">
                  <c:v>4260</c:v>
                </c:pt>
                <c:pt idx="1499">
                  <c:v>4260</c:v>
                </c:pt>
                <c:pt idx="1500">
                  <c:v>4260</c:v>
                </c:pt>
                <c:pt idx="1501">
                  <c:v>4230</c:v>
                </c:pt>
                <c:pt idx="1502">
                  <c:v>4230</c:v>
                </c:pt>
                <c:pt idx="1503">
                  <c:v>4190</c:v>
                </c:pt>
                <c:pt idx="1504">
                  <c:v>4190</c:v>
                </c:pt>
                <c:pt idx="1505">
                  <c:v>4190</c:v>
                </c:pt>
                <c:pt idx="1506">
                  <c:v>4160</c:v>
                </c:pt>
                <c:pt idx="1507">
                  <c:v>4160</c:v>
                </c:pt>
                <c:pt idx="1508">
                  <c:v>4130</c:v>
                </c:pt>
                <c:pt idx="1509">
                  <c:v>4130</c:v>
                </c:pt>
                <c:pt idx="1510">
                  <c:v>4130</c:v>
                </c:pt>
                <c:pt idx="1511">
                  <c:v>4030</c:v>
                </c:pt>
                <c:pt idx="1512">
                  <c:v>4030</c:v>
                </c:pt>
                <c:pt idx="1513">
                  <c:v>4030</c:v>
                </c:pt>
                <c:pt idx="1514">
                  <c:v>4030</c:v>
                </c:pt>
                <c:pt idx="1515">
                  <c:v>4030</c:v>
                </c:pt>
                <c:pt idx="1516">
                  <c:v>4030</c:v>
                </c:pt>
                <c:pt idx="1517">
                  <c:v>4030</c:v>
                </c:pt>
                <c:pt idx="1518">
                  <c:v>4030</c:v>
                </c:pt>
                <c:pt idx="1519">
                  <c:v>4030</c:v>
                </c:pt>
                <c:pt idx="1520">
                  <c:v>4030</c:v>
                </c:pt>
                <c:pt idx="1521">
                  <c:v>4030</c:v>
                </c:pt>
                <c:pt idx="1522">
                  <c:v>4030</c:v>
                </c:pt>
                <c:pt idx="1523">
                  <c:v>3970</c:v>
                </c:pt>
                <c:pt idx="1524">
                  <c:v>3970</c:v>
                </c:pt>
                <c:pt idx="1525">
                  <c:v>3970</c:v>
                </c:pt>
                <c:pt idx="1526">
                  <c:v>3970</c:v>
                </c:pt>
                <c:pt idx="1527">
                  <c:v>3970</c:v>
                </c:pt>
                <c:pt idx="1528">
                  <c:v>3970</c:v>
                </c:pt>
                <c:pt idx="1529">
                  <c:v>3970</c:v>
                </c:pt>
                <c:pt idx="1530">
                  <c:v>3970</c:v>
                </c:pt>
                <c:pt idx="1531">
                  <c:v>3900</c:v>
                </c:pt>
                <c:pt idx="1532">
                  <c:v>3900</c:v>
                </c:pt>
                <c:pt idx="1533">
                  <c:v>3900</c:v>
                </c:pt>
                <c:pt idx="1534">
                  <c:v>3900</c:v>
                </c:pt>
                <c:pt idx="1535">
                  <c:v>3900</c:v>
                </c:pt>
                <c:pt idx="1536">
                  <c:v>3900</c:v>
                </c:pt>
                <c:pt idx="1537">
                  <c:v>3900</c:v>
                </c:pt>
                <c:pt idx="1538">
                  <c:v>3900</c:v>
                </c:pt>
                <c:pt idx="1539">
                  <c:v>3900</c:v>
                </c:pt>
                <c:pt idx="1540">
                  <c:v>3840</c:v>
                </c:pt>
                <c:pt idx="1541">
                  <c:v>3840</c:v>
                </c:pt>
                <c:pt idx="1542">
                  <c:v>3840</c:v>
                </c:pt>
                <c:pt idx="1543">
                  <c:v>3840</c:v>
                </c:pt>
                <c:pt idx="1544">
                  <c:v>3840</c:v>
                </c:pt>
                <c:pt idx="1545">
                  <c:v>3810</c:v>
                </c:pt>
                <c:pt idx="1546">
                  <c:v>3810</c:v>
                </c:pt>
                <c:pt idx="1547">
                  <c:v>3810</c:v>
                </c:pt>
                <c:pt idx="1548">
                  <c:v>3810</c:v>
                </c:pt>
                <c:pt idx="1549">
                  <c:v>3780</c:v>
                </c:pt>
                <c:pt idx="1550">
                  <c:v>3780</c:v>
                </c:pt>
                <c:pt idx="1551">
                  <c:v>3780</c:v>
                </c:pt>
                <c:pt idx="1552">
                  <c:v>3780</c:v>
                </c:pt>
                <c:pt idx="1553">
                  <c:v>3780</c:v>
                </c:pt>
                <c:pt idx="1554">
                  <c:v>3780</c:v>
                </c:pt>
                <c:pt idx="1555">
                  <c:v>3780</c:v>
                </c:pt>
                <c:pt idx="1556">
                  <c:v>3780</c:v>
                </c:pt>
                <c:pt idx="1557">
                  <c:v>3750</c:v>
                </c:pt>
                <c:pt idx="1558">
                  <c:v>3710</c:v>
                </c:pt>
                <c:pt idx="1559">
                  <c:v>3710</c:v>
                </c:pt>
                <c:pt idx="1560">
                  <c:v>3650</c:v>
                </c:pt>
                <c:pt idx="1561">
                  <c:v>3650</c:v>
                </c:pt>
                <c:pt idx="1562">
                  <c:v>3650</c:v>
                </c:pt>
                <c:pt idx="1563">
                  <c:v>3620</c:v>
                </c:pt>
                <c:pt idx="1564">
                  <c:v>3620</c:v>
                </c:pt>
                <c:pt idx="1565">
                  <c:v>3590</c:v>
                </c:pt>
                <c:pt idx="1566">
                  <c:v>3560</c:v>
                </c:pt>
                <c:pt idx="1567">
                  <c:v>3560</c:v>
                </c:pt>
                <c:pt idx="1568">
                  <c:v>3560</c:v>
                </c:pt>
                <c:pt idx="1569">
                  <c:v>3530</c:v>
                </c:pt>
                <c:pt idx="1570">
                  <c:v>3500</c:v>
                </c:pt>
                <c:pt idx="1571">
                  <c:v>3470</c:v>
                </c:pt>
                <c:pt idx="1572">
                  <c:v>3470</c:v>
                </c:pt>
                <c:pt idx="1573">
                  <c:v>3470</c:v>
                </c:pt>
                <c:pt idx="1574">
                  <c:v>3470</c:v>
                </c:pt>
                <c:pt idx="1575">
                  <c:v>3470</c:v>
                </c:pt>
                <c:pt idx="1576">
                  <c:v>3470</c:v>
                </c:pt>
                <c:pt idx="1577">
                  <c:v>3470</c:v>
                </c:pt>
                <c:pt idx="1578">
                  <c:v>3440</c:v>
                </c:pt>
                <c:pt idx="1579">
                  <c:v>3440</c:v>
                </c:pt>
                <c:pt idx="1580">
                  <c:v>3440</c:v>
                </c:pt>
                <c:pt idx="1581">
                  <c:v>3440</c:v>
                </c:pt>
                <c:pt idx="1582">
                  <c:v>3440</c:v>
                </c:pt>
                <c:pt idx="1583">
                  <c:v>3440</c:v>
                </c:pt>
                <c:pt idx="1584">
                  <c:v>3440</c:v>
                </c:pt>
                <c:pt idx="1585">
                  <c:v>3410</c:v>
                </c:pt>
                <c:pt idx="1586">
                  <c:v>3410</c:v>
                </c:pt>
                <c:pt idx="1587">
                  <c:v>3350</c:v>
                </c:pt>
                <c:pt idx="1588">
                  <c:v>3350</c:v>
                </c:pt>
                <c:pt idx="1589">
                  <c:v>3350</c:v>
                </c:pt>
                <c:pt idx="1590">
                  <c:v>3350</c:v>
                </c:pt>
                <c:pt idx="1591">
                  <c:v>3350</c:v>
                </c:pt>
                <c:pt idx="1592">
                  <c:v>3290</c:v>
                </c:pt>
                <c:pt idx="1593">
                  <c:v>3260</c:v>
                </c:pt>
                <c:pt idx="1594">
                  <c:v>3260</c:v>
                </c:pt>
                <c:pt idx="1595">
                  <c:v>3260</c:v>
                </c:pt>
                <c:pt idx="1596">
                  <c:v>3240</c:v>
                </c:pt>
                <c:pt idx="1597">
                  <c:v>3210</c:v>
                </c:pt>
                <c:pt idx="1598">
                  <c:v>3210</c:v>
                </c:pt>
                <c:pt idx="1599">
                  <c:v>3210</c:v>
                </c:pt>
                <c:pt idx="1600">
                  <c:v>3210</c:v>
                </c:pt>
                <c:pt idx="1601">
                  <c:v>3210</c:v>
                </c:pt>
                <c:pt idx="1602">
                  <c:v>3150</c:v>
                </c:pt>
                <c:pt idx="1603">
                  <c:v>3150</c:v>
                </c:pt>
                <c:pt idx="1604">
                  <c:v>3150</c:v>
                </c:pt>
                <c:pt idx="1605">
                  <c:v>3150</c:v>
                </c:pt>
                <c:pt idx="1606">
                  <c:v>3150</c:v>
                </c:pt>
                <c:pt idx="1607">
                  <c:v>3150</c:v>
                </c:pt>
                <c:pt idx="1608">
                  <c:v>3120</c:v>
                </c:pt>
                <c:pt idx="1609">
                  <c:v>3120</c:v>
                </c:pt>
                <c:pt idx="1610">
                  <c:v>3120</c:v>
                </c:pt>
                <c:pt idx="1611">
                  <c:v>3120</c:v>
                </c:pt>
                <c:pt idx="1612">
                  <c:v>3090</c:v>
                </c:pt>
                <c:pt idx="1613">
                  <c:v>3090</c:v>
                </c:pt>
                <c:pt idx="1614">
                  <c:v>3090</c:v>
                </c:pt>
                <c:pt idx="1615">
                  <c:v>3090</c:v>
                </c:pt>
                <c:pt idx="1616">
                  <c:v>3090</c:v>
                </c:pt>
                <c:pt idx="1617">
                  <c:v>3070</c:v>
                </c:pt>
                <c:pt idx="1618">
                  <c:v>3070</c:v>
                </c:pt>
                <c:pt idx="1619">
                  <c:v>3070</c:v>
                </c:pt>
                <c:pt idx="1620">
                  <c:v>3070</c:v>
                </c:pt>
                <c:pt idx="1621">
                  <c:v>3070</c:v>
                </c:pt>
                <c:pt idx="1622">
                  <c:v>3070</c:v>
                </c:pt>
                <c:pt idx="1623">
                  <c:v>3070</c:v>
                </c:pt>
                <c:pt idx="1624">
                  <c:v>3070</c:v>
                </c:pt>
                <c:pt idx="1625">
                  <c:v>3070</c:v>
                </c:pt>
                <c:pt idx="1626">
                  <c:v>3070</c:v>
                </c:pt>
                <c:pt idx="1627">
                  <c:v>3070</c:v>
                </c:pt>
                <c:pt idx="1628">
                  <c:v>3040</c:v>
                </c:pt>
                <c:pt idx="1629">
                  <c:v>3040</c:v>
                </c:pt>
                <c:pt idx="1630">
                  <c:v>3040</c:v>
                </c:pt>
                <c:pt idx="1631">
                  <c:v>3010</c:v>
                </c:pt>
                <c:pt idx="1632">
                  <c:v>3010</c:v>
                </c:pt>
                <c:pt idx="1633">
                  <c:v>3010</c:v>
                </c:pt>
                <c:pt idx="1634">
                  <c:v>3010</c:v>
                </c:pt>
                <c:pt idx="1635">
                  <c:v>2980</c:v>
                </c:pt>
                <c:pt idx="1636">
                  <c:v>2980</c:v>
                </c:pt>
                <c:pt idx="1637">
                  <c:v>2950</c:v>
                </c:pt>
                <c:pt idx="1638">
                  <c:v>2950</c:v>
                </c:pt>
                <c:pt idx="1639">
                  <c:v>2950</c:v>
                </c:pt>
                <c:pt idx="1640">
                  <c:v>2950</c:v>
                </c:pt>
                <c:pt idx="1641">
                  <c:v>2950</c:v>
                </c:pt>
                <c:pt idx="1642">
                  <c:v>2950</c:v>
                </c:pt>
                <c:pt idx="1643">
                  <c:v>2950</c:v>
                </c:pt>
                <c:pt idx="1644">
                  <c:v>2950</c:v>
                </c:pt>
                <c:pt idx="1645">
                  <c:v>2930</c:v>
                </c:pt>
                <c:pt idx="1646">
                  <c:v>2930</c:v>
                </c:pt>
                <c:pt idx="1647">
                  <c:v>2930</c:v>
                </c:pt>
                <c:pt idx="1648">
                  <c:v>2900</c:v>
                </c:pt>
                <c:pt idx="1649">
                  <c:v>2900</c:v>
                </c:pt>
                <c:pt idx="1650">
                  <c:v>2870</c:v>
                </c:pt>
                <c:pt idx="1651">
                  <c:v>2870</c:v>
                </c:pt>
                <c:pt idx="1652">
                  <c:v>2840</c:v>
                </c:pt>
                <c:pt idx="1653">
                  <c:v>2840</c:v>
                </c:pt>
                <c:pt idx="1654">
                  <c:v>2840</c:v>
                </c:pt>
                <c:pt idx="1655">
                  <c:v>2840</c:v>
                </c:pt>
                <c:pt idx="1656">
                  <c:v>2810</c:v>
                </c:pt>
                <c:pt idx="1657">
                  <c:v>2810</c:v>
                </c:pt>
                <c:pt idx="1658">
                  <c:v>2810</c:v>
                </c:pt>
                <c:pt idx="1659">
                  <c:v>2810</c:v>
                </c:pt>
                <c:pt idx="1660">
                  <c:v>2810</c:v>
                </c:pt>
                <c:pt idx="1661">
                  <c:v>2810</c:v>
                </c:pt>
                <c:pt idx="1662">
                  <c:v>2810</c:v>
                </c:pt>
                <c:pt idx="1663">
                  <c:v>2810</c:v>
                </c:pt>
                <c:pt idx="1664">
                  <c:v>2810</c:v>
                </c:pt>
                <c:pt idx="1665">
                  <c:v>2810</c:v>
                </c:pt>
                <c:pt idx="1666">
                  <c:v>2810</c:v>
                </c:pt>
                <c:pt idx="1667">
                  <c:v>2810</c:v>
                </c:pt>
                <c:pt idx="1668">
                  <c:v>2810</c:v>
                </c:pt>
                <c:pt idx="1669">
                  <c:v>2810</c:v>
                </c:pt>
                <c:pt idx="1670">
                  <c:v>2810</c:v>
                </c:pt>
                <c:pt idx="1671">
                  <c:v>2810</c:v>
                </c:pt>
                <c:pt idx="1672">
                  <c:v>2810</c:v>
                </c:pt>
                <c:pt idx="1673">
                  <c:v>2810</c:v>
                </c:pt>
                <c:pt idx="1674">
                  <c:v>2810</c:v>
                </c:pt>
                <c:pt idx="1675">
                  <c:v>2810</c:v>
                </c:pt>
                <c:pt idx="1676">
                  <c:v>2810</c:v>
                </c:pt>
                <c:pt idx="1677">
                  <c:v>2810</c:v>
                </c:pt>
                <c:pt idx="1678">
                  <c:v>2810</c:v>
                </c:pt>
                <c:pt idx="1679">
                  <c:v>2810</c:v>
                </c:pt>
                <c:pt idx="1680">
                  <c:v>2810</c:v>
                </c:pt>
                <c:pt idx="1681">
                  <c:v>2810</c:v>
                </c:pt>
                <c:pt idx="1682">
                  <c:v>2810</c:v>
                </c:pt>
                <c:pt idx="1683">
                  <c:v>2810</c:v>
                </c:pt>
                <c:pt idx="1684">
                  <c:v>2810</c:v>
                </c:pt>
                <c:pt idx="1685">
                  <c:v>2810</c:v>
                </c:pt>
                <c:pt idx="1686">
                  <c:v>2810</c:v>
                </c:pt>
                <c:pt idx="1687">
                  <c:v>2810</c:v>
                </c:pt>
                <c:pt idx="1688">
                  <c:v>2810</c:v>
                </c:pt>
                <c:pt idx="1689">
                  <c:v>2810</c:v>
                </c:pt>
                <c:pt idx="1690">
                  <c:v>2810</c:v>
                </c:pt>
                <c:pt idx="1691">
                  <c:v>2810</c:v>
                </c:pt>
                <c:pt idx="1692">
                  <c:v>2810</c:v>
                </c:pt>
                <c:pt idx="1693">
                  <c:v>2780</c:v>
                </c:pt>
                <c:pt idx="1694">
                  <c:v>2780</c:v>
                </c:pt>
                <c:pt idx="1695">
                  <c:v>2780</c:v>
                </c:pt>
                <c:pt idx="1696">
                  <c:v>2780</c:v>
                </c:pt>
                <c:pt idx="1697">
                  <c:v>2780</c:v>
                </c:pt>
                <c:pt idx="1698">
                  <c:v>2750</c:v>
                </c:pt>
                <c:pt idx="1699">
                  <c:v>2750</c:v>
                </c:pt>
                <c:pt idx="1700">
                  <c:v>2750</c:v>
                </c:pt>
                <c:pt idx="1701">
                  <c:v>2750</c:v>
                </c:pt>
                <c:pt idx="1702">
                  <c:v>2750</c:v>
                </c:pt>
                <c:pt idx="1703">
                  <c:v>2750</c:v>
                </c:pt>
                <c:pt idx="1704">
                  <c:v>2750</c:v>
                </c:pt>
                <c:pt idx="1705">
                  <c:v>2750</c:v>
                </c:pt>
                <c:pt idx="1706">
                  <c:v>2750</c:v>
                </c:pt>
                <c:pt idx="1707">
                  <c:v>2750</c:v>
                </c:pt>
                <c:pt idx="1708">
                  <c:v>2750</c:v>
                </c:pt>
                <c:pt idx="1709">
                  <c:v>2750</c:v>
                </c:pt>
                <c:pt idx="1710">
                  <c:v>2750</c:v>
                </c:pt>
                <c:pt idx="1711">
                  <c:v>2750</c:v>
                </c:pt>
                <c:pt idx="1712">
                  <c:v>2750</c:v>
                </c:pt>
                <c:pt idx="1713">
                  <c:v>2750</c:v>
                </c:pt>
                <c:pt idx="1714">
                  <c:v>2720</c:v>
                </c:pt>
                <c:pt idx="1715">
                  <c:v>2720</c:v>
                </c:pt>
                <c:pt idx="1716">
                  <c:v>2720</c:v>
                </c:pt>
                <c:pt idx="1717">
                  <c:v>2720</c:v>
                </c:pt>
                <c:pt idx="1718">
                  <c:v>2690</c:v>
                </c:pt>
                <c:pt idx="1719">
                  <c:v>2690</c:v>
                </c:pt>
                <c:pt idx="1720">
                  <c:v>2690</c:v>
                </c:pt>
                <c:pt idx="1721">
                  <c:v>2690</c:v>
                </c:pt>
                <c:pt idx="1722">
                  <c:v>2660</c:v>
                </c:pt>
                <c:pt idx="1723">
                  <c:v>2660</c:v>
                </c:pt>
                <c:pt idx="1724">
                  <c:v>2660</c:v>
                </c:pt>
                <c:pt idx="1725">
                  <c:v>2660</c:v>
                </c:pt>
                <c:pt idx="1726">
                  <c:v>2660</c:v>
                </c:pt>
                <c:pt idx="1727">
                  <c:v>2630</c:v>
                </c:pt>
                <c:pt idx="1728">
                  <c:v>2630</c:v>
                </c:pt>
                <c:pt idx="1729">
                  <c:v>2630</c:v>
                </c:pt>
                <c:pt idx="1730">
                  <c:v>2630</c:v>
                </c:pt>
                <c:pt idx="1731">
                  <c:v>2600</c:v>
                </c:pt>
                <c:pt idx="1732">
                  <c:v>2570</c:v>
                </c:pt>
                <c:pt idx="1733">
                  <c:v>2570</c:v>
                </c:pt>
                <c:pt idx="1734">
                  <c:v>2570</c:v>
                </c:pt>
                <c:pt idx="1735">
                  <c:v>2570</c:v>
                </c:pt>
                <c:pt idx="1736">
                  <c:v>2570</c:v>
                </c:pt>
                <c:pt idx="1737">
                  <c:v>2570</c:v>
                </c:pt>
                <c:pt idx="1738">
                  <c:v>2540</c:v>
                </c:pt>
                <c:pt idx="1739">
                  <c:v>2540</c:v>
                </c:pt>
                <c:pt idx="1740">
                  <c:v>2540</c:v>
                </c:pt>
                <c:pt idx="1741">
                  <c:v>2540</c:v>
                </c:pt>
                <c:pt idx="1742">
                  <c:v>2540</c:v>
                </c:pt>
                <c:pt idx="1743">
                  <c:v>2540</c:v>
                </c:pt>
                <c:pt idx="1744">
                  <c:v>2540</c:v>
                </c:pt>
                <c:pt idx="1745">
                  <c:v>2540</c:v>
                </c:pt>
                <c:pt idx="1746">
                  <c:v>2510</c:v>
                </c:pt>
                <c:pt idx="1747">
                  <c:v>2510</c:v>
                </c:pt>
                <c:pt idx="1748">
                  <c:v>2510</c:v>
                </c:pt>
                <c:pt idx="1749">
                  <c:v>2510</c:v>
                </c:pt>
                <c:pt idx="1750">
                  <c:v>2510</c:v>
                </c:pt>
                <c:pt idx="1751">
                  <c:v>2510</c:v>
                </c:pt>
                <c:pt idx="1752">
                  <c:v>2510</c:v>
                </c:pt>
                <c:pt idx="1753">
                  <c:v>2510</c:v>
                </c:pt>
                <c:pt idx="1754">
                  <c:v>2510</c:v>
                </c:pt>
                <c:pt idx="1755">
                  <c:v>2510</c:v>
                </c:pt>
                <c:pt idx="1756">
                  <c:v>2510</c:v>
                </c:pt>
                <c:pt idx="1757">
                  <c:v>2510</c:v>
                </c:pt>
                <c:pt idx="1758">
                  <c:v>2510</c:v>
                </c:pt>
                <c:pt idx="1759">
                  <c:v>2480</c:v>
                </c:pt>
                <c:pt idx="1760">
                  <c:v>2480</c:v>
                </c:pt>
                <c:pt idx="1761">
                  <c:v>2480</c:v>
                </c:pt>
                <c:pt idx="1762">
                  <c:v>2480</c:v>
                </c:pt>
                <c:pt idx="1763">
                  <c:v>2480</c:v>
                </c:pt>
                <c:pt idx="1764">
                  <c:v>2480</c:v>
                </c:pt>
                <c:pt idx="1765">
                  <c:v>2450</c:v>
                </c:pt>
                <c:pt idx="1766">
                  <c:v>2450</c:v>
                </c:pt>
                <c:pt idx="1767">
                  <c:v>2400</c:v>
                </c:pt>
                <c:pt idx="1768">
                  <c:v>2400</c:v>
                </c:pt>
                <c:pt idx="1769">
                  <c:v>2400</c:v>
                </c:pt>
                <c:pt idx="1770">
                  <c:v>2400</c:v>
                </c:pt>
                <c:pt idx="1771">
                  <c:v>2400</c:v>
                </c:pt>
                <c:pt idx="1772">
                  <c:v>2400</c:v>
                </c:pt>
                <c:pt idx="1773">
                  <c:v>2370</c:v>
                </c:pt>
                <c:pt idx="1774">
                  <c:v>2370</c:v>
                </c:pt>
                <c:pt idx="1775">
                  <c:v>2370</c:v>
                </c:pt>
                <c:pt idx="1776">
                  <c:v>2340</c:v>
                </c:pt>
                <c:pt idx="1777">
                  <c:v>2310</c:v>
                </c:pt>
                <c:pt idx="1778">
                  <c:v>2260</c:v>
                </c:pt>
                <c:pt idx="1779">
                  <c:v>2260</c:v>
                </c:pt>
                <c:pt idx="1780">
                  <c:v>2260</c:v>
                </c:pt>
                <c:pt idx="1781">
                  <c:v>2260</c:v>
                </c:pt>
                <c:pt idx="1782">
                  <c:v>2260</c:v>
                </c:pt>
                <c:pt idx="1783">
                  <c:v>2260</c:v>
                </c:pt>
                <c:pt idx="1784">
                  <c:v>2260</c:v>
                </c:pt>
                <c:pt idx="1785">
                  <c:v>2260</c:v>
                </c:pt>
                <c:pt idx="1786">
                  <c:v>2230</c:v>
                </c:pt>
                <c:pt idx="1787">
                  <c:v>2230</c:v>
                </c:pt>
                <c:pt idx="1788">
                  <c:v>2230</c:v>
                </c:pt>
                <c:pt idx="1789">
                  <c:v>2230</c:v>
                </c:pt>
                <c:pt idx="1790">
                  <c:v>2230</c:v>
                </c:pt>
                <c:pt idx="1791">
                  <c:v>2210</c:v>
                </c:pt>
                <c:pt idx="1792">
                  <c:v>2210</c:v>
                </c:pt>
                <c:pt idx="1793">
                  <c:v>2210</c:v>
                </c:pt>
                <c:pt idx="1794">
                  <c:v>2210</c:v>
                </c:pt>
                <c:pt idx="1795">
                  <c:v>2180</c:v>
                </c:pt>
                <c:pt idx="1796">
                  <c:v>2150</c:v>
                </c:pt>
                <c:pt idx="1797">
                  <c:v>2130</c:v>
                </c:pt>
                <c:pt idx="1798">
                  <c:v>2080</c:v>
                </c:pt>
                <c:pt idx="1799">
                  <c:v>2080</c:v>
                </c:pt>
                <c:pt idx="1800">
                  <c:v>2050</c:v>
                </c:pt>
                <c:pt idx="1801">
                  <c:v>2050</c:v>
                </c:pt>
                <c:pt idx="1802">
                  <c:v>2020</c:v>
                </c:pt>
                <c:pt idx="1803">
                  <c:v>2020</c:v>
                </c:pt>
                <c:pt idx="1804">
                  <c:v>2000</c:v>
                </c:pt>
                <c:pt idx="1805">
                  <c:v>1970</c:v>
                </c:pt>
                <c:pt idx="1806">
                  <c:v>1950</c:v>
                </c:pt>
                <c:pt idx="1807">
                  <c:v>1950</c:v>
                </c:pt>
                <c:pt idx="1808">
                  <c:v>1950</c:v>
                </c:pt>
                <c:pt idx="1809">
                  <c:v>1920</c:v>
                </c:pt>
                <c:pt idx="1810">
                  <c:v>1900</c:v>
                </c:pt>
                <c:pt idx="1811">
                  <c:v>1880</c:v>
                </c:pt>
                <c:pt idx="1812">
                  <c:v>1880</c:v>
                </c:pt>
                <c:pt idx="1813">
                  <c:v>1880</c:v>
                </c:pt>
                <c:pt idx="1814">
                  <c:v>1850</c:v>
                </c:pt>
                <c:pt idx="1815">
                  <c:v>1850</c:v>
                </c:pt>
                <c:pt idx="1816">
                  <c:v>1830</c:v>
                </c:pt>
                <c:pt idx="1817">
                  <c:v>1830</c:v>
                </c:pt>
                <c:pt idx="1818">
                  <c:v>1830</c:v>
                </c:pt>
                <c:pt idx="1819">
                  <c:v>1830</c:v>
                </c:pt>
                <c:pt idx="1820">
                  <c:v>1800</c:v>
                </c:pt>
                <c:pt idx="1821">
                  <c:v>1800</c:v>
                </c:pt>
                <c:pt idx="1822">
                  <c:v>1800</c:v>
                </c:pt>
              </c:numCache>
            </c:numRef>
          </c:yVal>
          <c:smooth val="1"/>
        </c:ser>
        <c:ser>
          <c:idx val="1"/>
          <c:order val="1"/>
          <c:tx>
            <c:v>Mohawk River at Cohoes</c:v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Sheet1!$C:$C</c:f>
              <c:numCache>
                <c:formatCode>m/d/yyyy\ h:mm</c:formatCode>
                <c:ptCount val="1048576"/>
                <c:pt idx="0">
                  <c:v>40782</c:v>
                </c:pt>
                <c:pt idx="1">
                  <c:v>40782.010416666664</c:v>
                </c:pt>
                <c:pt idx="2">
                  <c:v>40782.020833333336</c:v>
                </c:pt>
                <c:pt idx="3">
                  <c:v>40782.03125</c:v>
                </c:pt>
                <c:pt idx="4">
                  <c:v>40782.041666666621</c:v>
                </c:pt>
                <c:pt idx="5">
                  <c:v>40782.052083333336</c:v>
                </c:pt>
                <c:pt idx="6">
                  <c:v>40782.0625</c:v>
                </c:pt>
                <c:pt idx="7">
                  <c:v>40782.072916666664</c:v>
                </c:pt>
                <c:pt idx="8">
                  <c:v>40782.083333333336</c:v>
                </c:pt>
                <c:pt idx="9">
                  <c:v>40782.093749999985</c:v>
                </c:pt>
                <c:pt idx="10">
                  <c:v>40782.104166666621</c:v>
                </c:pt>
                <c:pt idx="11">
                  <c:v>40782.114583333336</c:v>
                </c:pt>
                <c:pt idx="12">
                  <c:v>40782.124999999993</c:v>
                </c:pt>
                <c:pt idx="13">
                  <c:v>40782.135416666621</c:v>
                </c:pt>
                <c:pt idx="14">
                  <c:v>40782.145833333336</c:v>
                </c:pt>
                <c:pt idx="15">
                  <c:v>40782.156250000036</c:v>
                </c:pt>
                <c:pt idx="16">
                  <c:v>40782.166666666621</c:v>
                </c:pt>
                <c:pt idx="17">
                  <c:v>40782.177083333299</c:v>
                </c:pt>
                <c:pt idx="18">
                  <c:v>40782.1875</c:v>
                </c:pt>
                <c:pt idx="19">
                  <c:v>40782.197916666621</c:v>
                </c:pt>
                <c:pt idx="20">
                  <c:v>40782.208333333336</c:v>
                </c:pt>
                <c:pt idx="21">
                  <c:v>40782.21875</c:v>
                </c:pt>
                <c:pt idx="22">
                  <c:v>40782.229166666591</c:v>
                </c:pt>
                <c:pt idx="23">
                  <c:v>40782.239583333299</c:v>
                </c:pt>
                <c:pt idx="24">
                  <c:v>40782.25</c:v>
                </c:pt>
                <c:pt idx="25">
                  <c:v>40782.260416666621</c:v>
                </c:pt>
                <c:pt idx="26">
                  <c:v>40782.270833333336</c:v>
                </c:pt>
                <c:pt idx="27">
                  <c:v>40782.28125</c:v>
                </c:pt>
                <c:pt idx="28">
                  <c:v>40782.291666666591</c:v>
                </c:pt>
                <c:pt idx="29">
                  <c:v>40782.302083333336</c:v>
                </c:pt>
                <c:pt idx="30">
                  <c:v>40782.312500000036</c:v>
                </c:pt>
                <c:pt idx="31">
                  <c:v>40782.322916666664</c:v>
                </c:pt>
                <c:pt idx="32">
                  <c:v>40782.333333333336</c:v>
                </c:pt>
                <c:pt idx="33">
                  <c:v>40782.34375</c:v>
                </c:pt>
                <c:pt idx="34">
                  <c:v>40782.354166666664</c:v>
                </c:pt>
                <c:pt idx="35">
                  <c:v>40782.364583333336</c:v>
                </c:pt>
                <c:pt idx="36">
                  <c:v>40782.375</c:v>
                </c:pt>
                <c:pt idx="37">
                  <c:v>40782.385416666664</c:v>
                </c:pt>
                <c:pt idx="38">
                  <c:v>40782.395833333336</c:v>
                </c:pt>
                <c:pt idx="39">
                  <c:v>40782.406250000036</c:v>
                </c:pt>
                <c:pt idx="40">
                  <c:v>40782.416666666664</c:v>
                </c:pt>
                <c:pt idx="41">
                  <c:v>40782.427083333299</c:v>
                </c:pt>
                <c:pt idx="42">
                  <c:v>40782.4375</c:v>
                </c:pt>
                <c:pt idx="43">
                  <c:v>40782.447916666664</c:v>
                </c:pt>
                <c:pt idx="44">
                  <c:v>40782.458333333343</c:v>
                </c:pt>
                <c:pt idx="45">
                  <c:v>40782.46875</c:v>
                </c:pt>
                <c:pt idx="46">
                  <c:v>40782.479166666621</c:v>
                </c:pt>
                <c:pt idx="47">
                  <c:v>40782.489583333336</c:v>
                </c:pt>
                <c:pt idx="48">
                  <c:v>40782.5</c:v>
                </c:pt>
                <c:pt idx="49">
                  <c:v>40782.510416666664</c:v>
                </c:pt>
                <c:pt idx="50">
                  <c:v>40782.520833333336</c:v>
                </c:pt>
                <c:pt idx="51">
                  <c:v>40782.53125</c:v>
                </c:pt>
                <c:pt idx="52">
                  <c:v>40782.541666666621</c:v>
                </c:pt>
                <c:pt idx="53">
                  <c:v>40782.552083333336</c:v>
                </c:pt>
                <c:pt idx="54">
                  <c:v>40782.5625</c:v>
                </c:pt>
                <c:pt idx="55">
                  <c:v>40782.572916666664</c:v>
                </c:pt>
                <c:pt idx="56">
                  <c:v>40782.583333333336</c:v>
                </c:pt>
                <c:pt idx="57">
                  <c:v>40782.593749999985</c:v>
                </c:pt>
                <c:pt idx="58">
                  <c:v>40782.604166666621</c:v>
                </c:pt>
                <c:pt idx="59">
                  <c:v>40782.614583333336</c:v>
                </c:pt>
                <c:pt idx="60">
                  <c:v>40782.624999999993</c:v>
                </c:pt>
                <c:pt idx="61">
                  <c:v>40782.635416666621</c:v>
                </c:pt>
                <c:pt idx="62">
                  <c:v>40782.645833333336</c:v>
                </c:pt>
                <c:pt idx="63">
                  <c:v>40782.656250000036</c:v>
                </c:pt>
                <c:pt idx="64">
                  <c:v>40782.666666666621</c:v>
                </c:pt>
                <c:pt idx="65">
                  <c:v>40782.677083333299</c:v>
                </c:pt>
                <c:pt idx="66">
                  <c:v>40782.6875</c:v>
                </c:pt>
                <c:pt idx="67">
                  <c:v>40782.697916666621</c:v>
                </c:pt>
                <c:pt idx="68">
                  <c:v>40782.708333333336</c:v>
                </c:pt>
                <c:pt idx="69">
                  <c:v>40782.71875</c:v>
                </c:pt>
                <c:pt idx="70">
                  <c:v>40782.729166666591</c:v>
                </c:pt>
                <c:pt idx="71">
                  <c:v>40782.739583333299</c:v>
                </c:pt>
                <c:pt idx="72">
                  <c:v>40782.75</c:v>
                </c:pt>
                <c:pt idx="73">
                  <c:v>40782.760416666621</c:v>
                </c:pt>
                <c:pt idx="74">
                  <c:v>40782.770833333336</c:v>
                </c:pt>
                <c:pt idx="75">
                  <c:v>40782.78125</c:v>
                </c:pt>
                <c:pt idx="76">
                  <c:v>40782.791666666591</c:v>
                </c:pt>
                <c:pt idx="77">
                  <c:v>40782.802083333336</c:v>
                </c:pt>
                <c:pt idx="78">
                  <c:v>40782.812500000036</c:v>
                </c:pt>
                <c:pt idx="79">
                  <c:v>40782.822916666664</c:v>
                </c:pt>
                <c:pt idx="80">
                  <c:v>40782.833333333336</c:v>
                </c:pt>
                <c:pt idx="81">
                  <c:v>40782.84375</c:v>
                </c:pt>
                <c:pt idx="82">
                  <c:v>40782.854166666664</c:v>
                </c:pt>
                <c:pt idx="83">
                  <c:v>40782.864583333336</c:v>
                </c:pt>
                <c:pt idx="84">
                  <c:v>40782.875</c:v>
                </c:pt>
                <c:pt idx="85">
                  <c:v>40782.885416666664</c:v>
                </c:pt>
                <c:pt idx="86">
                  <c:v>40782.895833333336</c:v>
                </c:pt>
                <c:pt idx="87">
                  <c:v>40782.906250000036</c:v>
                </c:pt>
                <c:pt idx="88">
                  <c:v>40782.916666666664</c:v>
                </c:pt>
                <c:pt idx="89">
                  <c:v>40782.927083333299</c:v>
                </c:pt>
                <c:pt idx="90">
                  <c:v>40782.9375</c:v>
                </c:pt>
                <c:pt idx="91">
                  <c:v>40782.947916666664</c:v>
                </c:pt>
                <c:pt idx="92">
                  <c:v>40782.958333333343</c:v>
                </c:pt>
                <c:pt idx="93">
                  <c:v>40782.96875</c:v>
                </c:pt>
                <c:pt idx="94">
                  <c:v>40782.979166666621</c:v>
                </c:pt>
                <c:pt idx="95">
                  <c:v>40782.989583333336</c:v>
                </c:pt>
                <c:pt idx="96">
                  <c:v>40783</c:v>
                </c:pt>
                <c:pt idx="97">
                  <c:v>40783.010416666664</c:v>
                </c:pt>
                <c:pt idx="98">
                  <c:v>40783.020833333336</c:v>
                </c:pt>
                <c:pt idx="99">
                  <c:v>40783.03125</c:v>
                </c:pt>
                <c:pt idx="100">
                  <c:v>40783.041666666621</c:v>
                </c:pt>
                <c:pt idx="101">
                  <c:v>40783.052083333336</c:v>
                </c:pt>
                <c:pt idx="102">
                  <c:v>40783.0625</c:v>
                </c:pt>
                <c:pt idx="103">
                  <c:v>40783.072916666664</c:v>
                </c:pt>
                <c:pt idx="104">
                  <c:v>40783.083333333336</c:v>
                </c:pt>
                <c:pt idx="105">
                  <c:v>40783.093749999985</c:v>
                </c:pt>
                <c:pt idx="106">
                  <c:v>40783.104166666621</c:v>
                </c:pt>
                <c:pt idx="107">
                  <c:v>40783.114583333336</c:v>
                </c:pt>
                <c:pt idx="108">
                  <c:v>40783.124999999993</c:v>
                </c:pt>
                <c:pt idx="109">
                  <c:v>40783.135416666621</c:v>
                </c:pt>
                <c:pt idx="110">
                  <c:v>40783.145833333336</c:v>
                </c:pt>
                <c:pt idx="111">
                  <c:v>40783.156250000036</c:v>
                </c:pt>
                <c:pt idx="112">
                  <c:v>40783.166666666621</c:v>
                </c:pt>
                <c:pt idx="113">
                  <c:v>40783.177083333299</c:v>
                </c:pt>
                <c:pt idx="114">
                  <c:v>40783.1875</c:v>
                </c:pt>
                <c:pt idx="115">
                  <c:v>40783.197916666621</c:v>
                </c:pt>
                <c:pt idx="116">
                  <c:v>40783.208333333336</c:v>
                </c:pt>
                <c:pt idx="117">
                  <c:v>40783.21875</c:v>
                </c:pt>
                <c:pt idx="118">
                  <c:v>40783.229166666591</c:v>
                </c:pt>
                <c:pt idx="119">
                  <c:v>40783.239583333299</c:v>
                </c:pt>
                <c:pt idx="120">
                  <c:v>40783.25</c:v>
                </c:pt>
                <c:pt idx="121">
                  <c:v>40783.260416666621</c:v>
                </c:pt>
                <c:pt idx="122">
                  <c:v>40783.270833333336</c:v>
                </c:pt>
                <c:pt idx="123">
                  <c:v>40783.28125</c:v>
                </c:pt>
                <c:pt idx="124">
                  <c:v>40783.291666666591</c:v>
                </c:pt>
                <c:pt idx="125">
                  <c:v>40783.302083333336</c:v>
                </c:pt>
                <c:pt idx="126">
                  <c:v>40783.312500000036</c:v>
                </c:pt>
                <c:pt idx="127">
                  <c:v>40783.322916666664</c:v>
                </c:pt>
                <c:pt idx="128">
                  <c:v>40783.333333333336</c:v>
                </c:pt>
                <c:pt idx="129">
                  <c:v>40783.34375</c:v>
                </c:pt>
                <c:pt idx="130">
                  <c:v>40783.354166666664</c:v>
                </c:pt>
                <c:pt idx="131">
                  <c:v>40783.364583333336</c:v>
                </c:pt>
                <c:pt idx="132">
                  <c:v>40783.375</c:v>
                </c:pt>
                <c:pt idx="133">
                  <c:v>40783.385416666664</c:v>
                </c:pt>
                <c:pt idx="134">
                  <c:v>40783.395833333336</c:v>
                </c:pt>
                <c:pt idx="135">
                  <c:v>40783.406250000036</c:v>
                </c:pt>
                <c:pt idx="136">
                  <c:v>40783.416666666664</c:v>
                </c:pt>
                <c:pt idx="137">
                  <c:v>40783.427083333299</c:v>
                </c:pt>
                <c:pt idx="138">
                  <c:v>40783.4375</c:v>
                </c:pt>
                <c:pt idx="139">
                  <c:v>40783.447916666664</c:v>
                </c:pt>
                <c:pt idx="140">
                  <c:v>40783.458333333343</c:v>
                </c:pt>
                <c:pt idx="141">
                  <c:v>40783.46875</c:v>
                </c:pt>
                <c:pt idx="142">
                  <c:v>40783.479166666621</c:v>
                </c:pt>
                <c:pt idx="143">
                  <c:v>40783.489583333336</c:v>
                </c:pt>
                <c:pt idx="144">
                  <c:v>40783.5</c:v>
                </c:pt>
                <c:pt idx="145">
                  <c:v>40783.510416666664</c:v>
                </c:pt>
                <c:pt idx="146">
                  <c:v>40783.520833333336</c:v>
                </c:pt>
                <c:pt idx="147">
                  <c:v>40783.53125</c:v>
                </c:pt>
                <c:pt idx="148">
                  <c:v>40783.541666666621</c:v>
                </c:pt>
                <c:pt idx="149">
                  <c:v>40783.552083333336</c:v>
                </c:pt>
                <c:pt idx="150">
                  <c:v>40783.5625</c:v>
                </c:pt>
                <c:pt idx="151">
                  <c:v>40783.572916666664</c:v>
                </c:pt>
                <c:pt idx="152">
                  <c:v>40783.583333333336</c:v>
                </c:pt>
                <c:pt idx="153">
                  <c:v>40783.593749999985</c:v>
                </c:pt>
                <c:pt idx="154">
                  <c:v>40783.604166666621</c:v>
                </c:pt>
                <c:pt idx="155">
                  <c:v>40783.614583333336</c:v>
                </c:pt>
                <c:pt idx="156">
                  <c:v>40783.624999999993</c:v>
                </c:pt>
                <c:pt idx="157">
                  <c:v>40783.635416666621</c:v>
                </c:pt>
                <c:pt idx="158">
                  <c:v>40783.645833333336</c:v>
                </c:pt>
                <c:pt idx="159">
                  <c:v>40783.656250000036</c:v>
                </c:pt>
                <c:pt idx="160">
                  <c:v>40783.666666666621</c:v>
                </c:pt>
                <c:pt idx="161">
                  <c:v>40783.677083333299</c:v>
                </c:pt>
                <c:pt idx="162">
                  <c:v>40783.6875</c:v>
                </c:pt>
                <c:pt idx="163">
                  <c:v>40783.697916666621</c:v>
                </c:pt>
                <c:pt idx="164">
                  <c:v>40783.708333333336</c:v>
                </c:pt>
                <c:pt idx="165">
                  <c:v>40783.71875</c:v>
                </c:pt>
                <c:pt idx="166">
                  <c:v>40783.729166666591</c:v>
                </c:pt>
                <c:pt idx="167">
                  <c:v>40783.739583333299</c:v>
                </c:pt>
                <c:pt idx="168">
                  <c:v>40783.75</c:v>
                </c:pt>
                <c:pt idx="169">
                  <c:v>40783.760416666621</c:v>
                </c:pt>
                <c:pt idx="170">
                  <c:v>40783.770833333336</c:v>
                </c:pt>
                <c:pt idx="171">
                  <c:v>40783.78125</c:v>
                </c:pt>
                <c:pt idx="172">
                  <c:v>40783.791666666591</c:v>
                </c:pt>
                <c:pt idx="173">
                  <c:v>40783.802083333336</c:v>
                </c:pt>
                <c:pt idx="174">
                  <c:v>40783.812500000036</c:v>
                </c:pt>
                <c:pt idx="175">
                  <c:v>40783.822916666664</c:v>
                </c:pt>
                <c:pt idx="176">
                  <c:v>40783.833333333336</c:v>
                </c:pt>
                <c:pt idx="177">
                  <c:v>40783.84375</c:v>
                </c:pt>
                <c:pt idx="178">
                  <c:v>40783.854166666664</c:v>
                </c:pt>
                <c:pt idx="179">
                  <c:v>40783.864583333336</c:v>
                </c:pt>
                <c:pt idx="180">
                  <c:v>40783.875</c:v>
                </c:pt>
                <c:pt idx="181">
                  <c:v>40783.885416666664</c:v>
                </c:pt>
                <c:pt idx="182">
                  <c:v>40783.895833333336</c:v>
                </c:pt>
                <c:pt idx="183">
                  <c:v>40783.905555555553</c:v>
                </c:pt>
                <c:pt idx="184">
                  <c:v>40783.906250000036</c:v>
                </c:pt>
                <c:pt idx="185">
                  <c:v>40783.917361111104</c:v>
                </c:pt>
                <c:pt idx="186">
                  <c:v>40783.927083333299</c:v>
                </c:pt>
                <c:pt idx="187">
                  <c:v>40783.936805555553</c:v>
                </c:pt>
                <c:pt idx="188">
                  <c:v>40783.947222222232</c:v>
                </c:pt>
                <c:pt idx="189">
                  <c:v>40783.959027777782</c:v>
                </c:pt>
                <c:pt idx="190">
                  <c:v>40783.970138888893</c:v>
                </c:pt>
                <c:pt idx="191">
                  <c:v>40783.978472222232</c:v>
                </c:pt>
                <c:pt idx="192">
                  <c:v>40783.98888888894</c:v>
                </c:pt>
                <c:pt idx="193">
                  <c:v>40783.998611111114</c:v>
                </c:pt>
                <c:pt idx="194">
                  <c:v>40784</c:v>
                </c:pt>
                <c:pt idx="195">
                  <c:v>40784.009027777778</c:v>
                </c:pt>
                <c:pt idx="196">
                  <c:v>40784.019444444442</c:v>
                </c:pt>
                <c:pt idx="197">
                  <c:v>40784.030555555553</c:v>
                </c:pt>
                <c:pt idx="198">
                  <c:v>40784.040972222232</c:v>
                </c:pt>
                <c:pt idx="199">
                  <c:v>40784.050694444501</c:v>
                </c:pt>
                <c:pt idx="200">
                  <c:v>40784.061805555524</c:v>
                </c:pt>
                <c:pt idx="201">
                  <c:v>40784.072916666664</c:v>
                </c:pt>
                <c:pt idx="202">
                  <c:v>40784.08263888894</c:v>
                </c:pt>
                <c:pt idx="203">
                  <c:v>40784.093749999985</c:v>
                </c:pt>
                <c:pt idx="204">
                  <c:v>40784.103472222225</c:v>
                </c:pt>
                <c:pt idx="205">
                  <c:v>40784.113194444442</c:v>
                </c:pt>
                <c:pt idx="206">
                  <c:v>40784.124305555524</c:v>
                </c:pt>
                <c:pt idx="207">
                  <c:v>40784.136111111104</c:v>
                </c:pt>
                <c:pt idx="208">
                  <c:v>40784.146527777782</c:v>
                </c:pt>
                <c:pt idx="209">
                  <c:v>40784.156250000036</c:v>
                </c:pt>
                <c:pt idx="210">
                  <c:v>40784.166666666621</c:v>
                </c:pt>
                <c:pt idx="211">
                  <c:v>40784.177083333299</c:v>
                </c:pt>
                <c:pt idx="212">
                  <c:v>40784.1875</c:v>
                </c:pt>
                <c:pt idx="213">
                  <c:v>40784.197916666621</c:v>
                </c:pt>
                <c:pt idx="214">
                  <c:v>40784.208333333336</c:v>
                </c:pt>
                <c:pt idx="215">
                  <c:v>40784.21875</c:v>
                </c:pt>
                <c:pt idx="216">
                  <c:v>40784.229166666591</c:v>
                </c:pt>
                <c:pt idx="217">
                  <c:v>40784.239583333299</c:v>
                </c:pt>
                <c:pt idx="218">
                  <c:v>40784.25</c:v>
                </c:pt>
                <c:pt idx="219">
                  <c:v>40784.260416666621</c:v>
                </c:pt>
                <c:pt idx="220">
                  <c:v>40784.270833333336</c:v>
                </c:pt>
                <c:pt idx="221">
                  <c:v>40784.28125</c:v>
                </c:pt>
                <c:pt idx="222">
                  <c:v>40784.291666666591</c:v>
                </c:pt>
                <c:pt idx="223">
                  <c:v>40784.302083333336</c:v>
                </c:pt>
                <c:pt idx="224">
                  <c:v>40784.312500000036</c:v>
                </c:pt>
                <c:pt idx="225">
                  <c:v>40784.322916666664</c:v>
                </c:pt>
                <c:pt idx="226">
                  <c:v>40784.333333333336</c:v>
                </c:pt>
                <c:pt idx="227">
                  <c:v>40784.34375</c:v>
                </c:pt>
                <c:pt idx="228">
                  <c:v>40784.354166666664</c:v>
                </c:pt>
                <c:pt idx="229">
                  <c:v>40784.364583333336</c:v>
                </c:pt>
                <c:pt idx="230">
                  <c:v>40784.375</c:v>
                </c:pt>
                <c:pt idx="231">
                  <c:v>40784.385416666664</c:v>
                </c:pt>
                <c:pt idx="232">
                  <c:v>40784.395833333336</c:v>
                </c:pt>
                <c:pt idx="233">
                  <c:v>40784.406250000036</c:v>
                </c:pt>
                <c:pt idx="234">
                  <c:v>40784.416666666664</c:v>
                </c:pt>
                <c:pt idx="235">
                  <c:v>40784.427083333299</c:v>
                </c:pt>
                <c:pt idx="236">
                  <c:v>40784.4375</c:v>
                </c:pt>
                <c:pt idx="237">
                  <c:v>40784.447916666664</c:v>
                </c:pt>
                <c:pt idx="238">
                  <c:v>40784.458333333343</c:v>
                </c:pt>
                <c:pt idx="239">
                  <c:v>40784.46875</c:v>
                </c:pt>
                <c:pt idx="240">
                  <c:v>40784.479166666621</c:v>
                </c:pt>
                <c:pt idx="241">
                  <c:v>40784.489583333336</c:v>
                </c:pt>
                <c:pt idx="242">
                  <c:v>40784.5</c:v>
                </c:pt>
                <c:pt idx="243">
                  <c:v>40784.510416666664</c:v>
                </c:pt>
                <c:pt idx="244">
                  <c:v>40784.520833333336</c:v>
                </c:pt>
                <c:pt idx="245">
                  <c:v>40784.53125</c:v>
                </c:pt>
                <c:pt idx="246">
                  <c:v>40784.541666666621</c:v>
                </c:pt>
                <c:pt idx="247">
                  <c:v>40784.552083333336</c:v>
                </c:pt>
                <c:pt idx="248">
                  <c:v>40784.5625</c:v>
                </c:pt>
                <c:pt idx="249">
                  <c:v>40784.572916666664</c:v>
                </c:pt>
                <c:pt idx="250">
                  <c:v>40784.583333333336</c:v>
                </c:pt>
                <c:pt idx="251">
                  <c:v>40784.593749999985</c:v>
                </c:pt>
                <c:pt idx="252">
                  <c:v>40784.604166666621</c:v>
                </c:pt>
                <c:pt idx="253">
                  <c:v>40784.614583333336</c:v>
                </c:pt>
                <c:pt idx="254">
                  <c:v>40784.624999999993</c:v>
                </c:pt>
                <c:pt idx="255">
                  <c:v>40784.635416666621</c:v>
                </c:pt>
                <c:pt idx="256">
                  <c:v>40784.645833333336</c:v>
                </c:pt>
                <c:pt idx="257">
                  <c:v>40784.656250000036</c:v>
                </c:pt>
                <c:pt idx="258">
                  <c:v>40784.666666666621</c:v>
                </c:pt>
                <c:pt idx="259">
                  <c:v>40784.677083333299</c:v>
                </c:pt>
                <c:pt idx="260">
                  <c:v>40784.6875</c:v>
                </c:pt>
                <c:pt idx="261">
                  <c:v>40784.697916666621</c:v>
                </c:pt>
                <c:pt idx="262">
                  <c:v>40784.708333333336</c:v>
                </c:pt>
                <c:pt idx="263">
                  <c:v>40784.71875</c:v>
                </c:pt>
                <c:pt idx="264">
                  <c:v>40784.729166666591</c:v>
                </c:pt>
                <c:pt idx="265">
                  <c:v>40784.739583333299</c:v>
                </c:pt>
                <c:pt idx="266">
                  <c:v>40784.75</c:v>
                </c:pt>
                <c:pt idx="267">
                  <c:v>40784.760416666621</c:v>
                </c:pt>
                <c:pt idx="268">
                  <c:v>40784.770833333336</c:v>
                </c:pt>
                <c:pt idx="269">
                  <c:v>40784.78125</c:v>
                </c:pt>
                <c:pt idx="270">
                  <c:v>40784.791666666591</c:v>
                </c:pt>
                <c:pt idx="271">
                  <c:v>40784.802083333336</c:v>
                </c:pt>
                <c:pt idx="272">
                  <c:v>40784.812500000036</c:v>
                </c:pt>
                <c:pt idx="273">
                  <c:v>40784.822916666664</c:v>
                </c:pt>
                <c:pt idx="274">
                  <c:v>40784.833333333336</c:v>
                </c:pt>
                <c:pt idx="275">
                  <c:v>40784.84375</c:v>
                </c:pt>
                <c:pt idx="276">
                  <c:v>40784.854166666664</c:v>
                </c:pt>
                <c:pt idx="277">
                  <c:v>40784.864583333336</c:v>
                </c:pt>
                <c:pt idx="278">
                  <c:v>40784.875</c:v>
                </c:pt>
                <c:pt idx="279">
                  <c:v>40784.885416666664</c:v>
                </c:pt>
                <c:pt idx="280">
                  <c:v>40784.895833333336</c:v>
                </c:pt>
                <c:pt idx="281">
                  <c:v>40784.906250000036</c:v>
                </c:pt>
                <c:pt idx="282">
                  <c:v>40784.916666666664</c:v>
                </c:pt>
                <c:pt idx="283">
                  <c:v>40784.927083333299</c:v>
                </c:pt>
                <c:pt idx="284">
                  <c:v>40784.9375</c:v>
                </c:pt>
                <c:pt idx="285">
                  <c:v>40784.947916666664</c:v>
                </c:pt>
                <c:pt idx="286">
                  <c:v>40784.958333333343</c:v>
                </c:pt>
                <c:pt idx="287">
                  <c:v>40784.96875</c:v>
                </c:pt>
                <c:pt idx="288">
                  <c:v>40784.979166666621</c:v>
                </c:pt>
                <c:pt idx="289">
                  <c:v>40784.989583333336</c:v>
                </c:pt>
                <c:pt idx="290">
                  <c:v>40785</c:v>
                </c:pt>
                <c:pt idx="291">
                  <c:v>40785.010416666664</c:v>
                </c:pt>
                <c:pt idx="292">
                  <c:v>40785.020833333336</c:v>
                </c:pt>
                <c:pt idx="293">
                  <c:v>40785.03125</c:v>
                </c:pt>
                <c:pt idx="294">
                  <c:v>40785.041666666621</c:v>
                </c:pt>
                <c:pt idx="295">
                  <c:v>40785.052083333336</c:v>
                </c:pt>
                <c:pt idx="296">
                  <c:v>40785.0625</c:v>
                </c:pt>
                <c:pt idx="297">
                  <c:v>40785.072916666664</c:v>
                </c:pt>
                <c:pt idx="298">
                  <c:v>40785.083333333336</c:v>
                </c:pt>
                <c:pt idx="299">
                  <c:v>40785.093749999985</c:v>
                </c:pt>
                <c:pt idx="300">
                  <c:v>40785.104166666621</c:v>
                </c:pt>
                <c:pt idx="301">
                  <c:v>40785.114583333336</c:v>
                </c:pt>
                <c:pt idx="302">
                  <c:v>40785.124999999993</c:v>
                </c:pt>
                <c:pt idx="303">
                  <c:v>40785.135416666621</c:v>
                </c:pt>
                <c:pt idx="304">
                  <c:v>40785.145833333336</c:v>
                </c:pt>
                <c:pt idx="305">
                  <c:v>40785.156250000036</c:v>
                </c:pt>
                <c:pt idx="306">
                  <c:v>40785.166666666621</c:v>
                </c:pt>
                <c:pt idx="307">
                  <c:v>40785.177083333299</c:v>
                </c:pt>
                <c:pt idx="308">
                  <c:v>40785.1875</c:v>
                </c:pt>
                <c:pt idx="309">
                  <c:v>40785.197916666621</c:v>
                </c:pt>
                <c:pt idx="310">
                  <c:v>40785.208333333336</c:v>
                </c:pt>
                <c:pt idx="311">
                  <c:v>40785.21875</c:v>
                </c:pt>
                <c:pt idx="312">
                  <c:v>40785.229166666591</c:v>
                </c:pt>
                <c:pt idx="313">
                  <c:v>40785.239583333299</c:v>
                </c:pt>
                <c:pt idx="314">
                  <c:v>40785.25</c:v>
                </c:pt>
                <c:pt idx="315">
                  <c:v>40785.260416666621</c:v>
                </c:pt>
                <c:pt idx="316">
                  <c:v>40785.270833333336</c:v>
                </c:pt>
                <c:pt idx="317">
                  <c:v>40785.28125</c:v>
                </c:pt>
                <c:pt idx="318">
                  <c:v>40785.291666666591</c:v>
                </c:pt>
                <c:pt idx="319">
                  <c:v>40785.302083333336</c:v>
                </c:pt>
                <c:pt idx="320">
                  <c:v>40785.312500000036</c:v>
                </c:pt>
                <c:pt idx="321">
                  <c:v>40785.322916666664</c:v>
                </c:pt>
                <c:pt idx="322">
                  <c:v>40785.333333333336</c:v>
                </c:pt>
                <c:pt idx="323">
                  <c:v>40785.34375</c:v>
                </c:pt>
                <c:pt idx="324">
                  <c:v>40785.354166666664</c:v>
                </c:pt>
                <c:pt idx="325">
                  <c:v>40785.364583333336</c:v>
                </c:pt>
                <c:pt idx="326">
                  <c:v>40785.375</c:v>
                </c:pt>
                <c:pt idx="327">
                  <c:v>40785.385416666664</c:v>
                </c:pt>
                <c:pt idx="328">
                  <c:v>40785.395833333336</c:v>
                </c:pt>
                <c:pt idx="329">
                  <c:v>40785.406250000036</c:v>
                </c:pt>
                <c:pt idx="330">
                  <c:v>40785.416666666664</c:v>
                </c:pt>
                <c:pt idx="331">
                  <c:v>40785.427083333299</c:v>
                </c:pt>
                <c:pt idx="332">
                  <c:v>40785.4375</c:v>
                </c:pt>
                <c:pt idx="333">
                  <c:v>40785.447916666664</c:v>
                </c:pt>
                <c:pt idx="334">
                  <c:v>40785.458333333343</c:v>
                </c:pt>
                <c:pt idx="335">
                  <c:v>40785.46875</c:v>
                </c:pt>
                <c:pt idx="336">
                  <c:v>40785.479166666621</c:v>
                </c:pt>
                <c:pt idx="337">
                  <c:v>40785.489583333336</c:v>
                </c:pt>
                <c:pt idx="338">
                  <c:v>40785.5</c:v>
                </c:pt>
                <c:pt idx="339">
                  <c:v>40785.510416666664</c:v>
                </c:pt>
                <c:pt idx="340">
                  <c:v>40785.520833333336</c:v>
                </c:pt>
                <c:pt idx="341">
                  <c:v>40785.53125</c:v>
                </c:pt>
                <c:pt idx="342">
                  <c:v>40785.541666666621</c:v>
                </c:pt>
                <c:pt idx="343">
                  <c:v>40785.552083333336</c:v>
                </c:pt>
                <c:pt idx="344">
                  <c:v>40785.5625</c:v>
                </c:pt>
                <c:pt idx="345">
                  <c:v>40785.572916666664</c:v>
                </c:pt>
                <c:pt idx="346">
                  <c:v>40785.583333333336</c:v>
                </c:pt>
                <c:pt idx="347">
                  <c:v>40785.593749999985</c:v>
                </c:pt>
                <c:pt idx="348">
                  <c:v>40785.604166666621</c:v>
                </c:pt>
                <c:pt idx="349">
                  <c:v>40785.614583333336</c:v>
                </c:pt>
                <c:pt idx="350">
                  <c:v>40785.624999999993</c:v>
                </c:pt>
                <c:pt idx="351">
                  <c:v>40785.635416666621</c:v>
                </c:pt>
                <c:pt idx="352">
                  <c:v>40785.645833333336</c:v>
                </c:pt>
                <c:pt idx="353">
                  <c:v>40785.656250000036</c:v>
                </c:pt>
                <c:pt idx="354">
                  <c:v>40785.666666666621</c:v>
                </c:pt>
                <c:pt idx="355">
                  <c:v>40785.677083333299</c:v>
                </c:pt>
                <c:pt idx="356">
                  <c:v>40785.6875</c:v>
                </c:pt>
                <c:pt idx="357">
                  <c:v>40785.697916666621</c:v>
                </c:pt>
                <c:pt idx="358">
                  <c:v>40785.708333333336</c:v>
                </c:pt>
                <c:pt idx="359">
                  <c:v>40785.71875</c:v>
                </c:pt>
                <c:pt idx="360">
                  <c:v>40785.729166666591</c:v>
                </c:pt>
                <c:pt idx="361">
                  <c:v>40785.739583333299</c:v>
                </c:pt>
                <c:pt idx="362">
                  <c:v>40785.75</c:v>
                </c:pt>
                <c:pt idx="363">
                  <c:v>40785.760416666621</c:v>
                </c:pt>
                <c:pt idx="364">
                  <c:v>40785.770833333336</c:v>
                </c:pt>
                <c:pt idx="365">
                  <c:v>40785.78125</c:v>
                </c:pt>
                <c:pt idx="366">
                  <c:v>40785.791666666591</c:v>
                </c:pt>
                <c:pt idx="367">
                  <c:v>40785.802083333336</c:v>
                </c:pt>
                <c:pt idx="368">
                  <c:v>40785.812500000036</c:v>
                </c:pt>
                <c:pt idx="369">
                  <c:v>40785.822916666664</c:v>
                </c:pt>
                <c:pt idx="370">
                  <c:v>40785.833333333336</c:v>
                </c:pt>
                <c:pt idx="371">
                  <c:v>40785.84375</c:v>
                </c:pt>
                <c:pt idx="372">
                  <c:v>40785.854166666664</c:v>
                </c:pt>
                <c:pt idx="373">
                  <c:v>40785.864583333336</c:v>
                </c:pt>
                <c:pt idx="374">
                  <c:v>40785.875</c:v>
                </c:pt>
                <c:pt idx="375">
                  <c:v>40785.885416666664</c:v>
                </c:pt>
                <c:pt idx="376">
                  <c:v>40785.895833333336</c:v>
                </c:pt>
                <c:pt idx="377">
                  <c:v>40785.906250000036</c:v>
                </c:pt>
                <c:pt idx="378">
                  <c:v>40785.916666666664</c:v>
                </c:pt>
                <c:pt idx="379">
                  <c:v>40785.927083333299</c:v>
                </c:pt>
                <c:pt idx="380">
                  <c:v>40785.9375</c:v>
                </c:pt>
                <c:pt idx="381">
                  <c:v>40785.947916666664</c:v>
                </c:pt>
                <c:pt idx="382">
                  <c:v>40785.958333333343</c:v>
                </c:pt>
                <c:pt idx="383">
                  <c:v>40785.96875</c:v>
                </c:pt>
                <c:pt idx="384">
                  <c:v>40785.979166666621</c:v>
                </c:pt>
                <c:pt idx="385">
                  <c:v>40785.989583333336</c:v>
                </c:pt>
                <c:pt idx="386">
                  <c:v>40786</c:v>
                </c:pt>
                <c:pt idx="387">
                  <c:v>40786.010416666664</c:v>
                </c:pt>
                <c:pt idx="388">
                  <c:v>40786.020833333336</c:v>
                </c:pt>
                <c:pt idx="389">
                  <c:v>40786.03125</c:v>
                </c:pt>
                <c:pt idx="390">
                  <c:v>40786.041666666621</c:v>
                </c:pt>
                <c:pt idx="391">
                  <c:v>40786.052083333336</c:v>
                </c:pt>
                <c:pt idx="392">
                  <c:v>40786.0625</c:v>
                </c:pt>
                <c:pt idx="393">
                  <c:v>40786.072916666664</c:v>
                </c:pt>
                <c:pt idx="394">
                  <c:v>40786.083333333336</c:v>
                </c:pt>
                <c:pt idx="395">
                  <c:v>40786.093749999985</c:v>
                </c:pt>
                <c:pt idx="396">
                  <c:v>40786.104166666621</c:v>
                </c:pt>
                <c:pt idx="397">
                  <c:v>40786.114583333336</c:v>
                </c:pt>
                <c:pt idx="398">
                  <c:v>40786.124999999993</c:v>
                </c:pt>
                <c:pt idx="399">
                  <c:v>40786.135416666621</c:v>
                </c:pt>
                <c:pt idx="400">
                  <c:v>40786.145833333336</c:v>
                </c:pt>
                <c:pt idx="401">
                  <c:v>40786.156250000036</c:v>
                </c:pt>
                <c:pt idx="402">
                  <c:v>40786.166666666621</c:v>
                </c:pt>
                <c:pt idx="403">
                  <c:v>40786.177083333299</c:v>
                </c:pt>
                <c:pt idx="404">
                  <c:v>40786.1875</c:v>
                </c:pt>
                <c:pt idx="405">
                  <c:v>40786.197916666621</c:v>
                </c:pt>
                <c:pt idx="406">
                  <c:v>40786.208333333336</c:v>
                </c:pt>
                <c:pt idx="407">
                  <c:v>40786.21875</c:v>
                </c:pt>
                <c:pt idx="408">
                  <c:v>40786.229166666591</c:v>
                </c:pt>
                <c:pt idx="409">
                  <c:v>40786.239583333299</c:v>
                </c:pt>
                <c:pt idx="410">
                  <c:v>40786.25</c:v>
                </c:pt>
                <c:pt idx="411">
                  <c:v>40786.260416666621</c:v>
                </c:pt>
                <c:pt idx="412">
                  <c:v>40786.270833333336</c:v>
                </c:pt>
                <c:pt idx="413">
                  <c:v>40786.28125</c:v>
                </c:pt>
                <c:pt idx="414">
                  <c:v>40786.291666666591</c:v>
                </c:pt>
                <c:pt idx="415">
                  <c:v>40786.302083333336</c:v>
                </c:pt>
                <c:pt idx="416">
                  <c:v>40786.312500000036</c:v>
                </c:pt>
                <c:pt idx="417">
                  <c:v>40786.322916666664</c:v>
                </c:pt>
                <c:pt idx="418">
                  <c:v>40786.333333333336</c:v>
                </c:pt>
                <c:pt idx="419">
                  <c:v>40786.34375</c:v>
                </c:pt>
                <c:pt idx="420">
                  <c:v>40786.354166666664</c:v>
                </c:pt>
                <c:pt idx="421">
                  <c:v>40786.364583333336</c:v>
                </c:pt>
                <c:pt idx="422">
                  <c:v>40786.375</c:v>
                </c:pt>
                <c:pt idx="423">
                  <c:v>40786.385416666664</c:v>
                </c:pt>
                <c:pt idx="424">
                  <c:v>40786.395833333336</c:v>
                </c:pt>
                <c:pt idx="425">
                  <c:v>40786.406250000036</c:v>
                </c:pt>
                <c:pt idx="426">
                  <c:v>40786.416666666664</c:v>
                </c:pt>
                <c:pt idx="427">
                  <c:v>40786.427083333299</c:v>
                </c:pt>
                <c:pt idx="428">
                  <c:v>40786.4375</c:v>
                </c:pt>
                <c:pt idx="429">
                  <c:v>40786.447916666664</c:v>
                </c:pt>
                <c:pt idx="430">
                  <c:v>40786.458333333343</c:v>
                </c:pt>
                <c:pt idx="431">
                  <c:v>40786.46875</c:v>
                </c:pt>
                <c:pt idx="432">
                  <c:v>40786.479166666621</c:v>
                </c:pt>
                <c:pt idx="433">
                  <c:v>40786.489583333336</c:v>
                </c:pt>
                <c:pt idx="434">
                  <c:v>40786.5</c:v>
                </c:pt>
                <c:pt idx="435">
                  <c:v>40786.510416666664</c:v>
                </c:pt>
                <c:pt idx="436">
                  <c:v>40786.520833333336</c:v>
                </c:pt>
                <c:pt idx="437">
                  <c:v>40786.53125</c:v>
                </c:pt>
                <c:pt idx="438">
                  <c:v>40786.541666666621</c:v>
                </c:pt>
                <c:pt idx="439">
                  <c:v>40786.552083333336</c:v>
                </c:pt>
                <c:pt idx="440">
                  <c:v>40786.5625</c:v>
                </c:pt>
                <c:pt idx="441">
                  <c:v>40786.572916666664</c:v>
                </c:pt>
                <c:pt idx="442">
                  <c:v>40786.583333333336</c:v>
                </c:pt>
                <c:pt idx="443">
                  <c:v>40786.593749999985</c:v>
                </c:pt>
                <c:pt idx="444">
                  <c:v>40786.604166666621</c:v>
                </c:pt>
                <c:pt idx="445">
                  <c:v>40786.614583333336</c:v>
                </c:pt>
                <c:pt idx="446">
                  <c:v>40786.624999999993</c:v>
                </c:pt>
                <c:pt idx="447">
                  <c:v>40786.635416666621</c:v>
                </c:pt>
                <c:pt idx="448">
                  <c:v>40786.645833333336</c:v>
                </c:pt>
                <c:pt idx="449">
                  <c:v>40786.656250000036</c:v>
                </c:pt>
                <c:pt idx="450">
                  <c:v>40786.666666666621</c:v>
                </c:pt>
                <c:pt idx="451">
                  <c:v>40786.677083333299</c:v>
                </c:pt>
                <c:pt idx="452">
                  <c:v>40786.6875</c:v>
                </c:pt>
                <c:pt idx="453">
                  <c:v>40786.697916666621</c:v>
                </c:pt>
                <c:pt idx="454">
                  <c:v>40786.708333333336</c:v>
                </c:pt>
                <c:pt idx="455">
                  <c:v>40786.71875</c:v>
                </c:pt>
                <c:pt idx="456">
                  <c:v>40786.729166666591</c:v>
                </c:pt>
                <c:pt idx="457">
                  <c:v>40786.739583333299</c:v>
                </c:pt>
                <c:pt idx="458">
                  <c:v>40786.75</c:v>
                </c:pt>
                <c:pt idx="459">
                  <c:v>40786.760416666621</c:v>
                </c:pt>
                <c:pt idx="460">
                  <c:v>40786.770833333336</c:v>
                </c:pt>
                <c:pt idx="461">
                  <c:v>40786.78125</c:v>
                </c:pt>
                <c:pt idx="462">
                  <c:v>40786.791666666591</c:v>
                </c:pt>
                <c:pt idx="463">
                  <c:v>40786.802083333336</c:v>
                </c:pt>
                <c:pt idx="464">
                  <c:v>40786.812500000036</c:v>
                </c:pt>
                <c:pt idx="465">
                  <c:v>40786.822916666664</c:v>
                </c:pt>
                <c:pt idx="466">
                  <c:v>40786.833333333336</c:v>
                </c:pt>
                <c:pt idx="467">
                  <c:v>40786.84375</c:v>
                </c:pt>
                <c:pt idx="468">
                  <c:v>40786.854166666664</c:v>
                </c:pt>
                <c:pt idx="469">
                  <c:v>40786.864583333336</c:v>
                </c:pt>
                <c:pt idx="470">
                  <c:v>40786.875</c:v>
                </c:pt>
                <c:pt idx="471">
                  <c:v>40786.885416666664</c:v>
                </c:pt>
                <c:pt idx="472">
                  <c:v>40786.895833333336</c:v>
                </c:pt>
                <c:pt idx="473">
                  <c:v>40786.906250000036</c:v>
                </c:pt>
                <c:pt idx="474">
                  <c:v>40786.916666666664</c:v>
                </c:pt>
                <c:pt idx="475">
                  <c:v>40786.927083333299</c:v>
                </c:pt>
                <c:pt idx="476">
                  <c:v>40786.9375</c:v>
                </c:pt>
                <c:pt idx="477">
                  <c:v>40786.947916666664</c:v>
                </c:pt>
                <c:pt idx="478">
                  <c:v>40786.958333333343</c:v>
                </c:pt>
                <c:pt idx="479">
                  <c:v>40786.96875</c:v>
                </c:pt>
                <c:pt idx="480">
                  <c:v>40786.979166666621</c:v>
                </c:pt>
                <c:pt idx="481">
                  <c:v>40786.989583333336</c:v>
                </c:pt>
                <c:pt idx="482">
                  <c:v>40787</c:v>
                </c:pt>
                <c:pt idx="483">
                  <c:v>40787.010416666664</c:v>
                </c:pt>
                <c:pt idx="484">
                  <c:v>40787.020833333336</c:v>
                </c:pt>
                <c:pt idx="485">
                  <c:v>40787.03125</c:v>
                </c:pt>
                <c:pt idx="486">
                  <c:v>40787.041666666621</c:v>
                </c:pt>
                <c:pt idx="487">
                  <c:v>40787.052083333336</c:v>
                </c:pt>
                <c:pt idx="488">
                  <c:v>40787.0625</c:v>
                </c:pt>
                <c:pt idx="489">
                  <c:v>40787.072916666664</c:v>
                </c:pt>
                <c:pt idx="490">
                  <c:v>40787.083333333336</c:v>
                </c:pt>
                <c:pt idx="491">
                  <c:v>40787.093749999985</c:v>
                </c:pt>
                <c:pt idx="492">
                  <c:v>40787.104166666621</c:v>
                </c:pt>
                <c:pt idx="493">
                  <c:v>40787.114583333336</c:v>
                </c:pt>
                <c:pt idx="494">
                  <c:v>40787.124999999993</c:v>
                </c:pt>
                <c:pt idx="495">
                  <c:v>40787.135416666621</c:v>
                </c:pt>
                <c:pt idx="496">
                  <c:v>40787.145833333336</c:v>
                </c:pt>
                <c:pt idx="497">
                  <c:v>40787.156250000036</c:v>
                </c:pt>
                <c:pt idx="498">
                  <c:v>40787.166666666621</c:v>
                </c:pt>
                <c:pt idx="499">
                  <c:v>40787.177083333299</c:v>
                </c:pt>
                <c:pt idx="500">
                  <c:v>40787.1875</c:v>
                </c:pt>
                <c:pt idx="501">
                  <c:v>40787.197916666621</c:v>
                </c:pt>
                <c:pt idx="502">
                  <c:v>40787.208333333336</c:v>
                </c:pt>
                <c:pt idx="503">
                  <c:v>40787.21875</c:v>
                </c:pt>
                <c:pt idx="504">
                  <c:v>40787.229166666591</c:v>
                </c:pt>
                <c:pt idx="505">
                  <c:v>40787.239583333299</c:v>
                </c:pt>
                <c:pt idx="506">
                  <c:v>40787.25</c:v>
                </c:pt>
                <c:pt idx="507">
                  <c:v>40787.260416666621</c:v>
                </c:pt>
                <c:pt idx="508">
                  <c:v>40787.270833333336</c:v>
                </c:pt>
                <c:pt idx="509">
                  <c:v>40787.28125</c:v>
                </c:pt>
                <c:pt idx="510">
                  <c:v>40787.291666666591</c:v>
                </c:pt>
                <c:pt idx="511">
                  <c:v>40787.302083333336</c:v>
                </c:pt>
                <c:pt idx="512">
                  <c:v>40787.312500000036</c:v>
                </c:pt>
                <c:pt idx="513">
                  <c:v>40787.322916666664</c:v>
                </c:pt>
                <c:pt idx="514">
                  <c:v>40787.333333333336</c:v>
                </c:pt>
                <c:pt idx="515">
                  <c:v>40787.34375</c:v>
                </c:pt>
                <c:pt idx="516">
                  <c:v>40787.354166666664</c:v>
                </c:pt>
                <c:pt idx="517">
                  <c:v>40787.364583333336</c:v>
                </c:pt>
                <c:pt idx="518">
                  <c:v>40787.375</c:v>
                </c:pt>
                <c:pt idx="519">
                  <c:v>40787.385416666664</c:v>
                </c:pt>
                <c:pt idx="520">
                  <c:v>40787.395833333336</c:v>
                </c:pt>
                <c:pt idx="521">
                  <c:v>40787.406250000036</c:v>
                </c:pt>
                <c:pt idx="522">
                  <c:v>40787.416666666664</c:v>
                </c:pt>
                <c:pt idx="523">
                  <c:v>40787.427083333299</c:v>
                </c:pt>
                <c:pt idx="524">
                  <c:v>40787.4375</c:v>
                </c:pt>
                <c:pt idx="525">
                  <c:v>40787.447916666664</c:v>
                </c:pt>
                <c:pt idx="526">
                  <c:v>40787.458333333343</c:v>
                </c:pt>
                <c:pt idx="527">
                  <c:v>40787.46875</c:v>
                </c:pt>
                <c:pt idx="528">
                  <c:v>40787.479166666621</c:v>
                </c:pt>
                <c:pt idx="529">
                  <c:v>40787.489583333336</c:v>
                </c:pt>
                <c:pt idx="530">
                  <c:v>40787.5</c:v>
                </c:pt>
                <c:pt idx="531">
                  <c:v>40787.510416666664</c:v>
                </c:pt>
                <c:pt idx="532">
                  <c:v>40787.520833333336</c:v>
                </c:pt>
                <c:pt idx="533">
                  <c:v>40787.53125</c:v>
                </c:pt>
                <c:pt idx="534">
                  <c:v>40787.541666666621</c:v>
                </c:pt>
                <c:pt idx="535">
                  <c:v>40787.552083333336</c:v>
                </c:pt>
                <c:pt idx="536">
                  <c:v>40787.5625</c:v>
                </c:pt>
                <c:pt idx="537">
                  <c:v>40787.572916666664</c:v>
                </c:pt>
                <c:pt idx="538">
                  <c:v>40787.583333333336</c:v>
                </c:pt>
                <c:pt idx="539">
                  <c:v>40787.593749999985</c:v>
                </c:pt>
                <c:pt idx="540">
                  <c:v>40787.604166666621</c:v>
                </c:pt>
                <c:pt idx="541">
                  <c:v>40787.614583333336</c:v>
                </c:pt>
                <c:pt idx="542">
                  <c:v>40787.624999999993</c:v>
                </c:pt>
                <c:pt idx="543">
                  <c:v>40787.635416666621</c:v>
                </c:pt>
                <c:pt idx="544">
                  <c:v>40787.645833333336</c:v>
                </c:pt>
                <c:pt idx="545">
                  <c:v>40787.656250000036</c:v>
                </c:pt>
                <c:pt idx="546">
                  <c:v>40787.666666666621</c:v>
                </c:pt>
                <c:pt idx="547">
                  <c:v>40787.677083333299</c:v>
                </c:pt>
                <c:pt idx="548">
                  <c:v>40787.6875</c:v>
                </c:pt>
                <c:pt idx="549">
                  <c:v>40787.697916666621</c:v>
                </c:pt>
                <c:pt idx="550">
                  <c:v>40787.708333333336</c:v>
                </c:pt>
                <c:pt idx="551">
                  <c:v>40787.71875</c:v>
                </c:pt>
                <c:pt idx="552">
                  <c:v>40787.729166666591</c:v>
                </c:pt>
                <c:pt idx="553">
                  <c:v>40787.739583333299</c:v>
                </c:pt>
                <c:pt idx="554">
                  <c:v>40787.75</c:v>
                </c:pt>
                <c:pt idx="555">
                  <c:v>40787.760416666621</c:v>
                </c:pt>
                <c:pt idx="556">
                  <c:v>40787.770833333336</c:v>
                </c:pt>
                <c:pt idx="557">
                  <c:v>40787.78125</c:v>
                </c:pt>
                <c:pt idx="558">
                  <c:v>40787.791666666591</c:v>
                </c:pt>
                <c:pt idx="559">
                  <c:v>40787.802083333336</c:v>
                </c:pt>
                <c:pt idx="560">
                  <c:v>40787.812500000036</c:v>
                </c:pt>
                <c:pt idx="561">
                  <c:v>40787.822916666664</c:v>
                </c:pt>
                <c:pt idx="562">
                  <c:v>40787.833333333336</c:v>
                </c:pt>
                <c:pt idx="563">
                  <c:v>40787.84375</c:v>
                </c:pt>
                <c:pt idx="564">
                  <c:v>40787.854166666664</c:v>
                </c:pt>
                <c:pt idx="565">
                  <c:v>40787.864583333336</c:v>
                </c:pt>
                <c:pt idx="566">
                  <c:v>40787.875</c:v>
                </c:pt>
                <c:pt idx="567">
                  <c:v>40787.885416666664</c:v>
                </c:pt>
                <c:pt idx="568">
                  <c:v>40787.895833333336</c:v>
                </c:pt>
                <c:pt idx="569">
                  <c:v>40787.906250000036</c:v>
                </c:pt>
                <c:pt idx="570">
                  <c:v>40787.916666666664</c:v>
                </c:pt>
                <c:pt idx="571">
                  <c:v>40787.927083333299</c:v>
                </c:pt>
                <c:pt idx="572">
                  <c:v>40787.9375</c:v>
                </c:pt>
                <c:pt idx="573">
                  <c:v>40787.947916666664</c:v>
                </c:pt>
                <c:pt idx="574">
                  <c:v>40787.958333333343</c:v>
                </c:pt>
                <c:pt idx="575">
                  <c:v>40787.96875</c:v>
                </c:pt>
                <c:pt idx="576">
                  <c:v>40787.979166666621</c:v>
                </c:pt>
                <c:pt idx="577">
                  <c:v>40787.989583333336</c:v>
                </c:pt>
                <c:pt idx="578">
                  <c:v>40788</c:v>
                </c:pt>
                <c:pt idx="579">
                  <c:v>40788.010416666664</c:v>
                </c:pt>
                <c:pt idx="580">
                  <c:v>40788.020833333336</c:v>
                </c:pt>
                <c:pt idx="581">
                  <c:v>40788.03125</c:v>
                </c:pt>
                <c:pt idx="582">
                  <c:v>40788.041666666621</c:v>
                </c:pt>
                <c:pt idx="583">
                  <c:v>40788.052083333336</c:v>
                </c:pt>
                <c:pt idx="584">
                  <c:v>40788.0625</c:v>
                </c:pt>
                <c:pt idx="585">
                  <c:v>40788.072916666664</c:v>
                </c:pt>
                <c:pt idx="586">
                  <c:v>40788.083333333336</c:v>
                </c:pt>
                <c:pt idx="587">
                  <c:v>40788.093749999985</c:v>
                </c:pt>
                <c:pt idx="588">
                  <c:v>40788.104166666621</c:v>
                </c:pt>
                <c:pt idx="589">
                  <c:v>40788.114583333336</c:v>
                </c:pt>
                <c:pt idx="590">
                  <c:v>40788.124999999993</c:v>
                </c:pt>
                <c:pt idx="591">
                  <c:v>40788.135416666621</c:v>
                </c:pt>
                <c:pt idx="592">
                  <c:v>40788.145833333336</c:v>
                </c:pt>
                <c:pt idx="593">
                  <c:v>40788.156250000036</c:v>
                </c:pt>
                <c:pt idx="594">
                  <c:v>40788.166666666621</c:v>
                </c:pt>
                <c:pt idx="595">
                  <c:v>40788.177083333299</c:v>
                </c:pt>
                <c:pt idx="596">
                  <c:v>40788.1875</c:v>
                </c:pt>
                <c:pt idx="597">
                  <c:v>40788.197916666621</c:v>
                </c:pt>
                <c:pt idx="598">
                  <c:v>40788.208333333336</c:v>
                </c:pt>
                <c:pt idx="599">
                  <c:v>40788.21875</c:v>
                </c:pt>
                <c:pt idx="600">
                  <c:v>40788.229166666591</c:v>
                </c:pt>
                <c:pt idx="601">
                  <c:v>40788.239583333299</c:v>
                </c:pt>
                <c:pt idx="602">
                  <c:v>40788.25</c:v>
                </c:pt>
                <c:pt idx="603">
                  <c:v>40788.260416666621</c:v>
                </c:pt>
                <c:pt idx="604">
                  <c:v>40788.270833333336</c:v>
                </c:pt>
                <c:pt idx="605">
                  <c:v>40788.28125</c:v>
                </c:pt>
                <c:pt idx="606">
                  <c:v>40788.291666666591</c:v>
                </c:pt>
                <c:pt idx="607">
                  <c:v>40788.302083333336</c:v>
                </c:pt>
                <c:pt idx="608">
                  <c:v>40788.312500000036</c:v>
                </c:pt>
                <c:pt idx="609">
                  <c:v>40788.322916666664</c:v>
                </c:pt>
                <c:pt idx="610">
                  <c:v>40788.333333333336</c:v>
                </c:pt>
                <c:pt idx="611">
                  <c:v>40788.34375</c:v>
                </c:pt>
                <c:pt idx="612">
                  <c:v>40788.354166666664</c:v>
                </c:pt>
                <c:pt idx="613">
                  <c:v>40788.364583333336</c:v>
                </c:pt>
                <c:pt idx="614">
                  <c:v>40788.375</c:v>
                </c:pt>
                <c:pt idx="615">
                  <c:v>40788.385416666664</c:v>
                </c:pt>
                <c:pt idx="616">
                  <c:v>40788.395833333336</c:v>
                </c:pt>
                <c:pt idx="617">
                  <c:v>40788.406250000036</c:v>
                </c:pt>
                <c:pt idx="618">
                  <c:v>40788.416666666664</c:v>
                </c:pt>
                <c:pt idx="619">
                  <c:v>40788.427083333299</c:v>
                </c:pt>
                <c:pt idx="620">
                  <c:v>40788.4375</c:v>
                </c:pt>
                <c:pt idx="621">
                  <c:v>40788.447916666664</c:v>
                </c:pt>
                <c:pt idx="622">
                  <c:v>40788.458333333343</c:v>
                </c:pt>
                <c:pt idx="623">
                  <c:v>40788.46875</c:v>
                </c:pt>
                <c:pt idx="624">
                  <c:v>40788.479166666621</c:v>
                </c:pt>
                <c:pt idx="625">
                  <c:v>40788.489583333336</c:v>
                </c:pt>
                <c:pt idx="626">
                  <c:v>40788.5</c:v>
                </c:pt>
                <c:pt idx="627">
                  <c:v>40788.510416666664</c:v>
                </c:pt>
                <c:pt idx="628">
                  <c:v>40788.520833333336</c:v>
                </c:pt>
                <c:pt idx="629">
                  <c:v>40788.53125</c:v>
                </c:pt>
                <c:pt idx="630">
                  <c:v>40788.541666666621</c:v>
                </c:pt>
                <c:pt idx="631">
                  <c:v>40788.552083333336</c:v>
                </c:pt>
                <c:pt idx="632">
                  <c:v>40788.5625</c:v>
                </c:pt>
                <c:pt idx="633">
                  <c:v>40788.572916666664</c:v>
                </c:pt>
                <c:pt idx="634">
                  <c:v>40788.583333333336</c:v>
                </c:pt>
                <c:pt idx="635">
                  <c:v>40788.593749999985</c:v>
                </c:pt>
                <c:pt idx="636">
                  <c:v>40788.604166666621</c:v>
                </c:pt>
                <c:pt idx="637">
                  <c:v>40788.614583333336</c:v>
                </c:pt>
                <c:pt idx="638">
                  <c:v>40788.624999999993</c:v>
                </c:pt>
                <c:pt idx="639">
                  <c:v>40788.635416666621</c:v>
                </c:pt>
                <c:pt idx="640">
                  <c:v>40788.645833333336</c:v>
                </c:pt>
                <c:pt idx="641">
                  <c:v>40788.656250000036</c:v>
                </c:pt>
                <c:pt idx="642">
                  <c:v>40788.666666666621</c:v>
                </c:pt>
                <c:pt idx="643">
                  <c:v>40788.677083333299</c:v>
                </c:pt>
                <c:pt idx="644">
                  <c:v>40788.6875</c:v>
                </c:pt>
                <c:pt idx="645">
                  <c:v>40788.697916666621</c:v>
                </c:pt>
                <c:pt idx="646">
                  <c:v>40788.708333333336</c:v>
                </c:pt>
                <c:pt idx="647">
                  <c:v>40788.71875</c:v>
                </c:pt>
                <c:pt idx="648">
                  <c:v>40788.729166666591</c:v>
                </c:pt>
                <c:pt idx="649">
                  <c:v>40788.739583333299</c:v>
                </c:pt>
                <c:pt idx="650">
                  <c:v>40788.75</c:v>
                </c:pt>
                <c:pt idx="651">
                  <c:v>40788.760416666621</c:v>
                </c:pt>
                <c:pt idx="652">
                  <c:v>40788.770833333336</c:v>
                </c:pt>
                <c:pt idx="653">
                  <c:v>40788.78125</c:v>
                </c:pt>
                <c:pt idx="654">
                  <c:v>40788.791666666591</c:v>
                </c:pt>
                <c:pt idx="655">
                  <c:v>40788.802083333336</c:v>
                </c:pt>
                <c:pt idx="656">
                  <c:v>40788.812500000036</c:v>
                </c:pt>
                <c:pt idx="657">
                  <c:v>40788.822916666664</c:v>
                </c:pt>
                <c:pt idx="658">
                  <c:v>40788.833333333336</c:v>
                </c:pt>
                <c:pt idx="659">
                  <c:v>40788.84375</c:v>
                </c:pt>
                <c:pt idx="660">
                  <c:v>40788.854166666664</c:v>
                </c:pt>
                <c:pt idx="661">
                  <c:v>40788.864583333336</c:v>
                </c:pt>
                <c:pt idx="662">
                  <c:v>40788.875</c:v>
                </c:pt>
                <c:pt idx="663">
                  <c:v>40788.885416666664</c:v>
                </c:pt>
                <c:pt idx="664">
                  <c:v>40788.895833333336</c:v>
                </c:pt>
                <c:pt idx="665">
                  <c:v>40788.906250000036</c:v>
                </c:pt>
                <c:pt idx="666">
                  <c:v>40788.916666666664</c:v>
                </c:pt>
                <c:pt idx="667">
                  <c:v>40788.927083333299</c:v>
                </c:pt>
                <c:pt idx="668">
                  <c:v>40788.9375</c:v>
                </c:pt>
                <c:pt idx="669">
                  <c:v>40788.947916666664</c:v>
                </c:pt>
                <c:pt idx="670">
                  <c:v>40788.958333333343</c:v>
                </c:pt>
                <c:pt idx="671">
                  <c:v>40788.96875</c:v>
                </c:pt>
                <c:pt idx="672">
                  <c:v>40788.979166666621</c:v>
                </c:pt>
                <c:pt idx="673">
                  <c:v>40788.989583333336</c:v>
                </c:pt>
                <c:pt idx="674">
                  <c:v>40789</c:v>
                </c:pt>
                <c:pt idx="675">
                  <c:v>40789.010416666664</c:v>
                </c:pt>
                <c:pt idx="676">
                  <c:v>40789.020833333336</c:v>
                </c:pt>
                <c:pt idx="677">
                  <c:v>40789.03125</c:v>
                </c:pt>
                <c:pt idx="678">
                  <c:v>40789.041666666621</c:v>
                </c:pt>
                <c:pt idx="679">
                  <c:v>40789.052083333336</c:v>
                </c:pt>
                <c:pt idx="680">
                  <c:v>40789.0625</c:v>
                </c:pt>
                <c:pt idx="681">
                  <c:v>40789.072916666664</c:v>
                </c:pt>
                <c:pt idx="682">
                  <c:v>40789.083333333336</c:v>
                </c:pt>
                <c:pt idx="683">
                  <c:v>40789.093749999985</c:v>
                </c:pt>
                <c:pt idx="684">
                  <c:v>40789.104166666621</c:v>
                </c:pt>
                <c:pt idx="685">
                  <c:v>40789.114583333336</c:v>
                </c:pt>
                <c:pt idx="686">
                  <c:v>40789.124999999993</c:v>
                </c:pt>
                <c:pt idx="687">
                  <c:v>40789.135416666621</c:v>
                </c:pt>
                <c:pt idx="688">
                  <c:v>40789.145833333336</c:v>
                </c:pt>
                <c:pt idx="689">
                  <c:v>40789.156250000036</c:v>
                </c:pt>
                <c:pt idx="690">
                  <c:v>40789.166666666621</c:v>
                </c:pt>
                <c:pt idx="691">
                  <c:v>40789.177083333299</c:v>
                </c:pt>
                <c:pt idx="692">
                  <c:v>40789.1875</c:v>
                </c:pt>
                <c:pt idx="693">
                  <c:v>40789.197916666621</c:v>
                </c:pt>
                <c:pt idx="694">
                  <c:v>40789.208333333336</c:v>
                </c:pt>
                <c:pt idx="695">
                  <c:v>40789.21875</c:v>
                </c:pt>
                <c:pt idx="696">
                  <c:v>40789.229166666591</c:v>
                </c:pt>
                <c:pt idx="697">
                  <c:v>40789.239583333299</c:v>
                </c:pt>
                <c:pt idx="698">
                  <c:v>40789.25</c:v>
                </c:pt>
                <c:pt idx="699">
                  <c:v>40789.260416666621</c:v>
                </c:pt>
                <c:pt idx="700">
                  <c:v>40789.270833333336</c:v>
                </c:pt>
                <c:pt idx="701">
                  <c:v>40789.28125</c:v>
                </c:pt>
                <c:pt idx="702">
                  <c:v>40789.291666666591</c:v>
                </c:pt>
                <c:pt idx="703">
                  <c:v>40789.302083333336</c:v>
                </c:pt>
                <c:pt idx="704">
                  <c:v>40789.312500000036</c:v>
                </c:pt>
                <c:pt idx="705">
                  <c:v>40789.322916666664</c:v>
                </c:pt>
                <c:pt idx="706">
                  <c:v>40789.333333333336</c:v>
                </c:pt>
                <c:pt idx="707">
                  <c:v>40789.34375</c:v>
                </c:pt>
                <c:pt idx="708">
                  <c:v>40789.354166666664</c:v>
                </c:pt>
                <c:pt idx="709">
                  <c:v>40789.364583333336</c:v>
                </c:pt>
                <c:pt idx="710">
                  <c:v>40789.375</c:v>
                </c:pt>
                <c:pt idx="711">
                  <c:v>40789.385416666664</c:v>
                </c:pt>
                <c:pt idx="712">
                  <c:v>40789.395833333336</c:v>
                </c:pt>
                <c:pt idx="713">
                  <c:v>40789.406250000036</c:v>
                </c:pt>
                <c:pt idx="714">
                  <c:v>40789.416666666664</c:v>
                </c:pt>
                <c:pt idx="715">
                  <c:v>40789.427083333299</c:v>
                </c:pt>
                <c:pt idx="716">
                  <c:v>40789.4375</c:v>
                </c:pt>
                <c:pt idx="717">
                  <c:v>40789.447916666664</c:v>
                </c:pt>
                <c:pt idx="718">
                  <c:v>40789.458333333343</c:v>
                </c:pt>
                <c:pt idx="719">
                  <c:v>40789.46875</c:v>
                </c:pt>
                <c:pt idx="720">
                  <c:v>40789.479166666621</c:v>
                </c:pt>
                <c:pt idx="721">
                  <c:v>40789.489583333336</c:v>
                </c:pt>
                <c:pt idx="722">
                  <c:v>40789.5</c:v>
                </c:pt>
                <c:pt idx="723">
                  <c:v>40789.510416666664</c:v>
                </c:pt>
                <c:pt idx="724">
                  <c:v>40789.520833333336</c:v>
                </c:pt>
                <c:pt idx="725">
                  <c:v>40789.53125</c:v>
                </c:pt>
                <c:pt idx="726">
                  <c:v>40789.541666666621</c:v>
                </c:pt>
                <c:pt idx="727">
                  <c:v>40789.552083333336</c:v>
                </c:pt>
                <c:pt idx="728">
                  <c:v>40789.5625</c:v>
                </c:pt>
                <c:pt idx="729">
                  <c:v>40789.572916666664</c:v>
                </c:pt>
                <c:pt idx="730">
                  <c:v>40789.583333333336</c:v>
                </c:pt>
                <c:pt idx="731">
                  <c:v>40789.593749999985</c:v>
                </c:pt>
                <c:pt idx="732">
                  <c:v>40789.604166666621</c:v>
                </c:pt>
                <c:pt idx="733">
                  <c:v>40789.614583333336</c:v>
                </c:pt>
                <c:pt idx="734">
                  <c:v>40789.624999999993</c:v>
                </c:pt>
                <c:pt idx="735">
                  <c:v>40789.635416666621</c:v>
                </c:pt>
                <c:pt idx="736">
                  <c:v>40789.645833333336</c:v>
                </c:pt>
                <c:pt idx="737">
                  <c:v>40789.656250000036</c:v>
                </c:pt>
                <c:pt idx="738">
                  <c:v>40789.666666666621</c:v>
                </c:pt>
                <c:pt idx="739">
                  <c:v>40789.677083333299</c:v>
                </c:pt>
                <c:pt idx="740">
                  <c:v>40789.6875</c:v>
                </c:pt>
                <c:pt idx="741">
                  <c:v>40789.697916666621</c:v>
                </c:pt>
                <c:pt idx="742">
                  <c:v>40789.708333333336</c:v>
                </c:pt>
                <c:pt idx="743">
                  <c:v>40789.71875</c:v>
                </c:pt>
                <c:pt idx="744">
                  <c:v>40789.729166666591</c:v>
                </c:pt>
                <c:pt idx="745">
                  <c:v>40789.739583333299</c:v>
                </c:pt>
                <c:pt idx="746">
                  <c:v>40789.75</c:v>
                </c:pt>
                <c:pt idx="747">
                  <c:v>40789.760416666621</c:v>
                </c:pt>
                <c:pt idx="748">
                  <c:v>40789.770833333336</c:v>
                </c:pt>
                <c:pt idx="749">
                  <c:v>40789.78125</c:v>
                </c:pt>
                <c:pt idx="750">
                  <c:v>40789.791666666591</c:v>
                </c:pt>
                <c:pt idx="751">
                  <c:v>40789.802083333336</c:v>
                </c:pt>
                <c:pt idx="752">
                  <c:v>40789.812500000036</c:v>
                </c:pt>
                <c:pt idx="753">
                  <c:v>40789.822916666664</c:v>
                </c:pt>
                <c:pt idx="754">
                  <c:v>40789.833333333336</c:v>
                </c:pt>
                <c:pt idx="755">
                  <c:v>40789.84375</c:v>
                </c:pt>
                <c:pt idx="756">
                  <c:v>40789.854166666664</c:v>
                </c:pt>
                <c:pt idx="757">
                  <c:v>40789.864583333336</c:v>
                </c:pt>
                <c:pt idx="758">
                  <c:v>40789.875</c:v>
                </c:pt>
                <c:pt idx="759">
                  <c:v>40789.885416666664</c:v>
                </c:pt>
                <c:pt idx="760">
                  <c:v>40789.895833333336</c:v>
                </c:pt>
                <c:pt idx="761">
                  <c:v>40789.906250000036</c:v>
                </c:pt>
                <c:pt idx="762">
                  <c:v>40789.916666666664</c:v>
                </c:pt>
                <c:pt idx="763">
                  <c:v>40789.927083333299</c:v>
                </c:pt>
                <c:pt idx="764">
                  <c:v>40789.9375</c:v>
                </c:pt>
                <c:pt idx="765">
                  <c:v>40789.947916666664</c:v>
                </c:pt>
                <c:pt idx="766">
                  <c:v>40789.958333333343</c:v>
                </c:pt>
                <c:pt idx="767">
                  <c:v>40789.96875</c:v>
                </c:pt>
                <c:pt idx="768">
                  <c:v>40789.979166666621</c:v>
                </c:pt>
                <c:pt idx="769">
                  <c:v>40789.989583333336</c:v>
                </c:pt>
                <c:pt idx="770">
                  <c:v>40790</c:v>
                </c:pt>
                <c:pt idx="771">
                  <c:v>40790.010416666664</c:v>
                </c:pt>
                <c:pt idx="772">
                  <c:v>40790.020833333336</c:v>
                </c:pt>
                <c:pt idx="773">
                  <c:v>40790.03125</c:v>
                </c:pt>
                <c:pt idx="774">
                  <c:v>40790.041666666621</c:v>
                </c:pt>
                <c:pt idx="775">
                  <c:v>40790.052083333336</c:v>
                </c:pt>
                <c:pt idx="776">
                  <c:v>40790.0625</c:v>
                </c:pt>
                <c:pt idx="777">
                  <c:v>40790.072916666664</c:v>
                </c:pt>
                <c:pt idx="778">
                  <c:v>40790.083333333336</c:v>
                </c:pt>
                <c:pt idx="779">
                  <c:v>40790.093749999985</c:v>
                </c:pt>
                <c:pt idx="780">
                  <c:v>40790.104166666621</c:v>
                </c:pt>
                <c:pt idx="781">
                  <c:v>40790.114583333336</c:v>
                </c:pt>
                <c:pt idx="782">
                  <c:v>40790.124999999993</c:v>
                </c:pt>
                <c:pt idx="783">
                  <c:v>40790.135416666621</c:v>
                </c:pt>
                <c:pt idx="784">
                  <c:v>40790.145833333336</c:v>
                </c:pt>
                <c:pt idx="785">
                  <c:v>40790.156250000036</c:v>
                </c:pt>
                <c:pt idx="786">
                  <c:v>40790.166666666621</c:v>
                </c:pt>
                <c:pt idx="787">
                  <c:v>40790.177083333299</c:v>
                </c:pt>
                <c:pt idx="788">
                  <c:v>40790.1875</c:v>
                </c:pt>
                <c:pt idx="789">
                  <c:v>40790.197916666621</c:v>
                </c:pt>
                <c:pt idx="790">
                  <c:v>40790.208333333336</c:v>
                </c:pt>
                <c:pt idx="791">
                  <c:v>40790.21875</c:v>
                </c:pt>
                <c:pt idx="792">
                  <c:v>40790.229166666591</c:v>
                </c:pt>
                <c:pt idx="793">
                  <c:v>40790.239583333299</c:v>
                </c:pt>
                <c:pt idx="794">
                  <c:v>40790.25</c:v>
                </c:pt>
                <c:pt idx="795">
                  <c:v>40790.260416666621</c:v>
                </c:pt>
                <c:pt idx="796">
                  <c:v>40790.270833333336</c:v>
                </c:pt>
                <c:pt idx="797">
                  <c:v>40790.28125</c:v>
                </c:pt>
                <c:pt idx="798">
                  <c:v>40790.291666666591</c:v>
                </c:pt>
                <c:pt idx="799">
                  <c:v>40790.302083333336</c:v>
                </c:pt>
                <c:pt idx="800">
                  <c:v>40790.312500000036</c:v>
                </c:pt>
                <c:pt idx="801">
                  <c:v>40790.322916666664</c:v>
                </c:pt>
                <c:pt idx="802">
                  <c:v>40790.333333333336</c:v>
                </c:pt>
                <c:pt idx="803">
                  <c:v>40790.34375</c:v>
                </c:pt>
                <c:pt idx="804">
                  <c:v>40790.354166666664</c:v>
                </c:pt>
                <c:pt idx="805">
                  <c:v>40790.364583333336</c:v>
                </c:pt>
                <c:pt idx="806">
                  <c:v>40790.375</c:v>
                </c:pt>
                <c:pt idx="807">
                  <c:v>40790.385416666664</c:v>
                </c:pt>
                <c:pt idx="808">
                  <c:v>40790.395833333336</c:v>
                </c:pt>
                <c:pt idx="809">
                  <c:v>40790.406250000036</c:v>
                </c:pt>
                <c:pt idx="810">
                  <c:v>40790.416666666664</c:v>
                </c:pt>
                <c:pt idx="811">
                  <c:v>40790.427083333299</c:v>
                </c:pt>
                <c:pt idx="812">
                  <c:v>40790.4375</c:v>
                </c:pt>
                <c:pt idx="813">
                  <c:v>40790.447916666664</c:v>
                </c:pt>
                <c:pt idx="814">
                  <c:v>40790.458333333343</c:v>
                </c:pt>
                <c:pt idx="815">
                  <c:v>40790.46875</c:v>
                </c:pt>
                <c:pt idx="816">
                  <c:v>40790.479166666621</c:v>
                </c:pt>
                <c:pt idx="817">
                  <c:v>40790.489583333336</c:v>
                </c:pt>
                <c:pt idx="818">
                  <c:v>40790.5</c:v>
                </c:pt>
                <c:pt idx="819">
                  <c:v>40790.510416666664</c:v>
                </c:pt>
                <c:pt idx="820">
                  <c:v>40790.520833333336</c:v>
                </c:pt>
                <c:pt idx="821">
                  <c:v>40790.53125</c:v>
                </c:pt>
                <c:pt idx="822">
                  <c:v>40790.541666666621</c:v>
                </c:pt>
                <c:pt idx="823">
                  <c:v>40790.552083333336</c:v>
                </c:pt>
                <c:pt idx="824">
                  <c:v>40790.5625</c:v>
                </c:pt>
                <c:pt idx="825">
                  <c:v>40790.572916666664</c:v>
                </c:pt>
                <c:pt idx="826">
                  <c:v>40790.583333333336</c:v>
                </c:pt>
                <c:pt idx="827">
                  <c:v>40790.593749999985</c:v>
                </c:pt>
                <c:pt idx="828">
                  <c:v>40790.604166666621</c:v>
                </c:pt>
                <c:pt idx="829">
                  <c:v>40790.614583333336</c:v>
                </c:pt>
                <c:pt idx="830">
                  <c:v>40790.624999999993</c:v>
                </c:pt>
                <c:pt idx="831">
                  <c:v>40790.635416666621</c:v>
                </c:pt>
                <c:pt idx="832">
                  <c:v>40790.645833333336</c:v>
                </c:pt>
                <c:pt idx="833">
                  <c:v>40790.656250000036</c:v>
                </c:pt>
                <c:pt idx="834">
                  <c:v>40790.666666666621</c:v>
                </c:pt>
                <c:pt idx="835">
                  <c:v>40790.677083333299</c:v>
                </c:pt>
                <c:pt idx="836">
                  <c:v>40790.6875</c:v>
                </c:pt>
                <c:pt idx="837">
                  <c:v>40790.697916666621</c:v>
                </c:pt>
                <c:pt idx="838">
                  <c:v>40790.708333333336</c:v>
                </c:pt>
                <c:pt idx="839">
                  <c:v>40790.71875</c:v>
                </c:pt>
                <c:pt idx="840">
                  <c:v>40790.729166666591</c:v>
                </c:pt>
                <c:pt idx="841">
                  <c:v>40790.739583333299</c:v>
                </c:pt>
                <c:pt idx="842">
                  <c:v>40790.75</c:v>
                </c:pt>
                <c:pt idx="843">
                  <c:v>40790.760416666621</c:v>
                </c:pt>
                <c:pt idx="844">
                  <c:v>40790.770833333336</c:v>
                </c:pt>
                <c:pt idx="845">
                  <c:v>40790.78125</c:v>
                </c:pt>
                <c:pt idx="846">
                  <c:v>40790.791666666591</c:v>
                </c:pt>
                <c:pt idx="847">
                  <c:v>40790.802083333336</c:v>
                </c:pt>
                <c:pt idx="848">
                  <c:v>40790.812500000036</c:v>
                </c:pt>
                <c:pt idx="849">
                  <c:v>40790.822916666664</c:v>
                </c:pt>
                <c:pt idx="850">
                  <c:v>40790.833333333336</c:v>
                </c:pt>
                <c:pt idx="851">
                  <c:v>40790.84375</c:v>
                </c:pt>
                <c:pt idx="852">
                  <c:v>40790.854166666664</c:v>
                </c:pt>
                <c:pt idx="853">
                  <c:v>40790.864583333336</c:v>
                </c:pt>
                <c:pt idx="854">
                  <c:v>40790.875</c:v>
                </c:pt>
                <c:pt idx="855">
                  <c:v>40790.885416666664</c:v>
                </c:pt>
                <c:pt idx="856">
                  <c:v>40790.895833333336</c:v>
                </c:pt>
                <c:pt idx="857">
                  <c:v>40790.906250000036</c:v>
                </c:pt>
                <c:pt idx="858">
                  <c:v>40790.916666666664</c:v>
                </c:pt>
                <c:pt idx="859">
                  <c:v>40790.927083333299</c:v>
                </c:pt>
                <c:pt idx="860">
                  <c:v>40790.9375</c:v>
                </c:pt>
                <c:pt idx="861">
                  <c:v>40790.947916666664</c:v>
                </c:pt>
                <c:pt idx="862">
                  <c:v>40790.958333333343</c:v>
                </c:pt>
                <c:pt idx="863">
                  <c:v>40790.96875</c:v>
                </c:pt>
                <c:pt idx="864">
                  <c:v>40790.979166666621</c:v>
                </c:pt>
                <c:pt idx="865">
                  <c:v>40790.989583333336</c:v>
                </c:pt>
                <c:pt idx="866">
                  <c:v>40791</c:v>
                </c:pt>
                <c:pt idx="867">
                  <c:v>40791.041666666621</c:v>
                </c:pt>
                <c:pt idx="868">
                  <c:v>40791.052083333336</c:v>
                </c:pt>
                <c:pt idx="869">
                  <c:v>40791.0625</c:v>
                </c:pt>
                <c:pt idx="870">
                  <c:v>40791.072916666664</c:v>
                </c:pt>
                <c:pt idx="871">
                  <c:v>40791.083333333336</c:v>
                </c:pt>
                <c:pt idx="872">
                  <c:v>40791.093749999985</c:v>
                </c:pt>
                <c:pt idx="873">
                  <c:v>40791.104166666621</c:v>
                </c:pt>
                <c:pt idx="874">
                  <c:v>40791.114583333336</c:v>
                </c:pt>
                <c:pt idx="875">
                  <c:v>40791.124999999993</c:v>
                </c:pt>
                <c:pt idx="876">
                  <c:v>40791.135416666621</c:v>
                </c:pt>
                <c:pt idx="877">
                  <c:v>40791.145833333336</c:v>
                </c:pt>
                <c:pt idx="878">
                  <c:v>40791.156250000036</c:v>
                </c:pt>
                <c:pt idx="879">
                  <c:v>40791.166666666621</c:v>
                </c:pt>
                <c:pt idx="880">
                  <c:v>40791.177083333299</c:v>
                </c:pt>
                <c:pt idx="881">
                  <c:v>40791.1875</c:v>
                </c:pt>
                <c:pt idx="882">
                  <c:v>40791.197916666621</c:v>
                </c:pt>
                <c:pt idx="883">
                  <c:v>40791.208333333336</c:v>
                </c:pt>
                <c:pt idx="884">
                  <c:v>40791.21875</c:v>
                </c:pt>
                <c:pt idx="885">
                  <c:v>40791.229166666591</c:v>
                </c:pt>
                <c:pt idx="886">
                  <c:v>40791.239583333299</c:v>
                </c:pt>
                <c:pt idx="887">
                  <c:v>40791.25</c:v>
                </c:pt>
                <c:pt idx="888">
                  <c:v>40791.260416666621</c:v>
                </c:pt>
                <c:pt idx="889">
                  <c:v>40791.270833333336</c:v>
                </c:pt>
                <c:pt idx="890">
                  <c:v>40791.28125</c:v>
                </c:pt>
                <c:pt idx="891">
                  <c:v>40791.291666666591</c:v>
                </c:pt>
                <c:pt idx="892">
                  <c:v>40791.302083333336</c:v>
                </c:pt>
                <c:pt idx="893">
                  <c:v>40791.312500000036</c:v>
                </c:pt>
                <c:pt idx="894">
                  <c:v>40791.322916666664</c:v>
                </c:pt>
                <c:pt idx="895">
                  <c:v>40791.333333333336</c:v>
                </c:pt>
                <c:pt idx="896">
                  <c:v>40791.34375</c:v>
                </c:pt>
                <c:pt idx="897">
                  <c:v>40791.354166666664</c:v>
                </c:pt>
                <c:pt idx="898">
                  <c:v>40791.364583333336</c:v>
                </c:pt>
                <c:pt idx="899">
                  <c:v>40791.375</c:v>
                </c:pt>
                <c:pt idx="900">
                  <c:v>40791.385416666664</c:v>
                </c:pt>
                <c:pt idx="901">
                  <c:v>40791.395833333336</c:v>
                </c:pt>
                <c:pt idx="902">
                  <c:v>40791.406250000036</c:v>
                </c:pt>
                <c:pt idx="903">
                  <c:v>40791.416666666664</c:v>
                </c:pt>
                <c:pt idx="904">
                  <c:v>40791.427083333299</c:v>
                </c:pt>
                <c:pt idx="905">
                  <c:v>40791.4375</c:v>
                </c:pt>
                <c:pt idx="906">
                  <c:v>40791.447916666664</c:v>
                </c:pt>
                <c:pt idx="907">
                  <c:v>40791.458333333343</c:v>
                </c:pt>
                <c:pt idx="908">
                  <c:v>40791.46875</c:v>
                </c:pt>
                <c:pt idx="909">
                  <c:v>40791.479166666621</c:v>
                </c:pt>
                <c:pt idx="910">
                  <c:v>40791.489583333336</c:v>
                </c:pt>
                <c:pt idx="911">
                  <c:v>40791.5</c:v>
                </c:pt>
                <c:pt idx="912">
                  <c:v>40791.510416666664</c:v>
                </c:pt>
                <c:pt idx="913">
                  <c:v>40791.520833333336</c:v>
                </c:pt>
                <c:pt idx="914">
                  <c:v>40791.53125</c:v>
                </c:pt>
                <c:pt idx="915">
                  <c:v>40791.541666666621</c:v>
                </c:pt>
                <c:pt idx="916">
                  <c:v>40791.552083333336</c:v>
                </c:pt>
                <c:pt idx="917">
                  <c:v>40791.5625</c:v>
                </c:pt>
                <c:pt idx="918">
                  <c:v>40791.572916666664</c:v>
                </c:pt>
                <c:pt idx="919">
                  <c:v>40791.583333333336</c:v>
                </c:pt>
                <c:pt idx="920">
                  <c:v>40791.593749999985</c:v>
                </c:pt>
                <c:pt idx="921">
                  <c:v>40791.604166666621</c:v>
                </c:pt>
                <c:pt idx="922">
                  <c:v>40791.614583333336</c:v>
                </c:pt>
                <c:pt idx="923">
                  <c:v>40791.624999999993</c:v>
                </c:pt>
                <c:pt idx="924">
                  <c:v>40791.635416666621</c:v>
                </c:pt>
                <c:pt idx="925">
                  <c:v>40791.645833333336</c:v>
                </c:pt>
                <c:pt idx="926">
                  <c:v>40791.656250000036</c:v>
                </c:pt>
                <c:pt idx="927">
                  <c:v>40791.666666666621</c:v>
                </c:pt>
                <c:pt idx="928">
                  <c:v>40791.677083333299</c:v>
                </c:pt>
                <c:pt idx="929">
                  <c:v>40791.6875</c:v>
                </c:pt>
                <c:pt idx="930">
                  <c:v>40791.697916666621</c:v>
                </c:pt>
                <c:pt idx="931">
                  <c:v>40791.708333333336</c:v>
                </c:pt>
                <c:pt idx="932">
                  <c:v>40791.71875</c:v>
                </c:pt>
                <c:pt idx="933">
                  <c:v>40791.729166666591</c:v>
                </c:pt>
                <c:pt idx="934">
                  <c:v>40791.739583333299</c:v>
                </c:pt>
                <c:pt idx="935">
                  <c:v>40791.75</c:v>
                </c:pt>
                <c:pt idx="936">
                  <c:v>40791.760416666621</c:v>
                </c:pt>
                <c:pt idx="937">
                  <c:v>40791.770833333336</c:v>
                </c:pt>
                <c:pt idx="938">
                  <c:v>40791.78125</c:v>
                </c:pt>
                <c:pt idx="939">
                  <c:v>40791.791666666591</c:v>
                </c:pt>
                <c:pt idx="940">
                  <c:v>40791.802083333336</c:v>
                </c:pt>
                <c:pt idx="941">
                  <c:v>40791.812500000036</c:v>
                </c:pt>
                <c:pt idx="942">
                  <c:v>40791.822916666664</c:v>
                </c:pt>
                <c:pt idx="943">
                  <c:v>40791.833333333336</c:v>
                </c:pt>
                <c:pt idx="944">
                  <c:v>40791.84375</c:v>
                </c:pt>
                <c:pt idx="945">
                  <c:v>40791.854166666664</c:v>
                </c:pt>
                <c:pt idx="946">
                  <c:v>40791.864583333336</c:v>
                </c:pt>
                <c:pt idx="947">
                  <c:v>40791.875</c:v>
                </c:pt>
                <c:pt idx="948">
                  <c:v>40791.885416666664</c:v>
                </c:pt>
                <c:pt idx="949">
                  <c:v>40791.895833333336</c:v>
                </c:pt>
                <c:pt idx="950">
                  <c:v>40791.906250000036</c:v>
                </c:pt>
                <c:pt idx="951">
                  <c:v>40791.916666666664</c:v>
                </c:pt>
                <c:pt idx="952">
                  <c:v>40791.927083333299</c:v>
                </c:pt>
                <c:pt idx="953">
                  <c:v>40791.9375</c:v>
                </c:pt>
                <c:pt idx="954">
                  <c:v>40791.947916666664</c:v>
                </c:pt>
                <c:pt idx="955">
                  <c:v>40791.958333333343</c:v>
                </c:pt>
                <c:pt idx="956">
                  <c:v>40791.96875</c:v>
                </c:pt>
                <c:pt idx="957">
                  <c:v>40791.979166666621</c:v>
                </c:pt>
                <c:pt idx="958">
                  <c:v>40791.989583333336</c:v>
                </c:pt>
                <c:pt idx="959">
                  <c:v>40792</c:v>
                </c:pt>
                <c:pt idx="960">
                  <c:v>40792.010416666664</c:v>
                </c:pt>
                <c:pt idx="961">
                  <c:v>40792.020833333336</c:v>
                </c:pt>
                <c:pt idx="962">
                  <c:v>40792.03125</c:v>
                </c:pt>
                <c:pt idx="963">
                  <c:v>40792.041666666621</c:v>
                </c:pt>
                <c:pt idx="964">
                  <c:v>40792.052083333336</c:v>
                </c:pt>
                <c:pt idx="965">
                  <c:v>40792.0625</c:v>
                </c:pt>
                <c:pt idx="966">
                  <c:v>40792.072916666664</c:v>
                </c:pt>
                <c:pt idx="967">
                  <c:v>40792.083333333336</c:v>
                </c:pt>
                <c:pt idx="968">
                  <c:v>40792.093749999985</c:v>
                </c:pt>
                <c:pt idx="969">
                  <c:v>40792.104166666621</c:v>
                </c:pt>
                <c:pt idx="970">
                  <c:v>40792.114583333336</c:v>
                </c:pt>
                <c:pt idx="971">
                  <c:v>40792.124999999993</c:v>
                </c:pt>
                <c:pt idx="972">
                  <c:v>40792.135416666621</c:v>
                </c:pt>
                <c:pt idx="973">
                  <c:v>40792.145833333336</c:v>
                </c:pt>
                <c:pt idx="974">
                  <c:v>40792.156250000036</c:v>
                </c:pt>
                <c:pt idx="975">
                  <c:v>40792.166666666621</c:v>
                </c:pt>
                <c:pt idx="976">
                  <c:v>40792.177083333299</c:v>
                </c:pt>
                <c:pt idx="977">
                  <c:v>40792.1875</c:v>
                </c:pt>
                <c:pt idx="978">
                  <c:v>40792.197916666621</c:v>
                </c:pt>
                <c:pt idx="979">
                  <c:v>40792.208333333336</c:v>
                </c:pt>
                <c:pt idx="980">
                  <c:v>40792.21875</c:v>
                </c:pt>
                <c:pt idx="981">
                  <c:v>40792.229166666591</c:v>
                </c:pt>
                <c:pt idx="982">
                  <c:v>40792.239583333299</c:v>
                </c:pt>
                <c:pt idx="983">
                  <c:v>40792.25</c:v>
                </c:pt>
                <c:pt idx="984">
                  <c:v>40792.260416666621</c:v>
                </c:pt>
                <c:pt idx="985">
                  <c:v>40792.270833333336</c:v>
                </c:pt>
                <c:pt idx="986">
                  <c:v>40792.28125</c:v>
                </c:pt>
                <c:pt idx="987">
                  <c:v>40792.291666666591</c:v>
                </c:pt>
                <c:pt idx="988">
                  <c:v>40792.302083333336</c:v>
                </c:pt>
                <c:pt idx="989">
                  <c:v>40792.312500000036</c:v>
                </c:pt>
                <c:pt idx="990">
                  <c:v>40792.322916666664</c:v>
                </c:pt>
                <c:pt idx="991">
                  <c:v>40792.333333333336</c:v>
                </c:pt>
                <c:pt idx="992">
                  <c:v>40792.34375</c:v>
                </c:pt>
                <c:pt idx="993">
                  <c:v>40792.354166666664</c:v>
                </c:pt>
                <c:pt idx="994">
                  <c:v>40792.364583333336</c:v>
                </c:pt>
                <c:pt idx="995">
                  <c:v>40792.375</c:v>
                </c:pt>
                <c:pt idx="996">
                  <c:v>40792.385416666664</c:v>
                </c:pt>
                <c:pt idx="997">
                  <c:v>40792.395833333336</c:v>
                </c:pt>
                <c:pt idx="998">
                  <c:v>40792.406250000036</c:v>
                </c:pt>
                <c:pt idx="999">
                  <c:v>40792.416666666664</c:v>
                </c:pt>
                <c:pt idx="1000">
                  <c:v>40792.427083333299</c:v>
                </c:pt>
                <c:pt idx="1001">
                  <c:v>40792.4375</c:v>
                </c:pt>
                <c:pt idx="1002">
                  <c:v>40792.447916666664</c:v>
                </c:pt>
                <c:pt idx="1003">
                  <c:v>40792.458333333343</c:v>
                </c:pt>
                <c:pt idx="1004">
                  <c:v>40792.46875</c:v>
                </c:pt>
                <c:pt idx="1005">
                  <c:v>40792.479166666621</c:v>
                </c:pt>
                <c:pt idx="1006">
                  <c:v>40792.489583333336</c:v>
                </c:pt>
                <c:pt idx="1007">
                  <c:v>40792.5</c:v>
                </c:pt>
                <c:pt idx="1008">
                  <c:v>40792.510416666664</c:v>
                </c:pt>
                <c:pt idx="1009">
                  <c:v>40792.520833333336</c:v>
                </c:pt>
                <c:pt idx="1010">
                  <c:v>40792.53125</c:v>
                </c:pt>
                <c:pt idx="1011">
                  <c:v>40792.541666666621</c:v>
                </c:pt>
                <c:pt idx="1012">
                  <c:v>40792.552083333336</c:v>
                </c:pt>
                <c:pt idx="1013">
                  <c:v>40792.5625</c:v>
                </c:pt>
                <c:pt idx="1014">
                  <c:v>40792.572916666664</c:v>
                </c:pt>
                <c:pt idx="1015">
                  <c:v>40792.583333333336</c:v>
                </c:pt>
                <c:pt idx="1016">
                  <c:v>40792.593749999985</c:v>
                </c:pt>
                <c:pt idx="1017">
                  <c:v>40792.604166666621</c:v>
                </c:pt>
                <c:pt idx="1018">
                  <c:v>40792.614583333336</c:v>
                </c:pt>
                <c:pt idx="1019">
                  <c:v>40792.624999999993</c:v>
                </c:pt>
                <c:pt idx="1020">
                  <c:v>40792.635416666621</c:v>
                </c:pt>
                <c:pt idx="1021">
                  <c:v>40792.645833333336</c:v>
                </c:pt>
                <c:pt idx="1022">
                  <c:v>40792.656250000036</c:v>
                </c:pt>
                <c:pt idx="1023">
                  <c:v>40792.666666666621</c:v>
                </c:pt>
                <c:pt idx="1024">
                  <c:v>40792.677083333299</c:v>
                </c:pt>
                <c:pt idx="1025">
                  <c:v>40792.6875</c:v>
                </c:pt>
                <c:pt idx="1026">
                  <c:v>40792.697916666621</c:v>
                </c:pt>
                <c:pt idx="1027">
                  <c:v>40792.708333333336</c:v>
                </c:pt>
                <c:pt idx="1028">
                  <c:v>40792.71875</c:v>
                </c:pt>
                <c:pt idx="1029">
                  <c:v>40792.729166666591</c:v>
                </c:pt>
                <c:pt idx="1030">
                  <c:v>40792.739583333299</c:v>
                </c:pt>
                <c:pt idx="1031">
                  <c:v>40792.75</c:v>
                </c:pt>
                <c:pt idx="1032">
                  <c:v>40792.760416666621</c:v>
                </c:pt>
                <c:pt idx="1033">
                  <c:v>40792.770833333336</c:v>
                </c:pt>
                <c:pt idx="1034">
                  <c:v>40792.78125</c:v>
                </c:pt>
                <c:pt idx="1035">
                  <c:v>40792.791666666591</c:v>
                </c:pt>
                <c:pt idx="1036">
                  <c:v>40792.802083333336</c:v>
                </c:pt>
                <c:pt idx="1037">
                  <c:v>40792.812500000036</c:v>
                </c:pt>
                <c:pt idx="1038">
                  <c:v>40792.822916666664</c:v>
                </c:pt>
                <c:pt idx="1039">
                  <c:v>40792.833333333336</c:v>
                </c:pt>
                <c:pt idx="1040">
                  <c:v>40792.84375</c:v>
                </c:pt>
                <c:pt idx="1041">
                  <c:v>40792.854166666664</c:v>
                </c:pt>
                <c:pt idx="1042">
                  <c:v>40792.864583333336</c:v>
                </c:pt>
                <c:pt idx="1043">
                  <c:v>40792.875</c:v>
                </c:pt>
                <c:pt idx="1044">
                  <c:v>40792.885416666664</c:v>
                </c:pt>
                <c:pt idx="1045">
                  <c:v>40792.895833333336</c:v>
                </c:pt>
                <c:pt idx="1046">
                  <c:v>40792.906250000036</c:v>
                </c:pt>
                <c:pt idx="1047">
                  <c:v>40792.916666666664</c:v>
                </c:pt>
                <c:pt idx="1048">
                  <c:v>40792.927083333299</c:v>
                </c:pt>
                <c:pt idx="1049">
                  <c:v>40792.9375</c:v>
                </c:pt>
                <c:pt idx="1050">
                  <c:v>40792.947916666664</c:v>
                </c:pt>
                <c:pt idx="1051">
                  <c:v>40792.958333333343</c:v>
                </c:pt>
                <c:pt idx="1052">
                  <c:v>40792.96875</c:v>
                </c:pt>
                <c:pt idx="1053">
                  <c:v>40792.979166666621</c:v>
                </c:pt>
                <c:pt idx="1054">
                  <c:v>40792.989583333336</c:v>
                </c:pt>
                <c:pt idx="1055">
                  <c:v>40793</c:v>
                </c:pt>
                <c:pt idx="1056">
                  <c:v>40793.010416666664</c:v>
                </c:pt>
                <c:pt idx="1057">
                  <c:v>40793.020833333336</c:v>
                </c:pt>
                <c:pt idx="1058">
                  <c:v>40793.03125</c:v>
                </c:pt>
                <c:pt idx="1059">
                  <c:v>40793.041666666621</c:v>
                </c:pt>
                <c:pt idx="1060">
                  <c:v>40793.052083333336</c:v>
                </c:pt>
                <c:pt idx="1061">
                  <c:v>40793.0625</c:v>
                </c:pt>
                <c:pt idx="1062">
                  <c:v>40793.072916666664</c:v>
                </c:pt>
                <c:pt idx="1063">
                  <c:v>40793.083333333336</c:v>
                </c:pt>
                <c:pt idx="1064">
                  <c:v>40793.093749999985</c:v>
                </c:pt>
                <c:pt idx="1065">
                  <c:v>40793.104166666621</c:v>
                </c:pt>
                <c:pt idx="1066">
                  <c:v>40793.114583333336</c:v>
                </c:pt>
                <c:pt idx="1067">
                  <c:v>40793.124999999993</c:v>
                </c:pt>
                <c:pt idx="1068">
                  <c:v>40793.135416666621</c:v>
                </c:pt>
                <c:pt idx="1069">
                  <c:v>40793.145833333336</c:v>
                </c:pt>
                <c:pt idx="1070">
                  <c:v>40793.156250000036</c:v>
                </c:pt>
                <c:pt idx="1071">
                  <c:v>40793.166666666621</c:v>
                </c:pt>
                <c:pt idx="1072">
                  <c:v>40793.177083333299</c:v>
                </c:pt>
                <c:pt idx="1073">
                  <c:v>40793.1875</c:v>
                </c:pt>
                <c:pt idx="1074">
                  <c:v>40793.197916666621</c:v>
                </c:pt>
                <c:pt idx="1075">
                  <c:v>40793.208333333336</c:v>
                </c:pt>
                <c:pt idx="1076">
                  <c:v>40793.21875</c:v>
                </c:pt>
                <c:pt idx="1077">
                  <c:v>40793.229166666591</c:v>
                </c:pt>
                <c:pt idx="1078">
                  <c:v>40793.239583333299</c:v>
                </c:pt>
                <c:pt idx="1079">
                  <c:v>40793.25</c:v>
                </c:pt>
                <c:pt idx="1080">
                  <c:v>40793.260416666621</c:v>
                </c:pt>
                <c:pt idx="1081">
                  <c:v>40793.270833333336</c:v>
                </c:pt>
                <c:pt idx="1082">
                  <c:v>40793.28125</c:v>
                </c:pt>
                <c:pt idx="1083">
                  <c:v>40793.291666666591</c:v>
                </c:pt>
                <c:pt idx="1084">
                  <c:v>40793.302083333336</c:v>
                </c:pt>
                <c:pt idx="1085">
                  <c:v>40793.312500000036</c:v>
                </c:pt>
                <c:pt idx="1086">
                  <c:v>40793.322916666664</c:v>
                </c:pt>
                <c:pt idx="1087">
                  <c:v>40793.333333333336</c:v>
                </c:pt>
                <c:pt idx="1088">
                  <c:v>40793.34375</c:v>
                </c:pt>
                <c:pt idx="1089">
                  <c:v>40793.354166666664</c:v>
                </c:pt>
                <c:pt idx="1090">
                  <c:v>40793.364583333336</c:v>
                </c:pt>
                <c:pt idx="1091">
                  <c:v>40793.375</c:v>
                </c:pt>
                <c:pt idx="1092">
                  <c:v>40793.385416666664</c:v>
                </c:pt>
                <c:pt idx="1093">
                  <c:v>40793.395833333336</c:v>
                </c:pt>
                <c:pt idx="1094">
                  <c:v>40793.406250000036</c:v>
                </c:pt>
                <c:pt idx="1095">
                  <c:v>40793.416666666664</c:v>
                </c:pt>
                <c:pt idx="1096">
                  <c:v>40793.427083333299</c:v>
                </c:pt>
                <c:pt idx="1097">
                  <c:v>40793.4375</c:v>
                </c:pt>
                <c:pt idx="1098">
                  <c:v>40793.447916666664</c:v>
                </c:pt>
                <c:pt idx="1099">
                  <c:v>40793.458333333343</c:v>
                </c:pt>
                <c:pt idx="1100">
                  <c:v>40793.46875</c:v>
                </c:pt>
                <c:pt idx="1101">
                  <c:v>40793.479166666621</c:v>
                </c:pt>
                <c:pt idx="1102">
                  <c:v>40793.489583333336</c:v>
                </c:pt>
                <c:pt idx="1103">
                  <c:v>40793.5</c:v>
                </c:pt>
                <c:pt idx="1104">
                  <c:v>40793.510416666664</c:v>
                </c:pt>
                <c:pt idx="1105">
                  <c:v>40793.520833333336</c:v>
                </c:pt>
                <c:pt idx="1106">
                  <c:v>40793.53125</c:v>
                </c:pt>
                <c:pt idx="1107">
                  <c:v>40793.541666666621</c:v>
                </c:pt>
                <c:pt idx="1108">
                  <c:v>40793.552083333336</c:v>
                </c:pt>
                <c:pt idx="1109">
                  <c:v>40793.5625</c:v>
                </c:pt>
                <c:pt idx="1110">
                  <c:v>40793.572916666664</c:v>
                </c:pt>
                <c:pt idx="1111">
                  <c:v>40793.583333333336</c:v>
                </c:pt>
                <c:pt idx="1112">
                  <c:v>40793.593749999985</c:v>
                </c:pt>
                <c:pt idx="1113">
                  <c:v>40793.604166666621</c:v>
                </c:pt>
                <c:pt idx="1114">
                  <c:v>40793.614583333336</c:v>
                </c:pt>
                <c:pt idx="1115">
                  <c:v>40793.624999999993</c:v>
                </c:pt>
                <c:pt idx="1116">
                  <c:v>40793.635416666621</c:v>
                </c:pt>
                <c:pt idx="1117">
                  <c:v>40793.645833333336</c:v>
                </c:pt>
                <c:pt idx="1118">
                  <c:v>40793.656250000036</c:v>
                </c:pt>
                <c:pt idx="1119">
                  <c:v>40793.666666666621</c:v>
                </c:pt>
                <c:pt idx="1120">
                  <c:v>40793.677083333299</c:v>
                </c:pt>
                <c:pt idx="1121">
                  <c:v>40793.6875</c:v>
                </c:pt>
                <c:pt idx="1122">
                  <c:v>40793.697916666621</c:v>
                </c:pt>
                <c:pt idx="1123">
                  <c:v>40793.708333333336</c:v>
                </c:pt>
                <c:pt idx="1124">
                  <c:v>40793.71875</c:v>
                </c:pt>
                <c:pt idx="1125">
                  <c:v>40793.729166666591</c:v>
                </c:pt>
                <c:pt idx="1126">
                  <c:v>40793.739583333299</c:v>
                </c:pt>
                <c:pt idx="1127">
                  <c:v>40793.75</c:v>
                </c:pt>
                <c:pt idx="1128">
                  <c:v>40793.760416666621</c:v>
                </c:pt>
                <c:pt idx="1129">
                  <c:v>40793.770833333336</c:v>
                </c:pt>
                <c:pt idx="1130">
                  <c:v>40793.78125</c:v>
                </c:pt>
                <c:pt idx="1131">
                  <c:v>40793.791666666591</c:v>
                </c:pt>
                <c:pt idx="1132">
                  <c:v>40793.802083333336</c:v>
                </c:pt>
                <c:pt idx="1133">
                  <c:v>40793.812500000036</c:v>
                </c:pt>
                <c:pt idx="1134">
                  <c:v>40793.822916666664</c:v>
                </c:pt>
                <c:pt idx="1135">
                  <c:v>40793.833333333336</c:v>
                </c:pt>
                <c:pt idx="1136">
                  <c:v>40793.84375</c:v>
                </c:pt>
                <c:pt idx="1137">
                  <c:v>40793.854166666664</c:v>
                </c:pt>
                <c:pt idx="1138">
                  <c:v>40793.864583333336</c:v>
                </c:pt>
                <c:pt idx="1139">
                  <c:v>40793.875</c:v>
                </c:pt>
                <c:pt idx="1140">
                  <c:v>40793.885416666664</c:v>
                </c:pt>
                <c:pt idx="1141">
                  <c:v>40793.895833333336</c:v>
                </c:pt>
                <c:pt idx="1142">
                  <c:v>40793.906250000036</c:v>
                </c:pt>
                <c:pt idx="1143">
                  <c:v>40793.916666666664</c:v>
                </c:pt>
                <c:pt idx="1144">
                  <c:v>40793.927083333299</c:v>
                </c:pt>
                <c:pt idx="1145">
                  <c:v>40793.9375</c:v>
                </c:pt>
                <c:pt idx="1146">
                  <c:v>40793.947916666664</c:v>
                </c:pt>
                <c:pt idx="1147">
                  <c:v>40793.958333333343</c:v>
                </c:pt>
                <c:pt idx="1148">
                  <c:v>40793.96875</c:v>
                </c:pt>
                <c:pt idx="1149">
                  <c:v>40793.979166666621</c:v>
                </c:pt>
                <c:pt idx="1150">
                  <c:v>40793.989583333336</c:v>
                </c:pt>
                <c:pt idx="1151">
                  <c:v>40794</c:v>
                </c:pt>
                <c:pt idx="1152">
                  <c:v>40794.010416666664</c:v>
                </c:pt>
                <c:pt idx="1153">
                  <c:v>40794.020833333336</c:v>
                </c:pt>
                <c:pt idx="1154">
                  <c:v>40794.03125</c:v>
                </c:pt>
                <c:pt idx="1155">
                  <c:v>40794.041666666621</c:v>
                </c:pt>
                <c:pt idx="1156">
                  <c:v>40794.052083333336</c:v>
                </c:pt>
                <c:pt idx="1157">
                  <c:v>40794.0625</c:v>
                </c:pt>
                <c:pt idx="1158">
                  <c:v>40794.072916666664</c:v>
                </c:pt>
                <c:pt idx="1159">
                  <c:v>40794.083333333336</c:v>
                </c:pt>
                <c:pt idx="1160">
                  <c:v>40794.093749999985</c:v>
                </c:pt>
                <c:pt idx="1161">
                  <c:v>40794.104166666621</c:v>
                </c:pt>
                <c:pt idx="1162">
                  <c:v>40794.114583333336</c:v>
                </c:pt>
                <c:pt idx="1163">
                  <c:v>40794.124999999993</c:v>
                </c:pt>
                <c:pt idx="1164">
                  <c:v>40794.135416666621</c:v>
                </c:pt>
                <c:pt idx="1165">
                  <c:v>40794.145833333336</c:v>
                </c:pt>
                <c:pt idx="1166">
                  <c:v>40794.156250000036</c:v>
                </c:pt>
                <c:pt idx="1167">
                  <c:v>40794.166666666621</c:v>
                </c:pt>
                <c:pt idx="1168">
                  <c:v>40794.177083333299</c:v>
                </c:pt>
                <c:pt idx="1169">
                  <c:v>40794.1875</c:v>
                </c:pt>
                <c:pt idx="1170">
                  <c:v>40794.197916666621</c:v>
                </c:pt>
                <c:pt idx="1171">
                  <c:v>40794.208333333336</c:v>
                </c:pt>
                <c:pt idx="1172">
                  <c:v>40794.21875</c:v>
                </c:pt>
                <c:pt idx="1173">
                  <c:v>40794.229166666591</c:v>
                </c:pt>
                <c:pt idx="1174">
                  <c:v>40794.239583333299</c:v>
                </c:pt>
                <c:pt idx="1175">
                  <c:v>40794.25</c:v>
                </c:pt>
                <c:pt idx="1176">
                  <c:v>40794.260416666621</c:v>
                </c:pt>
                <c:pt idx="1177">
                  <c:v>40794.270833333336</c:v>
                </c:pt>
                <c:pt idx="1178">
                  <c:v>40794.28125</c:v>
                </c:pt>
                <c:pt idx="1179">
                  <c:v>40794.291666666591</c:v>
                </c:pt>
                <c:pt idx="1180">
                  <c:v>40794.302083333336</c:v>
                </c:pt>
                <c:pt idx="1181">
                  <c:v>40794.312500000036</c:v>
                </c:pt>
                <c:pt idx="1182">
                  <c:v>40794.322916666664</c:v>
                </c:pt>
                <c:pt idx="1183">
                  <c:v>40794.333333333336</c:v>
                </c:pt>
                <c:pt idx="1184">
                  <c:v>40794.34375</c:v>
                </c:pt>
                <c:pt idx="1185">
                  <c:v>40794.354166666664</c:v>
                </c:pt>
                <c:pt idx="1186">
                  <c:v>40794.364583333336</c:v>
                </c:pt>
                <c:pt idx="1187">
                  <c:v>40794.375</c:v>
                </c:pt>
                <c:pt idx="1188">
                  <c:v>40794.385416666664</c:v>
                </c:pt>
                <c:pt idx="1189">
                  <c:v>40794.395833333336</c:v>
                </c:pt>
                <c:pt idx="1190">
                  <c:v>40794.406250000036</c:v>
                </c:pt>
                <c:pt idx="1191">
                  <c:v>40794.416666666664</c:v>
                </c:pt>
                <c:pt idx="1192">
                  <c:v>40794.427083333299</c:v>
                </c:pt>
                <c:pt idx="1193">
                  <c:v>40794.4375</c:v>
                </c:pt>
                <c:pt idx="1194">
                  <c:v>40794.447916666664</c:v>
                </c:pt>
                <c:pt idx="1195">
                  <c:v>40794.458333333343</c:v>
                </c:pt>
                <c:pt idx="1196">
                  <c:v>40794.46875</c:v>
                </c:pt>
                <c:pt idx="1197">
                  <c:v>40794.479166666621</c:v>
                </c:pt>
                <c:pt idx="1198">
                  <c:v>40794.489583333336</c:v>
                </c:pt>
                <c:pt idx="1199">
                  <c:v>40794.5</c:v>
                </c:pt>
                <c:pt idx="1200">
                  <c:v>40794.510416666664</c:v>
                </c:pt>
                <c:pt idx="1201">
                  <c:v>40794.520833333336</c:v>
                </c:pt>
                <c:pt idx="1202">
                  <c:v>40794.53125</c:v>
                </c:pt>
                <c:pt idx="1203">
                  <c:v>40794.541666666621</c:v>
                </c:pt>
                <c:pt idx="1204">
                  <c:v>40794.552083333336</c:v>
                </c:pt>
                <c:pt idx="1205">
                  <c:v>40794.5625</c:v>
                </c:pt>
                <c:pt idx="1206">
                  <c:v>40794.572916666664</c:v>
                </c:pt>
                <c:pt idx="1207">
                  <c:v>40794.583333333336</c:v>
                </c:pt>
                <c:pt idx="1208">
                  <c:v>40794.593749999985</c:v>
                </c:pt>
                <c:pt idx="1209">
                  <c:v>40794.604166666621</c:v>
                </c:pt>
                <c:pt idx="1210">
                  <c:v>40794.614583333336</c:v>
                </c:pt>
                <c:pt idx="1211">
                  <c:v>40794.624999999993</c:v>
                </c:pt>
                <c:pt idx="1212">
                  <c:v>40794.635416666621</c:v>
                </c:pt>
                <c:pt idx="1213">
                  <c:v>40794.645833333336</c:v>
                </c:pt>
                <c:pt idx="1214">
                  <c:v>40794.656250000036</c:v>
                </c:pt>
                <c:pt idx="1215">
                  <c:v>40794.666666666621</c:v>
                </c:pt>
                <c:pt idx="1216">
                  <c:v>40794.677083333299</c:v>
                </c:pt>
                <c:pt idx="1217">
                  <c:v>40794.6875</c:v>
                </c:pt>
                <c:pt idx="1218">
                  <c:v>40794.697916666621</c:v>
                </c:pt>
                <c:pt idx="1219">
                  <c:v>40794.708333333336</c:v>
                </c:pt>
                <c:pt idx="1220">
                  <c:v>40794.71875</c:v>
                </c:pt>
                <c:pt idx="1221">
                  <c:v>40794.729166666591</c:v>
                </c:pt>
                <c:pt idx="1222">
                  <c:v>40794.739583333299</c:v>
                </c:pt>
                <c:pt idx="1223">
                  <c:v>40794.75</c:v>
                </c:pt>
                <c:pt idx="1224">
                  <c:v>40794.760416666621</c:v>
                </c:pt>
                <c:pt idx="1225">
                  <c:v>40794.770833333336</c:v>
                </c:pt>
                <c:pt idx="1226">
                  <c:v>40794.78125</c:v>
                </c:pt>
                <c:pt idx="1227">
                  <c:v>40794.791666666591</c:v>
                </c:pt>
                <c:pt idx="1228">
                  <c:v>40794.802083333336</c:v>
                </c:pt>
                <c:pt idx="1229">
                  <c:v>40794.812500000036</c:v>
                </c:pt>
                <c:pt idx="1230">
                  <c:v>40794.822916666664</c:v>
                </c:pt>
                <c:pt idx="1231">
                  <c:v>40794.833333333336</c:v>
                </c:pt>
                <c:pt idx="1232">
                  <c:v>40794.84375</c:v>
                </c:pt>
                <c:pt idx="1233">
                  <c:v>40794.854166666664</c:v>
                </c:pt>
                <c:pt idx="1234">
                  <c:v>40794.864583333336</c:v>
                </c:pt>
                <c:pt idx="1235">
                  <c:v>40794.875</c:v>
                </c:pt>
                <c:pt idx="1236">
                  <c:v>40794.885416666664</c:v>
                </c:pt>
                <c:pt idx="1237">
                  <c:v>40794.895833333336</c:v>
                </c:pt>
                <c:pt idx="1238">
                  <c:v>40794.906250000036</c:v>
                </c:pt>
                <c:pt idx="1239">
                  <c:v>40794.916666666664</c:v>
                </c:pt>
                <c:pt idx="1240">
                  <c:v>40794.927083333299</c:v>
                </c:pt>
                <c:pt idx="1241">
                  <c:v>40794.9375</c:v>
                </c:pt>
                <c:pt idx="1242">
                  <c:v>40794.947916666664</c:v>
                </c:pt>
                <c:pt idx="1243">
                  <c:v>40794.958333333343</c:v>
                </c:pt>
                <c:pt idx="1244">
                  <c:v>40794.96875</c:v>
                </c:pt>
                <c:pt idx="1245">
                  <c:v>40794.979166666621</c:v>
                </c:pt>
                <c:pt idx="1246">
                  <c:v>40794.989583333336</c:v>
                </c:pt>
                <c:pt idx="1247">
                  <c:v>40795</c:v>
                </c:pt>
                <c:pt idx="1248">
                  <c:v>40795.010416666664</c:v>
                </c:pt>
                <c:pt idx="1249">
                  <c:v>40795.020833333336</c:v>
                </c:pt>
                <c:pt idx="1250">
                  <c:v>40795.03125</c:v>
                </c:pt>
                <c:pt idx="1251">
                  <c:v>40795.041666666621</c:v>
                </c:pt>
                <c:pt idx="1252">
                  <c:v>40795.052083333336</c:v>
                </c:pt>
                <c:pt idx="1253">
                  <c:v>40795.0625</c:v>
                </c:pt>
                <c:pt idx="1254">
                  <c:v>40795.072916666664</c:v>
                </c:pt>
                <c:pt idx="1255">
                  <c:v>40795.083333333336</c:v>
                </c:pt>
                <c:pt idx="1256">
                  <c:v>40795.093749999985</c:v>
                </c:pt>
                <c:pt idx="1257">
                  <c:v>40795.104166666621</c:v>
                </c:pt>
                <c:pt idx="1258">
                  <c:v>40795.114583333336</c:v>
                </c:pt>
                <c:pt idx="1259">
                  <c:v>40795.124999999993</c:v>
                </c:pt>
                <c:pt idx="1260">
                  <c:v>40795.135416666621</c:v>
                </c:pt>
                <c:pt idx="1261">
                  <c:v>40795.145833333336</c:v>
                </c:pt>
                <c:pt idx="1262">
                  <c:v>40795.156250000036</c:v>
                </c:pt>
                <c:pt idx="1263">
                  <c:v>40795.166666666621</c:v>
                </c:pt>
                <c:pt idx="1264">
                  <c:v>40795.177083333299</c:v>
                </c:pt>
                <c:pt idx="1265">
                  <c:v>40795.1875</c:v>
                </c:pt>
                <c:pt idx="1266">
                  <c:v>40795.197916666621</c:v>
                </c:pt>
                <c:pt idx="1267">
                  <c:v>40795.208333333336</c:v>
                </c:pt>
                <c:pt idx="1268">
                  <c:v>40795.21875</c:v>
                </c:pt>
                <c:pt idx="1269">
                  <c:v>40795.229166666591</c:v>
                </c:pt>
                <c:pt idx="1270">
                  <c:v>40795.239583333299</c:v>
                </c:pt>
                <c:pt idx="1271">
                  <c:v>40795.25</c:v>
                </c:pt>
                <c:pt idx="1272">
                  <c:v>40795.260416666621</c:v>
                </c:pt>
                <c:pt idx="1273">
                  <c:v>40795.270833333336</c:v>
                </c:pt>
                <c:pt idx="1274">
                  <c:v>40795.28125</c:v>
                </c:pt>
                <c:pt idx="1275">
                  <c:v>40795.291666666591</c:v>
                </c:pt>
                <c:pt idx="1276">
                  <c:v>40795.302083333336</c:v>
                </c:pt>
                <c:pt idx="1277">
                  <c:v>40795.312500000036</c:v>
                </c:pt>
                <c:pt idx="1278">
                  <c:v>40795.322916666664</c:v>
                </c:pt>
                <c:pt idx="1279">
                  <c:v>40795.333333333336</c:v>
                </c:pt>
                <c:pt idx="1280">
                  <c:v>40795.34375</c:v>
                </c:pt>
                <c:pt idx="1281">
                  <c:v>40795.354166666664</c:v>
                </c:pt>
                <c:pt idx="1282">
                  <c:v>40795.364583333336</c:v>
                </c:pt>
                <c:pt idx="1283">
                  <c:v>40795.375</c:v>
                </c:pt>
                <c:pt idx="1284">
                  <c:v>40795.385416666664</c:v>
                </c:pt>
                <c:pt idx="1285">
                  <c:v>40795.395833333336</c:v>
                </c:pt>
                <c:pt idx="1286">
                  <c:v>40795.406250000036</c:v>
                </c:pt>
                <c:pt idx="1287">
                  <c:v>40795.416666666664</c:v>
                </c:pt>
                <c:pt idx="1288">
                  <c:v>40795.427083333299</c:v>
                </c:pt>
                <c:pt idx="1289">
                  <c:v>40795.4375</c:v>
                </c:pt>
                <c:pt idx="1290">
                  <c:v>40795.447916666664</c:v>
                </c:pt>
                <c:pt idx="1291">
                  <c:v>40795.458333333343</c:v>
                </c:pt>
                <c:pt idx="1292">
                  <c:v>40795.46875</c:v>
                </c:pt>
                <c:pt idx="1293">
                  <c:v>40795.479166666621</c:v>
                </c:pt>
                <c:pt idx="1294">
                  <c:v>40795.489583333336</c:v>
                </c:pt>
                <c:pt idx="1295">
                  <c:v>40795.5</c:v>
                </c:pt>
                <c:pt idx="1296">
                  <c:v>40795.510416666664</c:v>
                </c:pt>
                <c:pt idx="1297">
                  <c:v>40795.520833333336</c:v>
                </c:pt>
                <c:pt idx="1298">
                  <c:v>40795.53125</c:v>
                </c:pt>
                <c:pt idx="1299">
                  <c:v>40795.541666666621</c:v>
                </c:pt>
                <c:pt idx="1300">
                  <c:v>40795.552083333336</c:v>
                </c:pt>
                <c:pt idx="1301">
                  <c:v>40795.5625</c:v>
                </c:pt>
                <c:pt idx="1302">
                  <c:v>40795.572916666664</c:v>
                </c:pt>
                <c:pt idx="1303">
                  <c:v>40795.583333333336</c:v>
                </c:pt>
                <c:pt idx="1304">
                  <c:v>40795.593749999985</c:v>
                </c:pt>
                <c:pt idx="1305">
                  <c:v>40795.604166666621</c:v>
                </c:pt>
                <c:pt idx="1306">
                  <c:v>40795.614583333336</c:v>
                </c:pt>
                <c:pt idx="1307">
                  <c:v>40795.624999999993</c:v>
                </c:pt>
                <c:pt idx="1308">
                  <c:v>40795.635416666621</c:v>
                </c:pt>
                <c:pt idx="1309">
                  <c:v>40795.645833333336</c:v>
                </c:pt>
                <c:pt idx="1310">
                  <c:v>40795.656250000036</c:v>
                </c:pt>
                <c:pt idx="1311">
                  <c:v>40795.666666666621</c:v>
                </c:pt>
                <c:pt idx="1312">
                  <c:v>40795.677083333299</c:v>
                </c:pt>
                <c:pt idx="1313">
                  <c:v>40795.6875</c:v>
                </c:pt>
                <c:pt idx="1314">
                  <c:v>40795.697916666621</c:v>
                </c:pt>
                <c:pt idx="1315">
                  <c:v>40795.708333333336</c:v>
                </c:pt>
                <c:pt idx="1316">
                  <c:v>40795.71875</c:v>
                </c:pt>
                <c:pt idx="1317">
                  <c:v>40795.729166666591</c:v>
                </c:pt>
                <c:pt idx="1318">
                  <c:v>40795.739583333299</c:v>
                </c:pt>
                <c:pt idx="1319">
                  <c:v>40795.75</c:v>
                </c:pt>
                <c:pt idx="1320">
                  <c:v>40795.760416666621</c:v>
                </c:pt>
                <c:pt idx="1321">
                  <c:v>40795.770833333336</c:v>
                </c:pt>
                <c:pt idx="1322">
                  <c:v>40795.78125</c:v>
                </c:pt>
                <c:pt idx="1323">
                  <c:v>40795.791666666591</c:v>
                </c:pt>
                <c:pt idx="1324">
                  <c:v>40795.802083333336</c:v>
                </c:pt>
                <c:pt idx="1325">
                  <c:v>40795.812500000036</c:v>
                </c:pt>
                <c:pt idx="1326">
                  <c:v>40795.822916666664</c:v>
                </c:pt>
                <c:pt idx="1327">
                  <c:v>40795.833333333336</c:v>
                </c:pt>
                <c:pt idx="1328">
                  <c:v>40795.84375</c:v>
                </c:pt>
                <c:pt idx="1329">
                  <c:v>40795.854166666664</c:v>
                </c:pt>
                <c:pt idx="1330">
                  <c:v>40795.864583333336</c:v>
                </c:pt>
                <c:pt idx="1331">
                  <c:v>40795.875</c:v>
                </c:pt>
                <c:pt idx="1332">
                  <c:v>40795.885416666664</c:v>
                </c:pt>
                <c:pt idx="1333">
                  <c:v>40795.895833333336</c:v>
                </c:pt>
                <c:pt idx="1334">
                  <c:v>40795.906250000036</c:v>
                </c:pt>
                <c:pt idx="1335">
                  <c:v>40795.916666666664</c:v>
                </c:pt>
                <c:pt idx="1336">
                  <c:v>40795.927083333299</c:v>
                </c:pt>
                <c:pt idx="1337">
                  <c:v>40795.9375</c:v>
                </c:pt>
                <c:pt idx="1338">
                  <c:v>40795.947916666664</c:v>
                </c:pt>
                <c:pt idx="1339">
                  <c:v>40795.958333333343</c:v>
                </c:pt>
                <c:pt idx="1340">
                  <c:v>40795.96875</c:v>
                </c:pt>
                <c:pt idx="1341">
                  <c:v>40795.979166666621</c:v>
                </c:pt>
                <c:pt idx="1342">
                  <c:v>40795.989583333336</c:v>
                </c:pt>
                <c:pt idx="1343">
                  <c:v>40796</c:v>
                </c:pt>
                <c:pt idx="1344">
                  <c:v>40796.010416666664</c:v>
                </c:pt>
                <c:pt idx="1345">
                  <c:v>40796.020833333336</c:v>
                </c:pt>
                <c:pt idx="1346">
                  <c:v>40796.03125</c:v>
                </c:pt>
                <c:pt idx="1347">
                  <c:v>40796.041666666621</c:v>
                </c:pt>
                <c:pt idx="1348">
                  <c:v>40796.052083333336</c:v>
                </c:pt>
                <c:pt idx="1349">
                  <c:v>40796.0625</c:v>
                </c:pt>
                <c:pt idx="1350">
                  <c:v>40796.072916666664</c:v>
                </c:pt>
                <c:pt idx="1351">
                  <c:v>40796.083333333336</c:v>
                </c:pt>
                <c:pt idx="1352">
                  <c:v>40796.093749999985</c:v>
                </c:pt>
                <c:pt idx="1353">
                  <c:v>40796.104166666621</c:v>
                </c:pt>
                <c:pt idx="1354">
                  <c:v>40796.114583333336</c:v>
                </c:pt>
                <c:pt idx="1355">
                  <c:v>40796.124999999993</c:v>
                </c:pt>
                <c:pt idx="1356">
                  <c:v>40796.135416666621</c:v>
                </c:pt>
                <c:pt idx="1357">
                  <c:v>40796.145833333336</c:v>
                </c:pt>
                <c:pt idx="1358">
                  <c:v>40796.156250000036</c:v>
                </c:pt>
                <c:pt idx="1359">
                  <c:v>40796.166666666621</c:v>
                </c:pt>
                <c:pt idx="1360">
                  <c:v>40796.177083333299</c:v>
                </c:pt>
                <c:pt idx="1361">
                  <c:v>40796.1875</c:v>
                </c:pt>
                <c:pt idx="1362">
                  <c:v>40796.197916666621</c:v>
                </c:pt>
                <c:pt idx="1363">
                  <c:v>40796.208333333336</c:v>
                </c:pt>
                <c:pt idx="1364">
                  <c:v>40796.21875</c:v>
                </c:pt>
                <c:pt idx="1365">
                  <c:v>40796.229166666591</c:v>
                </c:pt>
                <c:pt idx="1366">
                  <c:v>40796.239583333299</c:v>
                </c:pt>
                <c:pt idx="1367">
                  <c:v>40796.25</c:v>
                </c:pt>
                <c:pt idx="1368">
                  <c:v>40796.260416666621</c:v>
                </c:pt>
                <c:pt idx="1369">
                  <c:v>40796.270833333336</c:v>
                </c:pt>
                <c:pt idx="1370">
                  <c:v>40796.28125</c:v>
                </c:pt>
                <c:pt idx="1371">
                  <c:v>40796.291666666591</c:v>
                </c:pt>
                <c:pt idx="1372">
                  <c:v>40796.302083333336</c:v>
                </c:pt>
                <c:pt idx="1373">
                  <c:v>40796.312500000036</c:v>
                </c:pt>
                <c:pt idx="1374">
                  <c:v>40796.322916666664</c:v>
                </c:pt>
                <c:pt idx="1375">
                  <c:v>40796.333333333336</c:v>
                </c:pt>
                <c:pt idx="1376">
                  <c:v>40796.34375</c:v>
                </c:pt>
                <c:pt idx="1377">
                  <c:v>40796.354166666664</c:v>
                </c:pt>
                <c:pt idx="1378">
                  <c:v>40796.364583333336</c:v>
                </c:pt>
                <c:pt idx="1379">
                  <c:v>40796.375</c:v>
                </c:pt>
                <c:pt idx="1380">
                  <c:v>40796.385416666664</c:v>
                </c:pt>
                <c:pt idx="1381">
                  <c:v>40796.395833333336</c:v>
                </c:pt>
                <c:pt idx="1382">
                  <c:v>40796.406250000036</c:v>
                </c:pt>
                <c:pt idx="1383">
                  <c:v>40796.416666666664</c:v>
                </c:pt>
                <c:pt idx="1384">
                  <c:v>40796.427083333299</c:v>
                </c:pt>
                <c:pt idx="1385">
                  <c:v>40796.4375</c:v>
                </c:pt>
                <c:pt idx="1386">
                  <c:v>40796.447916666664</c:v>
                </c:pt>
                <c:pt idx="1387">
                  <c:v>40796.458333333343</c:v>
                </c:pt>
                <c:pt idx="1388">
                  <c:v>40796.46875</c:v>
                </c:pt>
                <c:pt idx="1389">
                  <c:v>40796.479166666621</c:v>
                </c:pt>
                <c:pt idx="1390">
                  <c:v>40796.489583333336</c:v>
                </c:pt>
                <c:pt idx="1391">
                  <c:v>40796.5</c:v>
                </c:pt>
                <c:pt idx="1392">
                  <c:v>40796.510416666664</c:v>
                </c:pt>
                <c:pt idx="1393">
                  <c:v>40796.520833333336</c:v>
                </c:pt>
                <c:pt idx="1394">
                  <c:v>40796.53125</c:v>
                </c:pt>
                <c:pt idx="1395">
                  <c:v>40796.541666666621</c:v>
                </c:pt>
                <c:pt idx="1396">
                  <c:v>40796.552083333336</c:v>
                </c:pt>
                <c:pt idx="1397">
                  <c:v>40796.5625</c:v>
                </c:pt>
                <c:pt idx="1398">
                  <c:v>40796.572916666664</c:v>
                </c:pt>
                <c:pt idx="1399">
                  <c:v>40796.583333333336</c:v>
                </c:pt>
                <c:pt idx="1400">
                  <c:v>40796.593749999985</c:v>
                </c:pt>
                <c:pt idx="1401">
                  <c:v>40796.604166666621</c:v>
                </c:pt>
                <c:pt idx="1402">
                  <c:v>40796.614583333336</c:v>
                </c:pt>
                <c:pt idx="1403">
                  <c:v>40796.624999999993</c:v>
                </c:pt>
                <c:pt idx="1404">
                  <c:v>40796.635416666621</c:v>
                </c:pt>
                <c:pt idx="1405">
                  <c:v>40796.645833333336</c:v>
                </c:pt>
                <c:pt idx="1406">
                  <c:v>40796.656250000036</c:v>
                </c:pt>
                <c:pt idx="1407">
                  <c:v>40796.666666666621</c:v>
                </c:pt>
                <c:pt idx="1408">
                  <c:v>40796.677083333299</c:v>
                </c:pt>
                <c:pt idx="1409">
                  <c:v>40796.6875</c:v>
                </c:pt>
                <c:pt idx="1410">
                  <c:v>40796.697916666621</c:v>
                </c:pt>
                <c:pt idx="1411">
                  <c:v>40796.708333333336</c:v>
                </c:pt>
                <c:pt idx="1412">
                  <c:v>40796.71875</c:v>
                </c:pt>
                <c:pt idx="1413">
                  <c:v>40796.729166666591</c:v>
                </c:pt>
                <c:pt idx="1414">
                  <c:v>40796.739583333299</c:v>
                </c:pt>
                <c:pt idx="1415">
                  <c:v>40796.75</c:v>
                </c:pt>
                <c:pt idx="1416">
                  <c:v>40796.760416666621</c:v>
                </c:pt>
                <c:pt idx="1417">
                  <c:v>40796.770833333336</c:v>
                </c:pt>
                <c:pt idx="1418">
                  <c:v>40796.78125</c:v>
                </c:pt>
                <c:pt idx="1419">
                  <c:v>40796.791666666591</c:v>
                </c:pt>
                <c:pt idx="1420">
                  <c:v>40796.802083333336</c:v>
                </c:pt>
                <c:pt idx="1421">
                  <c:v>40796.812500000036</c:v>
                </c:pt>
                <c:pt idx="1422">
                  <c:v>40796.822916666664</c:v>
                </c:pt>
                <c:pt idx="1423">
                  <c:v>40796.833333333336</c:v>
                </c:pt>
                <c:pt idx="1424">
                  <c:v>40796.84375</c:v>
                </c:pt>
                <c:pt idx="1425">
                  <c:v>40796.854166666664</c:v>
                </c:pt>
                <c:pt idx="1426">
                  <c:v>40796.864583333336</c:v>
                </c:pt>
                <c:pt idx="1427">
                  <c:v>40796.875</c:v>
                </c:pt>
                <c:pt idx="1428">
                  <c:v>40796.885416666664</c:v>
                </c:pt>
                <c:pt idx="1429">
                  <c:v>40796.895833333336</c:v>
                </c:pt>
                <c:pt idx="1430">
                  <c:v>40796.906250000036</c:v>
                </c:pt>
                <c:pt idx="1431">
                  <c:v>40796.916666666664</c:v>
                </c:pt>
                <c:pt idx="1432">
                  <c:v>40796.927083333299</c:v>
                </c:pt>
                <c:pt idx="1433">
                  <c:v>40796.9375</c:v>
                </c:pt>
                <c:pt idx="1434">
                  <c:v>40796.947916666664</c:v>
                </c:pt>
                <c:pt idx="1435">
                  <c:v>40796.958333333343</c:v>
                </c:pt>
                <c:pt idx="1436">
                  <c:v>40796.96875</c:v>
                </c:pt>
                <c:pt idx="1437">
                  <c:v>40796.979166666621</c:v>
                </c:pt>
                <c:pt idx="1438">
                  <c:v>40796.989583333336</c:v>
                </c:pt>
                <c:pt idx="1439">
                  <c:v>40797</c:v>
                </c:pt>
                <c:pt idx="1440">
                  <c:v>40797.010416666664</c:v>
                </c:pt>
                <c:pt idx="1441">
                  <c:v>40797.020833333336</c:v>
                </c:pt>
                <c:pt idx="1442">
                  <c:v>40797.03125</c:v>
                </c:pt>
                <c:pt idx="1443">
                  <c:v>40797.041666666621</c:v>
                </c:pt>
                <c:pt idx="1444">
                  <c:v>40797.052083333336</c:v>
                </c:pt>
                <c:pt idx="1445">
                  <c:v>40797.0625</c:v>
                </c:pt>
                <c:pt idx="1446">
                  <c:v>40797.072916666664</c:v>
                </c:pt>
                <c:pt idx="1447">
                  <c:v>40797.083333333336</c:v>
                </c:pt>
                <c:pt idx="1448">
                  <c:v>40797.093749999985</c:v>
                </c:pt>
                <c:pt idx="1449">
                  <c:v>40797.104166666621</c:v>
                </c:pt>
                <c:pt idx="1450">
                  <c:v>40797.114583333336</c:v>
                </c:pt>
                <c:pt idx="1451">
                  <c:v>40797.124999999993</c:v>
                </c:pt>
                <c:pt idx="1452">
                  <c:v>40797.135416666621</c:v>
                </c:pt>
                <c:pt idx="1453">
                  <c:v>40797.145833333336</c:v>
                </c:pt>
                <c:pt idx="1454">
                  <c:v>40797.156250000036</c:v>
                </c:pt>
                <c:pt idx="1455">
                  <c:v>40797.166666666621</c:v>
                </c:pt>
                <c:pt idx="1456">
                  <c:v>40797.177083333299</c:v>
                </c:pt>
                <c:pt idx="1457">
                  <c:v>40797.1875</c:v>
                </c:pt>
                <c:pt idx="1458">
                  <c:v>40797.197916666621</c:v>
                </c:pt>
                <c:pt idx="1459">
                  <c:v>40797.208333333336</c:v>
                </c:pt>
                <c:pt idx="1460">
                  <c:v>40797.21875</c:v>
                </c:pt>
                <c:pt idx="1461">
                  <c:v>40797.229166666591</c:v>
                </c:pt>
                <c:pt idx="1462">
                  <c:v>40797.239583333299</c:v>
                </c:pt>
                <c:pt idx="1463">
                  <c:v>40797.25</c:v>
                </c:pt>
                <c:pt idx="1464">
                  <c:v>40797.260416666621</c:v>
                </c:pt>
                <c:pt idx="1465">
                  <c:v>40797.270833333336</c:v>
                </c:pt>
                <c:pt idx="1466">
                  <c:v>40797.28125</c:v>
                </c:pt>
                <c:pt idx="1467">
                  <c:v>40797.291666666591</c:v>
                </c:pt>
                <c:pt idx="1468">
                  <c:v>40797.302083333336</c:v>
                </c:pt>
                <c:pt idx="1469">
                  <c:v>40797.312500000036</c:v>
                </c:pt>
                <c:pt idx="1470">
                  <c:v>40797.322916666664</c:v>
                </c:pt>
                <c:pt idx="1471">
                  <c:v>40797.333333333336</c:v>
                </c:pt>
                <c:pt idx="1472">
                  <c:v>40797.34375</c:v>
                </c:pt>
                <c:pt idx="1473">
                  <c:v>40797.354166666664</c:v>
                </c:pt>
                <c:pt idx="1474">
                  <c:v>40797.364583333336</c:v>
                </c:pt>
                <c:pt idx="1475">
                  <c:v>40797.375</c:v>
                </c:pt>
                <c:pt idx="1476">
                  <c:v>40797.385416666664</c:v>
                </c:pt>
                <c:pt idx="1477">
                  <c:v>40797.395833333336</c:v>
                </c:pt>
                <c:pt idx="1478">
                  <c:v>40797.406250000036</c:v>
                </c:pt>
                <c:pt idx="1479">
                  <c:v>40797.416666666664</c:v>
                </c:pt>
                <c:pt idx="1480">
                  <c:v>40797.427083333299</c:v>
                </c:pt>
                <c:pt idx="1481">
                  <c:v>40797.4375</c:v>
                </c:pt>
                <c:pt idx="1482">
                  <c:v>40797.447916666664</c:v>
                </c:pt>
                <c:pt idx="1483">
                  <c:v>40797.458333333343</c:v>
                </c:pt>
                <c:pt idx="1484">
                  <c:v>40797.46875</c:v>
                </c:pt>
                <c:pt idx="1485">
                  <c:v>40797.479166666621</c:v>
                </c:pt>
                <c:pt idx="1486">
                  <c:v>40797.489583333336</c:v>
                </c:pt>
                <c:pt idx="1487">
                  <c:v>40797.5</c:v>
                </c:pt>
                <c:pt idx="1488">
                  <c:v>40797.510416666664</c:v>
                </c:pt>
                <c:pt idx="1489">
                  <c:v>40797.520833333336</c:v>
                </c:pt>
                <c:pt idx="1490">
                  <c:v>40797.53125</c:v>
                </c:pt>
                <c:pt idx="1491">
                  <c:v>40797.541666666621</c:v>
                </c:pt>
                <c:pt idx="1492">
                  <c:v>40797.552083333336</c:v>
                </c:pt>
                <c:pt idx="1493">
                  <c:v>40797.5625</c:v>
                </c:pt>
                <c:pt idx="1494">
                  <c:v>40797.572916666664</c:v>
                </c:pt>
                <c:pt idx="1495">
                  <c:v>40797.583333333336</c:v>
                </c:pt>
                <c:pt idx="1496">
                  <c:v>40797.593749999985</c:v>
                </c:pt>
                <c:pt idx="1497">
                  <c:v>40797.604166666621</c:v>
                </c:pt>
                <c:pt idx="1498">
                  <c:v>40797.614583333336</c:v>
                </c:pt>
                <c:pt idx="1499">
                  <c:v>40797.624999999993</c:v>
                </c:pt>
                <c:pt idx="1500">
                  <c:v>40797.635416666621</c:v>
                </c:pt>
                <c:pt idx="1501">
                  <c:v>40797.645833333336</c:v>
                </c:pt>
                <c:pt idx="1502">
                  <c:v>40797.656250000036</c:v>
                </c:pt>
                <c:pt idx="1503">
                  <c:v>40797.666666666621</c:v>
                </c:pt>
                <c:pt idx="1504">
                  <c:v>40797.677083333299</c:v>
                </c:pt>
                <c:pt idx="1505">
                  <c:v>40797.6875</c:v>
                </c:pt>
                <c:pt idx="1506">
                  <c:v>40797.697916666621</c:v>
                </c:pt>
                <c:pt idx="1507">
                  <c:v>40797.708333333336</c:v>
                </c:pt>
                <c:pt idx="1508">
                  <c:v>40797.71875</c:v>
                </c:pt>
                <c:pt idx="1509">
                  <c:v>40797.729166666591</c:v>
                </c:pt>
                <c:pt idx="1510">
                  <c:v>40797.739583333299</c:v>
                </c:pt>
                <c:pt idx="1511">
                  <c:v>40797.75</c:v>
                </c:pt>
                <c:pt idx="1512">
                  <c:v>40797.760416666621</c:v>
                </c:pt>
                <c:pt idx="1513">
                  <c:v>40797.770833333336</c:v>
                </c:pt>
                <c:pt idx="1514">
                  <c:v>40797.78125</c:v>
                </c:pt>
                <c:pt idx="1515">
                  <c:v>40797.791666666591</c:v>
                </c:pt>
                <c:pt idx="1516">
                  <c:v>40797.802083333336</c:v>
                </c:pt>
                <c:pt idx="1517">
                  <c:v>40797.812500000036</c:v>
                </c:pt>
                <c:pt idx="1518">
                  <c:v>40797.822916666664</c:v>
                </c:pt>
                <c:pt idx="1519">
                  <c:v>40797.833333333336</c:v>
                </c:pt>
                <c:pt idx="1520">
                  <c:v>40797.84375</c:v>
                </c:pt>
                <c:pt idx="1521">
                  <c:v>40797.854166666664</c:v>
                </c:pt>
                <c:pt idx="1522">
                  <c:v>40797.864583333336</c:v>
                </c:pt>
                <c:pt idx="1523">
                  <c:v>40797.875</c:v>
                </c:pt>
                <c:pt idx="1524">
                  <c:v>40797.885416666664</c:v>
                </c:pt>
                <c:pt idx="1525">
                  <c:v>40797.895833333336</c:v>
                </c:pt>
                <c:pt idx="1526">
                  <c:v>40797.906250000036</c:v>
                </c:pt>
                <c:pt idx="1527">
                  <c:v>40797.916666666664</c:v>
                </c:pt>
                <c:pt idx="1528">
                  <c:v>40797.927083333299</c:v>
                </c:pt>
                <c:pt idx="1529">
                  <c:v>40797.9375</c:v>
                </c:pt>
                <c:pt idx="1530">
                  <c:v>40797.947916666664</c:v>
                </c:pt>
                <c:pt idx="1531">
                  <c:v>40797.958333333343</c:v>
                </c:pt>
                <c:pt idx="1532">
                  <c:v>40797.96875</c:v>
                </c:pt>
                <c:pt idx="1533">
                  <c:v>40797.979166666621</c:v>
                </c:pt>
                <c:pt idx="1534">
                  <c:v>40797.989583333336</c:v>
                </c:pt>
                <c:pt idx="1535">
                  <c:v>40798</c:v>
                </c:pt>
                <c:pt idx="1536">
                  <c:v>40798.010416666664</c:v>
                </c:pt>
                <c:pt idx="1537">
                  <c:v>40798.020833333336</c:v>
                </c:pt>
                <c:pt idx="1538">
                  <c:v>40798.03125</c:v>
                </c:pt>
                <c:pt idx="1539">
                  <c:v>40798.041666666621</c:v>
                </c:pt>
                <c:pt idx="1540">
                  <c:v>40798.052083333336</c:v>
                </c:pt>
                <c:pt idx="1541">
                  <c:v>40798.0625</c:v>
                </c:pt>
                <c:pt idx="1542">
                  <c:v>40798.072916666664</c:v>
                </c:pt>
                <c:pt idx="1543">
                  <c:v>40798.083333333336</c:v>
                </c:pt>
                <c:pt idx="1544">
                  <c:v>40798.093749999985</c:v>
                </c:pt>
                <c:pt idx="1545">
                  <c:v>40798.104166666621</c:v>
                </c:pt>
                <c:pt idx="1546">
                  <c:v>40798.114583333336</c:v>
                </c:pt>
                <c:pt idx="1547">
                  <c:v>40798.124999999993</c:v>
                </c:pt>
                <c:pt idx="1548">
                  <c:v>40798.135416666621</c:v>
                </c:pt>
                <c:pt idx="1549">
                  <c:v>40798.145833333336</c:v>
                </c:pt>
                <c:pt idx="1550">
                  <c:v>40798.156250000036</c:v>
                </c:pt>
                <c:pt idx="1551">
                  <c:v>40798.166666666621</c:v>
                </c:pt>
                <c:pt idx="1552">
                  <c:v>40798.177083333299</c:v>
                </c:pt>
                <c:pt idx="1553">
                  <c:v>40798.1875</c:v>
                </c:pt>
                <c:pt idx="1554">
                  <c:v>40798.197916666621</c:v>
                </c:pt>
                <c:pt idx="1555">
                  <c:v>40798.208333333336</c:v>
                </c:pt>
                <c:pt idx="1556">
                  <c:v>40798.21875</c:v>
                </c:pt>
                <c:pt idx="1557">
                  <c:v>40798.229166666591</c:v>
                </c:pt>
                <c:pt idx="1558">
                  <c:v>40798.239583333299</c:v>
                </c:pt>
                <c:pt idx="1559">
                  <c:v>40798.25</c:v>
                </c:pt>
                <c:pt idx="1560">
                  <c:v>40798.260416666621</c:v>
                </c:pt>
                <c:pt idx="1561">
                  <c:v>40798.270833333336</c:v>
                </c:pt>
                <c:pt idx="1562">
                  <c:v>40798.28125</c:v>
                </c:pt>
                <c:pt idx="1563">
                  <c:v>40798.291666666591</c:v>
                </c:pt>
                <c:pt idx="1564">
                  <c:v>40798.302083333336</c:v>
                </c:pt>
                <c:pt idx="1565">
                  <c:v>40798.312500000036</c:v>
                </c:pt>
                <c:pt idx="1566">
                  <c:v>40798.322916666664</c:v>
                </c:pt>
                <c:pt idx="1567">
                  <c:v>40798.333333333336</c:v>
                </c:pt>
                <c:pt idx="1568">
                  <c:v>40798.34375</c:v>
                </c:pt>
                <c:pt idx="1569">
                  <c:v>40798.354166666664</c:v>
                </c:pt>
                <c:pt idx="1570">
                  <c:v>40798.364583333336</c:v>
                </c:pt>
                <c:pt idx="1571">
                  <c:v>40798.375</c:v>
                </c:pt>
                <c:pt idx="1572">
                  <c:v>40798.385416666664</c:v>
                </c:pt>
                <c:pt idx="1573">
                  <c:v>40798.395833333336</c:v>
                </c:pt>
                <c:pt idx="1574">
                  <c:v>40798.406250000036</c:v>
                </c:pt>
                <c:pt idx="1575">
                  <c:v>40798.416666666664</c:v>
                </c:pt>
                <c:pt idx="1576">
                  <c:v>40798.427083333299</c:v>
                </c:pt>
                <c:pt idx="1577">
                  <c:v>40798.4375</c:v>
                </c:pt>
                <c:pt idx="1578">
                  <c:v>40798.447916666664</c:v>
                </c:pt>
                <c:pt idx="1579">
                  <c:v>40798.458333333343</c:v>
                </c:pt>
                <c:pt idx="1580">
                  <c:v>40798.46875</c:v>
                </c:pt>
                <c:pt idx="1581">
                  <c:v>40798.479166666621</c:v>
                </c:pt>
                <c:pt idx="1582">
                  <c:v>40798.489583333336</c:v>
                </c:pt>
                <c:pt idx="1583">
                  <c:v>40798.5</c:v>
                </c:pt>
                <c:pt idx="1584">
                  <c:v>40798.510416666664</c:v>
                </c:pt>
                <c:pt idx="1585">
                  <c:v>40798.520833333336</c:v>
                </c:pt>
                <c:pt idx="1586">
                  <c:v>40798.53125</c:v>
                </c:pt>
                <c:pt idx="1587">
                  <c:v>40798.541666666621</c:v>
                </c:pt>
                <c:pt idx="1588">
                  <c:v>40798.552083333336</c:v>
                </c:pt>
                <c:pt idx="1589">
                  <c:v>40798.5625</c:v>
                </c:pt>
                <c:pt idx="1590">
                  <c:v>40798.572916666664</c:v>
                </c:pt>
                <c:pt idx="1591">
                  <c:v>40798.583333333336</c:v>
                </c:pt>
                <c:pt idx="1592">
                  <c:v>40798.593749999985</c:v>
                </c:pt>
                <c:pt idx="1593">
                  <c:v>40798.604166666621</c:v>
                </c:pt>
                <c:pt idx="1594">
                  <c:v>40798.614583333336</c:v>
                </c:pt>
                <c:pt idx="1595">
                  <c:v>40798.624999999993</c:v>
                </c:pt>
                <c:pt idx="1596">
                  <c:v>40798.635416666621</c:v>
                </c:pt>
                <c:pt idx="1597">
                  <c:v>40798.645833333336</c:v>
                </c:pt>
                <c:pt idx="1598">
                  <c:v>40798.656250000036</c:v>
                </c:pt>
                <c:pt idx="1599">
                  <c:v>40798.666666666621</c:v>
                </c:pt>
                <c:pt idx="1600">
                  <c:v>40798.677083333299</c:v>
                </c:pt>
                <c:pt idx="1601">
                  <c:v>40798.6875</c:v>
                </c:pt>
                <c:pt idx="1602">
                  <c:v>40798.697916666621</c:v>
                </c:pt>
                <c:pt idx="1603">
                  <c:v>40798.708333333336</c:v>
                </c:pt>
                <c:pt idx="1604">
                  <c:v>40798.71875</c:v>
                </c:pt>
                <c:pt idx="1605">
                  <c:v>40798.729166666591</c:v>
                </c:pt>
                <c:pt idx="1606">
                  <c:v>40798.739583333299</c:v>
                </c:pt>
                <c:pt idx="1607">
                  <c:v>40798.75</c:v>
                </c:pt>
                <c:pt idx="1608">
                  <c:v>40798.760416666621</c:v>
                </c:pt>
                <c:pt idx="1609">
                  <c:v>40798.770833333336</c:v>
                </c:pt>
                <c:pt idx="1610">
                  <c:v>40798.78125</c:v>
                </c:pt>
                <c:pt idx="1611">
                  <c:v>40798.791666666591</c:v>
                </c:pt>
                <c:pt idx="1612">
                  <c:v>40798.802083333336</c:v>
                </c:pt>
                <c:pt idx="1613">
                  <c:v>40798.812500000036</c:v>
                </c:pt>
                <c:pt idx="1614">
                  <c:v>40798.822916666664</c:v>
                </c:pt>
                <c:pt idx="1615">
                  <c:v>40798.833333333336</c:v>
                </c:pt>
                <c:pt idx="1616">
                  <c:v>40798.84375</c:v>
                </c:pt>
                <c:pt idx="1617">
                  <c:v>40798.854166666664</c:v>
                </c:pt>
                <c:pt idx="1618">
                  <c:v>40798.864583333336</c:v>
                </c:pt>
                <c:pt idx="1619">
                  <c:v>40798.875</c:v>
                </c:pt>
                <c:pt idx="1620">
                  <c:v>40798.885416666664</c:v>
                </c:pt>
                <c:pt idx="1621">
                  <c:v>40798.895833333336</c:v>
                </c:pt>
                <c:pt idx="1622">
                  <c:v>40798.906250000036</c:v>
                </c:pt>
                <c:pt idx="1623">
                  <c:v>40798.916666666664</c:v>
                </c:pt>
                <c:pt idx="1624">
                  <c:v>40798.927083333299</c:v>
                </c:pt>
                <c:pt idx="1625">
                  <c:v>40798.9375</c:v>
                </c:pt>
                <c:pt idx="1626">
                  <c:v>40798.947916666664</c:v>
                </c:pt>
                <c:pt idx="1627">
                  <c:v>40798.958333333343</c:v>
                </c:pt>
                <c:pt idx="1628">
                  <c:v>40798.96875</c:v>
                </c:pt>
                <c:pt idx="1629">
                  <c:v>40798.979166666621</c:v>
                </c:pt>
                <c:pt idx="1630">
                  <c:v>40798.989583333336</c:v>
                </c:pt>
                <c:pt idx="1631">
                  <c:v>40799</c:v>
                </c:pt>
                <c:pt idx="1632">
                  <c:v>40799.010416666664</c:v>
                </c:pt>
                <c:pt idx="1633">
                  <c:v>40799.020833333336</c:v>
                </c:pt>
                <c:pt idx="1634">
                  <c:v>40799.03125</c:v>
                </c:pt>
                <c:pt idx="1635">
                  <c:v>40799.041666666621</c:v>
                </c:pt>
                <c:pt idx="1636">
                  <c:v>40799.052083333336</c:v>
                </c:pt>
                <c:pt idx="1637">
                  <c:v>40799.0625</c:v>
                </c:pt>
                <c:pt idx="1638">
                  <c:v>40799.072916666664</c:v>
                </c:pt>
                <c:pt idx="1639">
                  <c:v>40799.083333333336</c:v>
                </c:pt>
                <c:pt idx="1640">
                  <c:v>40799.093749999985</c:v>
                </c:pt>
                <c:pt idx="1641">
                  <c:v>40799.104166666621</c:v>
                </c:pt>
                <c:pt idx="1642">
                  <c:v>40799.114583333336</c:v>
                </c:pt>
                <c:pt idx="1643">
                  <c:v>40799.124999999993</c:v>
                </c:pt>
                <c:pt idx="1644">
                  <c:v>40799.135416666621</c:v>
                </c:pt>
                <c:pt idx="1645">
                  <c:v>40799.145833333336</c:v>
                </c:pt>
                <c:pt idx="1646">
                  <c:v>40799.156250000036</c:v>
                </c:pt>
                <c:pt idx="1647">
                  <c:v>40799.166666666621</c:v>
                </c:pt>
                <c:pt idx="1648">
                  <c:v>40799.177083333299</c:v>
                </c:pt>
                <c:pt idx="1649">
                  <c:v>40799.1875</c:v>
                </c:pt>
                <c:pt idx="1650">
                  <c:v>40799.197916666621</c:v>
                </c:pt>
                <c:pt idx="1651">
                  <c:v>40799.208333333336</c:v>
                </c:pt>
                <c:pt idx="1652">
                  <c:v>40799.21875</c:v>
                </c:pt>
                <c:pt idx="1653">
                  <c:v>40799.229166666591</c:v>
                </c:pt>
                <c:pt idx="1654">
                  <c:v>40799.239583333299</c:v>
                </c:pt>
                <c:pt idx="1655">
                  <c:v>40799.25</c:v>
                </c:pt>
                <c:pt idx="1656">
                  <c:v>40799.260416666621</c:v>
                </c:pt>
                <c:pt idx="1657">
                  <c:v>40799.270833333336</c:v>
                </c:pt>
                <c:pt idx="1658">
                  <c:v>40799.28125</c:v>
                </c:pt>
                <c:pt idx="1659">
                  <c:v>40799.291666666591</c:v>
                </c:pt>
                <c:pt idx="1660">
                  <c:v>40799.302083333336</c:v>
                </c:pt>
                <c:pt idx="1661">
                  <c:v>40799.312500000036</c:v>
                </c:pt>
                <c:pt idx="1662">
                  <c:v>40799.322916666664</c:v>
                </c:pt>
                <c:pt idx="1663">
                  <c:v>40799.333333333336</c:v>
                </c:pt>
                <c:pt idx="1664">
                  <c:v>40799.34375</c:v>
                </c:pt>
                <c:pt idx="1665">
                  <c:v>40799.354166666664</c:v>
                </c:pt>
                <c:pt idx="1666">
                  <c:v>40799.364583333336</c:v>
                </c:pt>
                <c:pt idx="1667">
                  <c:v>40799.375</c:v>
                </c:pt>
                <c:pt idx="1668">
                  <c:v>40799.385416666664</c:v>
                </c:pt>
                <c:pt idx="1669">
                  <c:v>40799.395833333336</c:v>
                </c:pt>
                <c:pt idx="1670">
                  <c:v>40799.406250000036</c:v>
                </c:pt>
                <c:pt idx="1671">
                  <c:v>40799.416666666664</c:v>
                </c:pt>
                <c:pt idx="1672">
                  <c:v>40799.427083333299</c:v>
                </c:pt>
                <c:pt idx="1673">
                  <c:v>40799.4375</c:v>
                </c:pt>
                <c:pt idx="1674">
                  <c:v>40799.447916666664</c:v>
                </c:pt>
                <c:pt idx="1675">
                  <c:v>40799.458333333343</c:v>
                </c:pt>
                <c:pt idx="1676">
                  <c:v>40799.46875</c:v>
                </c:pt>
                <c:pt idx="1677">
                  <c:v>40799.479166666621</c:v>
                </c:pt>
                <c:pt idx="1678">
                  <c:v>40799.489583333336</c:v>
                </c:pt>
                <c:pt idx="1679">
                  <c:v>40799.5</c:v>
                </c:pt>
                <c:pt idx="1680">
                  <c:v>40799.510416666664</c:v>
                </c:pt>
                <c:pt idx="1681">
                  <c:v>40799.520833333336</c:v>
                </c:pt>
                <c:pt idx="1682">
                  <c:v>40799.53125</c:v>
                </c:pt>
                <c:pt idx="1683">
                  <c:v>40799.541666666621</c:v>
                </c:pt>
                <c:pt idx="1684">
                  <c:v>40799.552083333336</c:v>
                </c:pt>
                <c:pt idx="1685">
                  <c:v>40799.5625</c:v>
                </c:pt>
                <c:pt idx="1686">
                  <c:v>40799.572916666664</c:v>
                </c:pt>
                <c:pt idx="1687">
                  <c:v>40799.583333333336</c:v>
                </c:pt>
                <c:pt idx="1688">
                  <c:v>40799.593749999985</c:v>
                </c:pt>
                <c:pt idx="1689">
                  <c:v>40799.604166666621</c:v>
                </c:pt>
                <c:pt idx="1690">
                  <c:v>40799.614583333336</c:v>
                </c:pt>
                <c:pt idx="1691">
                  <c:v>40799.624999999993</c:v>
                </c:pt>
                <c:pt idx="1692">
                  <c:v>40799.635416666621</c:v>
                </c:pt>
                <c:pt idx="1693">
                  <c:v>40799.645833333336</c:v>
                </c:pt>
                <c:pt idx="1694">
                  <c:v>40799.656250000036</c:v>
                </c:pt>
                <c:pt idx="1695">
                  <c:v>40799.666666666621</c:v>
                </c:pt>
                <c:pt idx="1696">
                  <c:v>40799.677083333299</c:v>
                </c:pt>
                <c:pt idx="1697">
                  <c:v>40799.6875</c:v>
                </c:pt>
                <c:pt idx="1698">
                  <c:v>40799.697916666621</c:v>
                </c:pt>
                <c:pt idx="1699">
                  <c:v>40799.708333333336</c:v>
                </c:pt>
                <c:pt idx="1700">
                  <c:v>40799.71875</c:v>
                </c:pt>
                <c:pt idx="1701">
                  <c:v>40799.729166666591</c:v>
                </c:pt>
                <c:pt idx="1702">
                  <c:v>40799.739583333299</c:v>
                </c:pt>
                <c:pt idx="1703">
                  <c:v>40799.75</c:v>
                </c:pt>
                <c:pt idx="1704">
                  <c:v>40799.760416666621</c:v>
                </c:pt>
                <c:pt idx="1705">
                  <c:v>40799.770833333336</c:v>
                </c:pt>
                <c:pt idx="1706">
                  <c:v>40799.78125</c:v>
                </c:pt>
                <c:pt idx="1707">
                  <c:v>40799.791666666591</c:v>
                </c:pt>
                <c:pt idx="1708">
                  <c:v>40799.802083333336</c:v>
                </c:pt>
                <c:pt idx="1709">
                  <c:v>40799.812500000036</c:v>
                </c:pt>
                <c:pt idx="1710">
                  <c:v>40799.822916666664</c:v>
                </c:pt>
                <c:pt idx="1711">
                  <c:v>40799.833333333336</c:v>
                </c:pt>
                <c:pt idx="1712">
                  <c:v>40799.84375</c:v>
                </c:pt>
                <c:pt idx="1713">
                  <c:v>40799.854166666664</c:v>
                </c:pt>
                <c:pt idx="1714">
                  <c:v>40799.864583333336</c:v>
                </c:pt>
                <c:pt idx="1715">
                  <c:v>40799.875</c:v>
                </c:pt>
                <c:pt idx="1716">
                  <c:v>40799.885416666664</c:v>
                </c:pt>
                <c:pt idx="1717">
                  <c:v>40799.895833333336</c:v>
                </c:pt>
                <c:pt idx="1718">
                  <c:v>40799.906250000036</c:v>
                </c:pt>
                <c:pt idx="1719">
                  <c:v>40799.916666666664</c:v>
                </c:pt>
                <c:pt idx="1720">
                  <c:v>40799.927083333299</c:v>
                </c:pt>
                <c:pt idx="1721">
                  <c:v>40799.9375</c:v>
                </c:pt>
                <c:pt idx="1722">
                  <c:v>40799.947916666664</c:v>
                </c:pt>
                <c:pt idx="1723">
                  <c:v>40799.958333333343</c:v>
                </c:pt>
                <c:pt idx="1724">
                  <c:v>40799.96875</c:v>
                </c:pt>
                <c:pt idx="1725">
                  <c:v>40799.979166666621</c:v>
                </c:pt>
                <c:pt idx="1726">
                  <c:v>40799.989583333336</c:v>
                </c:pt>
                <c:pt idx="1727">
                  <c:v>40800</c:v>
                </c:pt>
                <c:pt idx="1728">
                  <c:v>40800.010416666664</c:v>
                </c:pt>
                <c:pt idx="1729">
                  <c:v>40800.020833333336</c:v>
                </c:pt>
                <c:pt idx="1730">
                  <c:v>40800.03125</c:v>
                </c:pt>
                <c:pt idx="1731">
                  <c:v>40800.041666666621</c:v>
                </c:pt>
                <c:pt idx="1732">
                  <c:v>40800.052083333336</c:v>
                </c:pt>
                <c:pt idx="1733">
                  <c:v>40800.0625</c:v>
                </c:pt>
                <c:pt idx="1734">
                  <c:v>40800.072916666664</c:v>
                </c:pt>
                <c:pt idx="1735">
                  <c:v>40800.083333333336</c:v>
                </c:pt>
                <c:pt idx="1736">
                  <c:v>40800.093749999985</c:v>
                </c:pt>
                <c:pt idx="1737">
                  <c:v>40800.104166666621</c:v>
                </c:pt>
                <c:pt idx="1738">
                  <c:v>40800.114583333336</c:v>
                </c:pt>
                <c:pt idx="1739">
                  <c:v>40800.124999999993</c:v>
                </c:pt>
                <c:pt idx="1740">
                  <c:v>40800.135416666621</c:v>
                </c:pt>
                <c:pt idx="1741">
                  <c:v>40800.145833333336</c:v>
                </c:pt>
                <c:pt idx="1742">
                  <c:v>40800.156250000036</c:v>
                </c:pt>
                <c:pt idx="1743">
                  <c:v>40800.166666666621</c:v>
                </c:pt>
                <c:pt idx="1744">
                  <c:v>40800.177083333299</c:v>
                </c:pt>
                <c:pt idx="1745">
                  <c:v>40800.1875</c:v>
                </c:pt>
                <c:pt idx="1746">
                  <c:v>40800.197916666621</c:v>
                </c:pt>
                <c:pt idx="1747">
                  <c:v>40800.208333333336</c:v>
                </c:pt>
                <c:pt idx="1748">
                  <c:v>40800.21875</c:v>
                </c:pt>
                <c:pt idx="1749">
                  <c:v>40800.229166666591</c:v>
                </c:pt>
                <c:pt idx="1750">
                  <c:v>40800.239583333299</c:v>
                </c:pt>
                <c:pt idx="1751">
                  <c:v>40800.25</c:v>
                </c:pt>
                <c:pt idx="1752">
                  <c:v>40800.260416666621</c:v>
                </c:pt>
                <c:pt idx="1753">
                  <c:v>40800.270833333336</c:v>
                </c:pt>
                <c:pt idx="1754">
                  <c:v>40800.28125</c:v>
                </c:pt>
                <c:pt idx="1755">
                  <c:v>40800.291666666591</c:v>
                </c:pt>
                <c:pt idx="1756">
                  <c:v>40800.302083333336</c:v>
                </c:pt>
                <c:pt idx="1757">
                  <c:v>40800.312500000036</c:v>
                </c:pt>
                <c:pt idx="1758">
                  <c:v>40800.322916666664</c:v>
                </c:pt>
                <c:pt idx="1759">
                  <c:v>40800.333333333336</c:v>
                </c:pt>
                <c:pt idx="1760">
                  <c:v>40800.34375</c:v>
                </c:pt>
                <c:pt idx="1761">
                  <c:v>40800.354166666664</c:v>
                </c:pt>
                <c:pt idx="1762">
                  <c:v>40800.364583333336</c:v>
                </c:pt>
                <c:pt idx="1763">
                  <c:v>40800.375</c:v>
                </c:pt>
                <c:pt idx="1764">
                  <c:v>40800.385416666664</c:v>
                </c:pt>
                <c:pt idx="1765">
                  <c:v>40800.395833333336</c:v>
                </c:pt>
                <c:pt idx="1766">
                  <c:v>40800.406250000036</c:v>
                </c:pt>
                <c:pt idx="1767">
                  <c:v>40800.416666666664</c:v>
                </c:pt>
                <c:pt idx="1768">
                  <c:v>40800.427083333299</c:v>
                </c:pt>
                <c:pt idx="1769">
                  <c:v>40800.4375</c:v>
                </c:pt>
                <c:pt idx="1770">
                  <c:v>40800.447916666664</c:v>
                </c:pt>
                <c:pt idx="1771">
                  <c:v>40800.458333333343</c:v>
                </c:pt>
                <c:pt idx="1772">
                  <c:v>40800.46875</c:v>
                </c:pt>
                <c:pt idx="1773">
                  <c:v>40800.479166666621</c:v>
                </c:pt>
                <c:pt idx="1774">
                  <c:v>40800.489583333336</c:v>
                </c:pt>
                <c:pt idx="1775">
                  <c:v>40800.5</c:v>
                </c:pt>
                <c:pt idx="1776">
                  <c:v>40800.510416666664</c:v>
                </c:pt>
                <c:pt idx="1777">
                  <c:v>40800.520833333336</c:v>
                </c:pt>
                <c:pt idx="1778">
                  <c:v>40800.53125</c:v>
                </c:pt>
                <c:pt idx="1779">
                  <c:v>40800.541666666621</c:v>
                </c:pt>
                <c:pt idx="1780">
                  <c:v>40800.552083333336</c:v>
                </c:pt>
                <c:pt idx="1781">
                  <c:v>40800.5625</c:v>
                </c:pt>
                <c:pt idx="1782">
                  <c:v>40800.572916666664</c:v>
                </c:pt>
                <c:pt idx="1783">
                  <c:v>40800.583333333336</c:v>
                </c:pt>
                <c:pt idx="1784">
                  <c:v>40800.593749999985</c:v>
                </c:pt>
                <c:pt idx="1785">
                  <c:v>40800.604166666621</c:v>
                </c:pt>
                <c:pt idx="1786">
                  <c:v>40800.614583333336</c:v>
                </c:pt>
                <c:pt idx="1787">
                  <c:v>40800.624999999993</c:v>
                </c:pt>
                <c:pt idx="1788">
                  <c:v>40800.635416666621</c:v>
                </c:pt>
                <c:pt idx="1789">
                  <c:v>40800.645833333336</c:v>
                </c:pt>
                <c:pt idx="1790">
                  <c:v>40800.656250000036</c:v>
                </c:pt>
                <c:pt idx="1791">
                  <c:v>40800.666666666621</c:v>
                </c:pt>
                <c:pt idx="1792">
                  <c:v>40800.677083333299</c:v>
                </c:pt>
                <c:pt idx="1793">
                  <c:v>40800.6875</c:v>
                </c:pt>
                <c:pt idx="1794">
                  <c:v>40800.697916666621</c:v>
                </c:pt>
                <c:pt idx="1795">
                  <c:v>40800.708333333336</c:v>
                </c:pt>
                <c:pt idx="1796">
                  <c:v>40800.71875</c:v>
                </c:pt>
                <c:pt idx="1797">
                  <c:v>40800.729166666591</c:v>
                </c:pt>
                <c:pt idx="1798">
                  <c:v>40800.739583333299</c:v>
                </c:pt>
                <c:pt idx="1799">
                  <c:v>40800.75</c:v>
                </c:pt>
                <c:pt idx="1800">
                  <c:v>40800.760416666621</c:v>
                </c:pt>
                <c:pt idx="1801">
                  <c:v>40800.770833333336</c:v>
                </c:pt>
                <c:pt idx="1802">
                  <c:v>40800.78125</c:v>
                </c:pt>
                <c:pt idx="1803">
                  <c:v>40800.791666666591</c:v>
                </c:pt>
                <c:pt idx="1804">
                  <c:v>40800.802083333336</c:v>
                </c:pt>
                <c:pt idx="1805">
                  <c:v>40800.812500000036</c:v>
                </c:pt>
                <c:pt idx="1806">
                  <c:v>40800.822916666664</c:v>
                </c:pt>
                <c:pt idx="1807">
                  <c:v>40800.833333333336</c:v>
                </c:pt>
                <c:pt idx="1808">
                  <c:v>40800.84375</c:v>
                </c:pt>
                <c:pt idx="1809">
                  <c:v>40800.854166666664</c:v>
                </c:pt>
                <c:pt idx="1810">
                  <c:v>40800.864583333336</c:v>
                </c:pt>
                <c:pt idx="1811">
                  <c:v>40800.875</c:v>
                </c:pt>
                <c:pt idx="1812">
                  <c:v>40800.885416666664</c:v>
                </c:pt>
                <c:pt idx="1813">
                  <c:v>40800.895833333336</c:v>
                </c:pt>
                <c:pt idx="1814">
                  <c:v>40800.906250000036</c:v>
                </c:pt>
                <c:pt idx="1815">
                  <c:v>40800.916666666664</c:v>
                </c:pt>
                <c:pt idx="1816">
                  <c:v>40800.927083333299</c:v>
                </c:pt>
                <c:pt idx="1817">
                  <c:v>40800.9375</c:v>
                </c:pt>
                <c:pt idx="1818">
                  <c:v>40800.947916666664</c:v>
                </c:pt>
                <c:pt idx="1819">
                  <c:v>40800.958333333343</c:v>
                </c:pt>
                <c:pt idx="1820">
                  <c:v>40800.96875</c:v>
                </c:pt>
                <c:pt idx="1821">
                  <c:v>40800.979166666621</c:v>
                </c:pt>
                <c:pt idx="1822">
                  <c:v>40800.989583333336</c:v>
                </c:pt>
              </c:numCache>
            </c:numRef>
          </c:xVal>
          <c:yVal>
            <c:numRef>
              <c:f>Sheet1!$L:$L</c:f>
              <c:numCache>
                <c:formatCode>General</c:formatCode>
                <c:ptCount val="1048576"/>
                <c:pt idx="0">
                  <c:v>5430</c:v>
                </c:pt>
                <c:pt idx="1">
                  <c:v>5310</c:v>
                </c:pt>
                <c:pt idx="2">
                  <c:v>5280</c:v>
                </c:pt>
                <c:pt idx="3">
                  <c:v>5380</c:v>
                </c:pt>
                <c:pt idx="4">
                  <c:v>5410</c:v>
                </c:pt>
                <c:pt idx="5">
                  <c:v>5480</c:v>
                </c:pt>
                <c:pt idx="6">
                  <c:v>5410</c:v>
                </c:pt>
                <c:pt idx="7">
                  <c:v>5430</c:v>
                </c:pt>
                <c:pt idx="8">
                  <c:v>5460</c:v>
                </c:pt>
                <c:pt idx="9">
                  <c:v>5460</c:v>
                </c:pt>
                <c:pt idx="10">
                  <c:v>5460</c:v>
                </c:pt>
                <c:pt idx="11">
                  <c:v>5410</c:v>
                </c:pt>
                <c:pt idx="12">
                  <c:v>5460</c:v>
                </c:pt>
                <c:pt idx="13">
                  <c:v>5360</c:v>
                </c:pt>
                <c:pt idx="14">
                  <c:v>5280</c:v>
                </c:pt>
                <c:pt idx="15">
                  <c:v>5160</c:v>
                </c:pt>
                <c:pt idx="16">
                  <c:v>4990</c:v>
                </c:pt>
                <c:pt idx="17">
                  <c:v>5130</c:v>
                </c:pt>
                <c:pt idx="18">
                  <c:v>5180</c:v>
                </c:pt>
                <c:pt idx="19">
                  <c:v>5080</c:v>
                </c:pt>
                <c:pt idx="20">
                  <c:v>5110</c:v>
                </c:pt>
                <c:pt idx="21">
                  <c:v>5160</c:v>
                </c:pt>
                <c:pt idx="22">
                  <c:v>5060</c:v>
                </c:pt>
                <c:pt idx="23">
                  <c:v>5130</c:v>
                </c:pt>
                <c:pt idx="24">
                  <c:v>5210</c:v>
                </c:pt>
                <c:pt idx="25">
                  <c:v>5230</c:v>
                </c:pt>
                <c:pt idx="26">
                  <c:v>5110</c:v>
                </c:pt>
                <c:pt idx="27">
                  <c:v>5080</c:v>
                </c:pt>
                <c:pt idx="28">
                  <c:v>4820</c:v>
                </c:pt>
                <c:pt idx="29">
                  <c:v>4530</c:v>
                </c:pt>
                <c:pt idx="30">
                  <c:v>4210</c:v>
                </c:pt>
                <c:pt idx="31">
                  <c:v>4080</c:v>
                </c:pt>
                <c:pt idx="32">
                  <c:v>3560</c:v>
                </c:pt>
                <c:pt idx="33">
                  <c:v>3380</c:v>
                </c:pt>
                <c:pt idx="34">
                  <c:v>3220</c:v>
                </c:pt>
                <c:pt idx="35">
                  <c:v>3200</c:v>
                </c:pt>
                <c:pt idx="36">
                  <c:v>3170</c:v>
                </c:pt>
                <c:pt idx="37">
                  <c:v>3170</c:v>
                </c:pt>
                <c:pt idx="38">
                  <c:v>3290</c:v>
                </c:pt>
                <c:pt idx="39">
                  <c:v>3400</c:v>
                </c:pt>
                <c:pt idx="40">
                  <c:v>3410</c:v>
                </c:pt>
                <c:pt idx="41">
                  <c:v>3380</c:v>
                </c:pt>
                <c:pt idx="42">
                  <c:v>3340</c:v>
                </c:pt>
                <c:pt idx="43">
                  <c:v>3290</c:v>
                </c:pt>
                <c:pt idx="44">
                  <c:v>3360</c:v>
                </c:pt>
                <c:pt idx="45">
                  <c:v>3920</c:v>
                </c:pt>
                <c:pt idx="46">
                  <c:v>5330</c:v>
                </c:pt>
                <c:pt idx="47">
                  <c:v>5360</c:v>
                </c:pt>
                <c:pt idx="48">
                  <c:v>5380</c:v>
                </c:pt>
                <c:pt idx="49">
                  <c:v>5310</c:v>
                </c:pt>
                <c:pt idx="50">
                  <c:v>5690</c:v>
                </c:pt>
                <c:pt idx="51">
                  <c:v>5820</c:v>
                </c:pt>
                <c:pt idx="52">
                  <c:v>5880</c:v>
                </c:pt>
                <c:pt idx="53">
                  <c:v>5880</c:v>
                </c:pt>
                <c:pt idx="54">
                  <c:v>5850</c:v>
                </c:pt>
                <c:pt idx="55">
                  <c:v>5960</c:v>
                </c:pt>
                <c:pt idx="56">
                  <c:v>5900</c:v>
                </c:pt>
                <c:pt idx="57">
                  <c:v>5880</c:v>
                </c:pt>
                <c:pt idx="58">
                  <c:v>5930</c:v>
                </c:pt>
                <c:pt idx="59">
                  <c:v>5990</c:v>
                </c:pt>
                <c:pt idx="60">
                  <c:v>5770</c:v>
                </c:pt>
                <c:pt idx="61">
                  <c:v>5930</c:v>
                </c:pt>
                <c:pt idx="62">
                  <c:v>5820</c:v>
                </c:pt>
                <c:pt idx="63">
                  <c:v>5690</c:v>
                </c:pt>
                <c:pt idx="64">
                  <c:v>3290</c:v>
                </c:pt>
                <c:pt idx="65">
                  <c:v>2740</c:v>
                </c:pt>
                <c:pt idx="66">
                  <c:v>2520</c:v>
                </c:pt>
                <c:pt idx="67">
                  <c:v>1580</c:v>
                </c:pt>
                <c:pt idx="68">
                  <c:v>1450</c:v>
                </c:pt>
                <c:pt idx="69">
                  <c:v>1520</c:v>
                </c:pt>
                <c:pt idx="70">
                  <c:v>1460</c:v>
                </c:pt>
                <c:pt idx="71">
                  <c:v>1320</c:v>
                </c:pt>
                <c:pt idx="72">
                  <c:v>1260</c:v>
                </c:pt>
                <c:pt idx="73">
                  <c:v>1220</c:v>
                </c:pt>
                <c:pt idx="74">
                  <c:v>1020</c:v>
                </c:pt>
                <c:pt idx="75">
                  <c:v>957</c:v>
                </c:pt>
                <c:pt idx="76">
                  <c:v>937</c:v>
                </c:pt>
                <c:pt idx="77">
                  <c:v>967</c:v>
                </c:pt>
                <c:pt idx="78">
                  <c:v>972</c:v>
                </c:pt>
                <c:pt idx="79">
                  <c:v>967</c:v>
                </c:pt>
                <c:pt idx="80">
                  <c:v>962</c:v>
                </c:pt>
                <c:pt idx="81">
                  <c:v>967</c:v>
                </c:pt>
                <c:pt idx="82">
                  <c:v>2260</c:v>
                </c:pt>
                <c:pt idx="83">
                  <c:v>2440</c:v>
                </c:pt>
                <c:pt idx="84">
                  <c:v>2510</c:v>
                </c:pt>
                <c:pt idx="85">
                  <c:v>2940</c:v>
                </c:pt>
                <c:pt idx="86">
                  <c:v>3360</c:v>
                </c:pt>
                <c:pt idx="87">
                  <c:v>3800</c:v>
                </c:pt>
                <c:pt idx="88">
                  <c:v>4570</c:v>
                </c:pt>
                <c:pt idx="89">
                  <c:v>4440</c:v>
                </c:pt>
                <c:pt idx="90">
                  <c:v>2180</c:v>
                </c:pt>
                <c:pt idx="91">
                  <c:v>1630</c:v>
                </c:pt>
                <c:pt idx="92">
                  <c:v>1320</c:v>
                </c:pt>
                <c:pt idx="93">
                  <c:v>1170</c:v>
                </c:pt>
                <c:pt idx="94">
                  <c:v>1050</c:v>
                </c:pt>
                <c:pt idx="95">
                  <c:v>997</c:v>
                </c:pt>
                <c:pt idx="96">
                  <c:v>972</c:v>
                </c:pt>
                <c:pt idx="97">
                  <c:v>972</c:v>
                </c:pt>
                <c:pt idx="98">
                  <c:v>957</c:v>
                </c:pt>
                <c:pt idx="99">
                  <c:v>937</c:v>
                </c:pt>
                <c:pt idx="100">
                  <c:v>957</c:v>
                </c:pt>
                <c:pt idx="101">
                  <c:v>972</c:v>
                </c:pt>
                <c:pt idx="102">
                  <c:v>972</c:v>
                </c:pt>
                <c:pt idx="103">
                  <c:v>972</c:v>
                </c:pt>
                <c:pt idx="104">
                  <c:v>1000</c:v>
                </c:pt>
                <c:pt idx="105">
                  <c:v>1020</c:v>
                </c:pt>
                <c:pt idx="106">
                  <c:v>1070</c:v>
                </c:pt>
                <c:pt idx="107">
                  <c:v>1490</c:v>
                </c:pt>
                <c:pt idx="108">
                  <c:v>2330</c:v>
                </c:pt>
                <c:pt idx="109">
                  <c:v>3180</c:v>
                </c:pt>
                <c:pt idx="110">
                  <c:v>4280</c:v>
                </c:pt>
                <c:pt idx="111">
                  <c:v>4780</c:v>
                </c:pt>
                <c:pt idx="112">
                  <c:v>6030</c:v>
                </c:pt>
                <c:pt idx="113">
                  <c:v>5860</c:v>
                </c:pt>
                <c:pt idx="114">
                  <c:v>5720</c:v>
                </c:pt>
                <c:pt idx="115">
                  <c:v>5890</c:v>
                </c:pt>
                <c:pt idx="116">
                  <c:v>5800</c:v>
                </c:pt>
                <c:pt idx="117">
                  <c:v>5670</c:v>
                </c:pt>
                <c:pt idx="118">
                  <c:v>5830</c:v>
                </c:pt>
                <c:pt idx="119">
                  <c:v>5610</c:v>
                </c:pt>
                <c:pt idx="120">
                  <c:v>5690</c:v>
                </c:pt>
                <c:pt idx="121">
                  <c:v>5910</c:v>
                </c:pt>
                <c:pt idx="122">
                  <c:v>7120</c:v>
                </c:pt>
                <c:pt idx="123">
                  <c:v>6860</c:v>
                </c:pt>
                <c:pt idx="124">
                  <c:v>6860</c:v>
                </c:pt>
                <c:pt idx="125">
                  <c:v>7180</c:v>
                </c:pt>
                <c:pt idx="126">
                  <c:v>7480</c:v>
                </c:pt>
                <c:pt idx="127">
                  <c:v>7540</c:v>
                </c:pt>
                <c:pt idx="128">
                  <c:v>7480</c:v>
                </c:pt>
                <c:pt idx="129">
                  <c:v>7640</c:v>
                </c:pt>
                <c:pt idx="130">
                  <c:v>7510</c:v>
                </c:pt>
                <c:pt idx="131">
                  <c:v>7580</c:v>
                </c:pt>
                <c:pt idx="132">
                  <c:v>7480</c:v>
                </c:pt>
                <c:pt idx="133">
                  <c:v>7780</c:v>
                </c:pt>
                <c:pt idx="134">
                  <c:v>7990</c:v>
                </c:pt>
                <c:pt idx="135">
                  <c:v>8760</c:v>
                </c:pt>
                <c:pt idx="136">
                  <c:v>9300</c:v>
                </c:pt>
                <c:pt idx="137">
                  <c:v>10400</c:v>
                </c:pt>
                <c:pt idx="138">
                  <c:v>10800</c:v>
                </c:pt>
                <c:pt idx="139">
                  <c:v>12500</c:v>
                </c:pt>
                <c:pt idx="140">
                  <c:v>14100</c:v>
                </c:pt>
                <c:pt idx="141">
                  <c:v>17500</c:v>
                </c:pt>
                <c:pt idx="142">
                  <c:v>18900</c:v>
                </c:pt>
                <c:pt idx="143">
                  <c:v>19900</c:v>
                </c:pt>
                <c:pt idx="144">
                  <c:v>20300</c:v>
                </c:pt>
                <c:pt idx="145">
                  <c:v>20200</c:v>
                </c:pt>
                <c:pt idx="146">
                  <c:v>21700</c:v>
                </c:pt>
                <c:pt idx="147">
                  <c:v>21700</c:v>
                </c:pt>
                <c:pt idx="148">
                  <c:v>22700</c:v>
                </c:pt>
                <c:pt idx="149">
                  <c:v>24400</c:v>
                </c:pt>
                <c:pt idx="150">
                  <c:v>25000</c:v>
                </c:pt>
                <c:pt idx="151">
                  <c:v>25100</c:v>
                </c:pt>
                <c:pt idx="152">
                  <c:v>25900</c:v>
                </c:pt>
                <c:pt idx="153">
                  <c:v>25200</c:v>
                </c:pt>
                <c:pt idx="154">
                  <c:v>24800</c:v>
                </c:pt>
                <c:pt idx="155">
                  <c:v>25400</c:v>
                </c:pt>
                <c:pt idx="156">
                  <c:v>27500</c:v>
                </c:pt>
                <c:pt idx="157">
                  <c:v>28500</c:v>
                </c:pt>
                <c:pt idx="158">
                  <c:v>29400</c:v>
                </c:pt>
                <c:pt idx="159">
                  <c:v>31300</c:v>
                </c:pt>
                <c:pt idx="160">
                  <c:v>32500</c:v>
                </c:pt>
                <c:pt idx="161">
                  <c:v>35100</c:v>
                </c:pt>
                <c:pt idx="162">
                  <c:v>37400</c:v>
                </c:pt>
                <c:pt idx="163">
                  <c:v>38900</c:v>
                </c:pt>
                <c:pt idx="164">
                  <c:v>41100</c:v>
                </c:pt>
                <c:pt idx="165">
                  <c:v>42600</c:v>
                </c:pt>
                <c:pt idx="166">
                  <c:v>45000</c:v>
                </c:pt>
                <c:pt idx="167">
                  <c:v>46500</c:v>
                </c:pt>
                <c:pt idx="168">
                  <c:v>48500</c:v>
                </c:pt>
                <c:pt idx="169">
                  <c:v>50600</c:v>
                </c:pt>
                <c:pt idx="170">
                  <c:v>51300</c:v>
                </c:pt>
                <c:pt idx="171">
                  <c:v>53800</c:v>
                </c:pt>
                <c:pt idx="172">
                  <c:v>53900</c:v>
                </c:pt>
                <c:pt idx="173">
                  <c:v>54600</c:v>
                </c:pt>
                <c:pt idx="174">
                  <c:v>56200</c:v>
                </c:pt>
                <c:pt idx="175">
                  <c:v>57200</c:v>
                </c:pt>
                <c:pt idx="176">
                  <c:v>58500</c:v>
                </c:pt>
                <c:pt idx="177">
                  <c:v>59300</c:v>
                </c:pt>
                <c:pt idx="178">
                  <c:v>60200</c:v>
                </c:pt>
                <c:pt idx="179">
                  <c:v>61300</c:v>
                </c:pt>
                <c:pt idx="180">
                  <c:v>61300</c:v>
                </c:pt>
                <c:pt idx="181">
                  <c:v>62600</c:v>
                </c:pt>
                <c:pt idx="182">
                  <c:v>62300</c:v>
                </c:pt>
                <c:pt idx="183">
                  <c:v>63400</c:v>
                </c:pt>
                <c:pt idx="184">
                  <c:v>64400</c:v>
                </c:pt>
                <c:pt idx="185">
                  <c:v>64700</c:v>
                </c:pt>
                <c:pt idx="186">
                  <c:v>65100</c:v>
                </c:pt>
                <c:pt idx="187">
                  <c:v>65200</c:v>
                </c:pt>
                <c:pt idx="188">
                  <c:v>66400</c:v>
                </c:pt>
                <c:pt idx="189">
                  <c:v>66000</c:v>
                </c:pt>
                <c:pt idx="190">
                  <c:v>68200</c:v>
                </c:pt>
                <c:pt idx="191">
                  <c:v>69300</c:v>
                </c:pt>
                <c:pt idx="192">
                  <c:v>69300</c:v>
                </c:pt>
                <c:pt idx="193">
                  <c:v>69400</c:v>
                </c:pt>
                <c:pt idx="194">
                  <c:v>71600</c:v>
                </c:pt>
                <c:pt idx="195">
                  <c:v>71400</c:v>
                </c:pt>
                <c:pt idx="196">
                  <c:v>72900</c:v>
                </c:pt>
                <c:pt idx="197">
                  <c:v>72500</c:v>
                </c:pt>
                <c:pt idx="198">
                  <c:v>72600</c:v>
                </c:pt>
                <c:pt idx="199">
                  <c:v>74300</c:v>
                </c:pt>
                <c:pt idx="200">
                  <c:v>74900</c:v>
                </c:pt>
                <c:pt idx="201">
                  <c:v>76100</c:v>
                </c:pt>
                <c:pt idx="202">
                  <c:v>75800</c:v>
                </c:pt>
                <c:pt idx="203">
                  <c:v>77000</c:v>
                </c:pt>
                <c:pt idx="204">
                  <c:v>78100</c:v>
                </c:pt>
                <c:pt idx="205">
                  <c:v>77100</c:v>
                </c:pt>
                <c:pt idx="206">
                  <c:v>78000</c:v>
                </c:pt>
                <c:pt idx="207">
                  <c:v>79900</c:v>
                </c:pt>
                <c:pt idx="208">
                  <c:v>79800</c:v>
                </c:pt>
                <c:pt idx="209">
                  <c:v>80500</c:v>
                </c:pt>
                <c:pt idx="210">
                  <c:v>80700</c:v>
                </c:pt>
                <c:pt idx="211">
                  <c:v>82000</c:v>
                </c:pt>
                <c:pt idx="212">
                  <c:v>81000</c:v>
                </c:pt>
                <c:pt idx="213">
                  <c:v>83600</c:v>
                </c:pt>
                <c:pt idx="214">
                  <c:v>84800</c:v>
                </c:pt>
                <c:pt idx="215">
                  <c:v>84500</c:v>
                </c:pt>
                <c:pt idx="216">
                  <c:v>86100</c:v>
                </c:pt>
                <c:pt idx="217">
                  <c:v>87300</c:v>
                </c:pt>
                <c:pt idx="218">
                  <c:v>89400</c:v>
                </c:pt>
                <c:pt idx="219">
                  <c:v>89900</c:v>
                </c:pt>
                <c:pt idx="220">
                  <c:v>91800</c:v>
                </c:pt>
                <c:pt idx="221">
                  <c:v>92500</c:v>
                </c:pt>
                <c:pt idx="222">
                  <c:v>93300</c:v>
                </c:pt>
                <c:pt idx="223">
                  <c:v>94800</c:v>
                </c:pt>
                <c:pt idx="224">
                  <c:v>96300</c:v>
                </c:pt>
                <c:pt idx="225">
                  <c:v>96500</c:v>
                </c:pt>
                <c:pt idx="226">
                  <c:v>98000</c:v>
                </c:pt>
                <c:pt idx="227">
                  <c:v>97100</c:v>
                </c:pt>
                <c:pt idx="228">
                  <c:v>101000</c:v>
                </c:pt>
                <c:pt idx="229">
                  <c:v>102000</c:v>
                </c:pt>
                <c:pt idx="230">
                  <c:v>103000</c:v>
                </c:pt>
                <c:pt idx="231">
                  <c:v>105000</c:v>
                </c:pt>
                <c:pt idx="232">
                  <c:v>107000</c:v>
                </c:pt>
                <c:pt idx="233">
                  <c:v>107000</c:v>
                </c:pt>
                <c:pt idx="234">
                  <c:v>109000</c:v>
                </c:pt>
                <c:pt idx="235">
                  <c:v>108000</c:v>
                </c:pt>
                <c:pt idx="236">
                  <c:v>109000</c:v>
                </c:pt>
                <c:pt idx="237">
                  <c:v>111000</c:v>
                </c:pt>
                <c:pt idx="238">
                  <c:v>110000</c:v>
                </c:pt>
                <c:pt idx="239">
                  <c:v>112000</c:v>
                </c:pt>
                <c:pt idx="240">
                  <c:v>113000</c:v>
                </c:pt>
                <c:pt idx="241">
                  <c:v>116000</c:v>
                </c:pt>
                <c:pt idx="242">
                  <c:v>116000</c:v>
                </c:pt>
                <c:pt idx="243">
                  <c:v>115000</c:v>
                </c:pt>
                <c:pt idx="244">
                  <c:v>117000</c:v>
                </c:pt>
                <c:pt idx="245">
                  <c:v>112000</c:v>
                </c:pt>
                <c:pt idx="246">
                  <c:v>110000</c:v>
                </c:pt>
                <c:pt idx="247">
                  <c:v>113000</c:v>
                </c:pt>
                <c:pt idx="248">
                  <c:v>111000</c:v>
                </c:pt>
                <c:pt idx="249">
                  <c:v>108000</c:v>
                </c:pt>
                <c:pt idx="250">
                  <c:v>108000</c:v>
                </c:pt>
                <c:pt idx="251">
                  <c:v>109000</c:v>
                </c:pt>
                <c:pt idx="252">
                  <c:v>110000</c:v>
                </c:pt>
                <c:pt idx="253">
                  <c:v>109000</c:v>
                </c:pt>
                <c:pt idx="254">
                  <c:v>110000</c:v>
                </c:pt>
                <c:pt idx="255">
                  <c:v>108000</c:v>
                </c:pt>
                <c:pt idx="256">
                  <c:v>108000</c:v>
                </c:pt>
                <c:pt idx="257">
                  <c:v>107000</c:v>
                </c:pt>
                <c:pt idx="258">
                  <c:v>111000</c:v>
                </c:pt>
                <c:pt idx="259">
                  <c:v>109000</c:v>
                </c:pt>
                <c:pt idx="260">
                  <c:v>108000</c:v>
                </c:pt>
                <c:pt idx="261">
                  <c:v>108000</c:v>
                </c:pt>
                <c:pt idx="262">
                  <c:v>107000</c:v>
                </c:pt>
                <c:pt idx="263">
                  <c:v>108000</c:v>
                </c:pt>
                <c:pt idx="264">
                  <c:v>108000</c:v>
                </c:pt>
                <c:pt idx="265">
                  <c:v>107000</c:v>
                </c:pt>
                <c:pt idx="266">
                  <c:v>107000</c:v>
                </c:pt>
                <c:pt idx="267">
                  <c:v>106000</c:v>
                </c:pt>
                <c:pt idx="268">
                  <c:v>105000</c:v>
                </c:pt>
                <c:pt idx="269">
                  <c:v>105000</c:v>
                </c:pt>
                <c:pt idx="270">
                  <c:v>104000</c:v>
                </c:pt>
                <c:pt idx="271">
                  <c:v>102000</c:v>
                </c:pt>
                <c:pt idx="272">
                  <c:v>105000</c:v>
                </c:pt>
                <c:pt idx="273">
                  <c:v>103000</c:v>
                </c:pt>
                <c:pt idx="274">
                  <c:v>104000</c:v>
                </c:pt>
                <c:pt idx="275">
                  <c:v>102000</c:v>
                </c:pt>
                <c:pt idx="276">
                  <c:v>101000</c:v>
                </c:pt>
                <c:pt idx="277">
                  <c:v>98700</c:v>
                </c:pt>
                <c:pt idx="278">
                  <c:v>97800</c:v>
                </c:pt>
                <c:pt idx="279">
                  <c:v>97300</c:v>
                </c:pt>
                <c:pt idx="280">
                  <c:v>95500</c:v>
                </c:pt>
                <c:pt idx="281">
                  <c:v>95300</c:v>
                </c:pt>
                <c:pt idx="282">
                  <c:v>95600</c:v>
                </c:pt>
                <c:pt idx="283">
                  <c:v>94500</c:v>
                </c:pt>
                <c:pt idx="284">
                  <c:v>92000</c:v>
                </c:pt>
                <c:pt idx="285">
                  <c:v>91200</c:v>
                </c:pt>
                <c:pt idx="286">
                  <c:v>89700</c:v>
                </c:pt>
                <c:pt idx="287">
                  <c:v>88400</c:v>
                </c:pt>
                <c:pt idx="288">
                  <c:v>85800</c:v>
                </c:pt>
                <c:pt idx="289">
                  <c:v>85300</c:v>
                </c:pt>
                <c:pt idx="290">
                  <c:v>83300</c:v>
                </c:pt>
                <c:pt idx="291">
                  <c:v>82700</c:v>
                </c:pt>
                <c:pt idx="292">
                  <c:v>81100</c:v>
                </c:pt>
                <c:pt idx="293">
                  <c:v>80100</c:v>
                </c:pt>
                <c:pt idx="294">
                  <c:v>78300</c:v>
                </c:pt>
                <c:pt idx="295">
                  <c:v>76800</c:v>
                </c:pt>
                <c:pt idx="296">
                  <c:v>75800</c:v>
                </c:pt>
                <c:pt idx="297">
                  <c:v>74100</c:v>
                </c:pt>
                <c:pt idx="298">
                  <c:v>71900</c:v>
                </c:pt>
                <c:pt idx="299">
                  <c:v>72800</c:v>
                </c:pt>
                <c:pt idx="300">
                  <c:v>69300</c:v>
                </c:pt>
                <c:pt idx="301">
                  <c:v>68500</c:v>
                </c:pt>
                <c:pt idx="302">
                  <c:v>66600</c:v>
                </c:pt>
                <c:pt idx="303">
                  <c:v>65600</c:v>
                </c:pt>
                <c:pt idx="304">
                  <c:v>63500</c:v>
                </c:pt>
                <c:pt idx="305">
                  <c:v>61900</c:v>
                </c:pt>
                <c:pt idx="306">
                  <c:v>61800</c:v>
                </c:pt>
                <c:pt idx="307">
                  <c:v>59900</c:v>
                </c:pt>
                <c:pt idx="308">
                  <c:v>58400</c:v>
                </c:pt>
                <c:pt idx="309">
                  <c:v>57500</c:v>
                </c:pt>
                <c:pt idx="310">
                  <c:v>55800</c:v>
                </c:pt>
                <c:pt idx="311">
                  <c:v>55100</c:v>
                </c:pt>
                <c:pt idx="312">
                  <c:v>53300</c:v>
                </c:pt>
                <c:pt idx="313">
                  <c:v>52500</c:v>
                </c:pt>
                <c:pt idx="314">
                  <c:v>51300</c:v>
                </c:pt>
                <c:pt idx="315">
                  <c:v>50000</c:v>
                </c:pt>
                <c:pt idx="316">
                  <c:v>48500</c:v>
                </c:pt>
                <c:pt idx="317">
                  <c:v>47600</c:v>
                </c:pt>
                <c:pt idx="318">
                  <c:v>46400</c:v>
                </c:pt>
                <c:pt idx="319">
                  <c:v>45500</c:v>
                </c:pt>
                <c:pt idx="320">
                  <c:v>44900</c:v>
                </c:pt>
                <c:pt idx="321">
                  <c:v>43600</c:v>
                </c:pt>
                <c:pt idx="322">
                  <c:v>43500</c:v>
                </c:pt>
                <c:pt idx="323">
                  <c:v>44300</c:v>
                </c:pt>
                <c:pt idx="324">
                  <c:v>42900</c:v>
                </c:pt>
                <c:pt idx="325">
                  <c:v>41500</c:v>
                </c:pt>
                <c:pt idx="326">
                  <c:v>41100</c:v>
                </c:pt>
                <c:pt idx="327">
                  <c:v>40200</c:v>
                </c:pt>
                <c:pt idx="328">
                  <c:v>39300</c:v>
                </c:pt>
                <c:pt idx="329">
                  <c:v>38900</c:v>
                </c:pt>
                <c:pt idx="330">
                  <c:v>38100</c:v>
                </c:pt>
                <c:pt idx="331">
                  <c:v>36900</c:v>
                </c:pt>
                <c:pt idx="332">
                  <c:v>36900</c:v>
                </c:pt>
                <c:pt idx="333">
                  <c:v>35500</c:v>
                </c:pt>
                <c:pt idx="334">
                  <c:v>35400</c:v>
                </c:pt>
                <c:pt idx="335">
                  <c:v>34800</c:v>
                </c:pt>
                <c:pt idx="336">
                  <c:v>34600</c:v>
                </c:pt>
                <c:pt idx="337">
                  <c:v>34300</c:v>
                </c:pt>
                <c:pt idx="338">
                  <c:v>31800</c:v>
                </c:pt>
                <c:pt idx="339">
                  <c:v>32400</c:v>
                </c:pt>
                <c:pt idx="340">
                  <c:v>31500</c:v>
                </c:pt>
                <c:pt idx="341">
                  <c:v>31000</c:v>
                </c:pt>
                <c:pt idx="342">
                  <c:v>32400</c:v>
                </c:pt>
                <c:pt idx="343">
                  <c:v>33500</c:v>
                </c:pt>
                <c:pt idx="344">
                  <c:v>32000</c:v>
                </c:pt>
                <c:pt idx="345">
                  <c:v>30900</c:v>
                </c:pt>
                <c:pt idx="346">
                  <c:v>31600</c:v>
                </c:pt>
                <c:pt idx="347">
                  <c:v>31200</c:v>
                </c:pt>
                <c:pt idx="348">
                  <c:v>30400</c:v>
                </c:pt>
                <c:pt idx="349">
                  <c:v>30500</c:v>
                </c:pt>
                <c:pt idx="350">
                  <c:v>30000</c:v>
                </c:pt>
                <c:pt idx="351">
                  <c:v>29200</c:v>
                </c:pt>
                <c:pt idx="352">
                  <c:v>29200</c:v>
                </c:pt>
                <c:pt idx="353">
                  <c:v>28900</c:v>
                </c:pt>
                <c:pt idx="354">
                  <c:v>28300</c:v>
                </c:pt>
                <c:pt idx="355">
                  <c:v>28300</c:v>
                </c:pt>
                <c:pt idx="356">
                  <c:v>26400</c:v>
                </c:pt>
                <c:pt idx="357">
                  <c:v>25700</c:v>
                </c:pt>
                <c:pt idx="358">
                  <c:v>25600</c:v>
                </c:pt>
                <c:pt idx="359">
                  <c:v>25800</c:v>
                </c:pt>
                <c:pt idx="360">
                  <c:v>26400</c:v>
                </c:pt>
                <c:pt idx="361">
                  <c:v>25100</c:v>
                </c:pt>
                <c:pt idx="362">
                  <c:v>26400</c:v>
                </c:pt>
                <c:pt idx="363">
                  <c:v>26300</c:v>
                </c:pt>
                <c:pt idx="364">
                  <c:v>25700</c:v>
                </c:pt>
                <c:pt idx="365">
                  <c:v>25400</c:v>
                </c:pt>
                <c:pt idx="366">
                  <c:v>25100</c:v>
                </c:pt>
                <c:pt idx="367">
                  <c:v>27900</c:v>
                </c:pt>
                <c:pt idx="368">
                  <c:v>27000</c:v>
                </c:pt>
                <c:pt idx="369">
                  <c:v>26800</c:v>
                </c:pt>
                <c:pt idx="370">
                  <c:v>26700</c:v>
                </c:pt>
                <c:pt idx="371">
                  <c:v>26000</c:v>
                </c:pt>
                <c:pt idx="372">
                  <c:v>25700</c:v>
                </c:pt>
                <c:pt idx="373">
                  <c:v>26200</c:v>
                </c:pt>
                <c:pt idx="374">
                  <c:v>25300</c:v>
                </c:pt>
                <c:pt idx="375">
                  <c:v>25000</c:v>
                </c:pt>
                <c:pt idx="376">
                  <c:v>25600</c:v>
                </c:pt>
                <c:pt idx="377">
                  <c:v>25100</c:v>
                </c:pt>
                <c:pt idx="378">
                  <c:v>24500</c:v>
                </c:pt>
                <c:pt idx="379">
                  <c:v>24900</c:v>
                </c:pt>
                <c:pt idx="380">
                  <c:v>24100</c:v>
                </c:pt>
                <c:pt idx="381">
                  <c:v>24600</c:v>
                </c:pt>
                <c:pt idx="382">
                  <c:v>24400</c:v>
                </c:pt>
                <c:pt idx="383">
                  <c:v>24200</c:v>
                </c:pt>
                <c:pt idx="384">
                  <c:v>23900</c:v>
                </c:pt>
                <c:pt idx="385">
                  <c:v>24200</c:v>
                </c:pt>
                <c:pt idx="386">
                  <c:v>23400</c:v>
                </c:pt>
                <c:pt idx="387">
                  <c:v>22900</c:v>
                </c:pt>
                <c:pt idx="388">
                  <c:v>22900</c:v>
                </c:pt>
                <c:pt idx="389">
                  <c:v>23300</c:v>
                </c:pt>
                <c:pt idx="390">
                  <c:v>22700</c:v>
                </c:pt>
                <c:pt idx="391">
                  <c:v>22200</c:v>
                </c:pt>
                <c:pt idx="392">
                  <c:v>23000</c:v>
                </c:pt>
                <c:pt idx="393">
                  <c:v>23700</c:v>
                </c:pt>
                <c:pt idx="394">
                  <c:v>21900</c:v>
                </c:pt>
                <c:pt idx="395">
                  <c:v>22100</c:v>
                </c:pt>
                <c:pt idx="396">
                  <c:v>21900</c:v>
                </c:pt>
                <c:pt idx="397">
                  <c:v>21300</c:v>
                </c:pt>
                <c:pt idx="398">
                  <c:v>21600</c:v>
                </c:pt>
                <c:pt idx="399">
                  <c:v>21900</c:v>
                </c:pt>
                <c:pt idx="400">
                  <c:v>21500</c:v>
                </c:pt>
                <c:pt idx="401">
                  <c:v>21800</c:v>
                </c:pt>
                <c:pt idx="402">
                  <c:v>22400</c:v>
                </c:pt>
                <c:pt idx="403">
                  <c:v>22400</c:v>
                </c:pt>
                <c:pt idx="404">
                  <c:v>22600</c:v>
                </c:pt>
                <c:pt idx="405">
                  <c:v>22400</c:v>
                </c:pt>
                <c:pt idx="406">
                  <c:v>21500</c:v>
                </c:pt>
                <c:pt idx="407">
                  <c:v>20900</c:v>
                </c:pt>
                <c:pt idx="408">
                  <c:v>20700</c:v>
                </c:pt>
                <c:pt idx="409">
                  <c:v>20900</c:v>
                </c:pt>
                <c:pt idx="410">
                  <c:v>20100</c:v>
                </c:pt>
                <c:pt idx="411">
                  <c:v>20300</c:v>
                </c:pt>
                <c:pt idx="412">
                  <c:v>20400</c:v>
                </c:pt>
                <c:pt idx="413">
                  <c:v>19900</c:v>
                </c:pt>
                <c:pt idx="414">
                  <c:v>19500</c:v>
                </c:pt>
                <c:pt idx="415">
                  <c:v>20200</c:v>
                </c:pt>
                <c:pt idx="416">
                  <c:v>20700</c:v>
                </c:pt>
                <c:pt idx="417">
                  <c:v>19500</c:v>
                </c:pt>
                <c:pt idx="418">
                  <c:v>19500</c:v>
                </c:pt>
                <c:pt idx="419">
                  <c:v>19600</c:v>
                </c:pt>
                <c:pt idx="420">
                  <c:v>19200</c:v>
                </c:pt>
                <c:pt idx="421">
                  <c:v>19700</c:v>
                </c:pt>
                <c:pt idx="422">
                  <c:v>19400</c:v>
                </c:pt>
                <c:pt idx="423">
                  <c:v>19100</c:v>
                </c:pt>
                <c:pt idx="424">
                  <c:v>18800</c:v>
                </c:pt>
                <c:pt idx="425">
                  <c:v>18800</c:v>
                </c:pt>
                <c:pt idx="426">
                  <c:v>18900</c:v>
                </c:pt>
                <c:pt idx="427">
                  <c:v>18700</c:v>
                </c:pt>
                <c:pt idx="428">
                  <c:v>18800</c:v>
                </c:pt>
                <c:pt idx="429">
                  <c:v>18900</c:v>
                </c:pt>
                <c:pt idx="430">
                  <c:v>19100</c:v>
                </c:pt>
                <c:pt idx="431">
                  <c:v>18400</c:v>
                </c:pt>
                <c:pt idx="432">
                  <c:v>18400</c:v>
                </c:pt>
                <c:pt idx="433">
                  <c:v>18400</c:v>
                </c:pt>
                <c:pt idx="434">
                  <c:v>18100</c:v>
                </c:pt>
                <c:pt idx="435">
                  <c:v>17900</c:v>
                </c:pt>
                <c:pt idx="436">
                  <c:v>17900</c:v>
                </c:pt>
                <c:pt idx="437">
                  <c:v>17600</c:v>
                </c:pt>
                <c:pt idx="438">
                  <c:v>17600</c:v>
                </c:pt>
                <c:pt idx="439">
                  <c:v>17600</c:v>
                </c:pt>
                <c:pt idx="440">
                  <c:v>17600</c:v>
                </c:pt>
                <c:pt idx="441">
                  <c:v>17300</c:v>
                </c:pt>
                <c:pt idx="442">
                  <c:v>17500</c:v>
                </c:pt>
                <c:pt idx="443">
                  <c:v>16900</c:v>
                </c:pt>
                <c:pt idx="444">
                  <c:v>17500</c:v>
                </c:pt>
                <c:pt idx="445">
                  <c:v>17100</c:v>
                </c:pt>
                <c:pt idx="446">
                  <c:v>17000</c:v>
                </c:pt>
                <c:pt idx="447">
                  <c:v>16900</c:v>
                </c:pt>
                <c:pt idx="448">
                  <c:v>16800</c:v>
                </c:pt>
                <c:pt idx="449">
                  <c:v>16400</c:v>
                </c:pt>
                <c:pt idx="450">
                  <c:v>16400</c:v>
                </c:pt>
                <c:pt idx="451">
                  <c:v>16500</c:v>
                </c:pt>
                <c:pt idx="452">
                  <c:v>16600</c:v>
                </c:pt>
                <c:pt idx="453">
                  <c:v>16300</c:v>
                </c:pt>
                <c:pt idx="454">
                  <c:v>16300</c:v>
                </c:pt>
                <c:pt idx="455">
                  <c:v>16400</c:v>
                </c:pt>
                <c:pt idx="456">
                  <c:v>16700</c:v>
                </c:pt>
                <c:pt idx="457">
                  <c:v>16200</c:v>
                </c:pt>
                <c:pt idx="458">
                  <c:v>16200</c:v>
                </c:pt>
                <c:pt idx="459">
                  <c:v>16200</c:v>
                </c:pt>
                <c:pt idx="460">
                  <c:v>16100</c:v>
                </c:pt>
                <c:pt idx="461">
                  <c:v>16200</c:v>
                </c:pt>
                <c:pt idx="462">
                  <c:v>15900</c:v>
                </c:pt>
                <c:pt idx="463">
                  <c:v>15500</c:v>
                </c:pt>
                <c:pt idx="464">
                  <c:v>15600</c:v>
                </c:pt>
                <c:pt idx="465">
                  <c:v>13800</c:v>
                </c:pt>
                <c:pt idx="466">
                  <c:v>13500</c:v>
                </c:pt>
                <c:pt idx="467">
                  <c:v>13400</c:v>
                </c:pt>
                <c:pt idx="468">
                  <c:v>13200</c:v>
                </c:pt>
                <c:pt idx="469">
                  <c:v>13600</c:v>
                </c:pt>
                <c:pt idx="470">
                  <c:v>13800</c:v>
                </c:pt>
                <c:pt idx="471">
                  <c:v>13700</c:v>
                </c:pt>
                <c:pt idx="472">
                  <c:v>13700</c:v>
                </c:pt>
                <c:pt idx="473">
                  <c:v>13700</c:v>
                </c:pt>
                <c:pt idx="474">
                  <c:v>13800</c:v>
                </c:pt>
                <c:pt idx="475">
                  <c:v>13500</c:v>
                </c:pt>
                <c:pt idx="476">
                  <c:v>13700</c:v>
                </c:pt>
                <c:pt idx="477">
                  <c:v>13800</c:v>
                </c:pt>
                <c:pt idx="478">
                  <c:v>13500</c:v>
                </c:pt>
                <c:pt idx="479">
                  <c:v>13700</c:v>
                </c:pt>
                <c:pt idx="480">
                  <c:v>13600</c:v>
                </c:pt>
                <c:pt idx="481">
                  <c:v>13600</c:v>
                </c:pt>
                <c:pt idx="482">
                  <c:v>13400</c:v>
                </c:pt>
                <c:pt idx="483">
                  <c:v>13500</c:v>
                </c:pt>
                <c:pt idx="484">
                  <c:v>13600</c:v>
                </c:pt>
                <c:pt idx="485">
                  <c:v>13300</c:v>
                </c:pt>
                <c:pt idx="486">
                  <c:v>13200</c:v>
                </c:pt>
                <c:pt idx="487">
                  <c:v>12900</c:v>
                </c:pt>
                <c:pt idx="488">
                  <c:v>13000</c:v>
                </c:pt>
                <c:pt idx="489">
                  <c:v>13100</c:v>
                </c:pt>
                <c:pt idx="490">
                  <c:v>12700</c:v>
                </c:pt>
                <c:pt idx="491">
                  <c:v>12800</c:v>
                </c:pt>
                <c:pt idx="492">
                  <c:v>12700</c:v>
                </c:pt>
                <c:pt idx="493">
                  <c:v>12500</c:v>
                </c:pt>
                <c:pt idx="494">
                  <c:v>12700</c:v>
                </c:pt>
                <c:pt idx="495">
                  <c:v>12500</c:v>
                </c:pt>
                <c:pt idx="496">
                  <c:v>12300</c:v>
                </c:pt>
                <c:pt idx="497">
                  <c:v>12300</c:v>
                </c:pt>
                <c:pt idx="498">
                  <c:v>12200</c:v>
                </c:pt>
                <c:pt idx="499">
                  <c:v>12200</c:v>
                </c:pt>
                <c:pt idx="500">
                  <c:v>12100</c:v>
                </c:pt>
                <c:pt idx="501">
                  <c:v>12200</c:v>
                </c:pt>
                <c:pt idx="502">
                  <c:v>11600</c:v>
                </c:pt>
                <c:pt idx="503">
                  <c:v>12000</c:v>
                </c:pt>
                <c:pt idx="504">
                  <c:v>11900</c:v>
                </c:pt>
                <c:pt idx="505">
                  <c:v>11800</c:v>
                </c:pt>
                <c:pt idx="506">
                  <c:v>11600</c:v>
                </c:pt>
                <c:pt idx="507">
                  <c:v>10600</c:v>
                </c:pt>
                <c:pt idx="508">
                  <c:v>9990</c:v>
                </c:pt>
                <c:pt idx="509">
                  <c:v>11100</c:v>
                </c:pt>
                <c:pt idx="510">
                  <c:v>11800</c:v>
                </c:pt>
                <c:pt idx="511">
                  <c:v>10500</c:v>
                </c:pt>
                <c:pt idx="512">
                  <c:v>10700</c:v>
                </c:pt>
                <c:pt idx="513">
                  <c:v>11300</c:v>
                </c:pt>
                <c:pt idx="514">
                  <c:v>11300</c:v>
                </c:pt>
                <c:pt idx="515">
                  <c:v>11100</c:v>
                </c:pt>
                <c:pt idx="516">
                  <c:v>10100</c:v>
                </c:pt>
                <c:pt idx="517">
                  <c:v>11600</c:v>
                </c:pt>
                <c:pt idx="518">
                  <c:v>11000</c:v>
                </c:pt>
                <c:pt idx="519">
                  <c:v>10600</c:v>
                </c:pt>
                <c:pt idx="520">
                  <c:v>10500</c:v>
                </c:pt>
                <c:pt idx="521">
                  <c:v>10500</c:v>
                </c:pt>
                <c:pt idx="522">
                  <c:v>10200</c:v>
                </c:pt>
                <c:pt idx="523">
                  <c:v>10200</c:v>
                </c:pt>
                <c:pt idx="524">
                  <c:v>10100</c:v>
                </c:pt>
                <c:pt idx="525">
                  <c:v>10100</c:v>
                </c:pt>
                <c:pt idx="526">
                  <c:v>10100</c:v>
                </c:pt>
                <c:pt idx="527">
                  <c:v>10000</c:v>
                </c:pt>
                <c:pt idx="528">
                  <c:v>10200</c:v>
                </c:pt>
                <c:pt idx="529">
                  <c:v>10300</c:v>
                </c:pt>
                <c:pt idx="530">
                  <c:v>10200</c:v>
                </c:pt>
                <c:pt idx="531">
                  <c:v>10200</c:v>
                </c:pt>
                <c:pt idx="532">
                  <c:v>10200</c:v>
                </c:pt>
                <c:pt idx="533">
                  <c:v>9950</c:v>
                </c:pt>
                <c:pt idx="534">
                  <c:v>9820</c:v>
                </c:pt>
                <c:pt idx="535">
                  <c:v>9740</c:v>
                </c:pt>
                <c:pt idx="536">
                  <c:v>9620</c:v>
                </c:pt>
                <c:pt idx="537">
                  <c:v>9540</c:v>
                </c:pt>
                <c:pt idx="538">
                  <c:v>9580</c:v>
                </c:pt>
                <c:pt idx="539">
                  <c:v>9540</c:v>
                </c:pt>
                <c:pt idx="540">
                  <c:v>9300</c:v>
                </c:pt>
                <c:pt idx="541">
                  <c:v>9500</c:v>
                </c:pt>
                <c:pt idx="542">
                  <c:v>9340</c:v>
                </c:pt>
                <c:pt idx="543">
                  <c:v>9340</c:v>
                </c:pt>
                <c:pt idx="544">
                  <c:v>9740</c:v>
                </c:pt>
                <c:pt idx="545">
                  <c:v>10100</c:v>
                </c:pt>
                <c:pt idx="546">
                  <c:v>9990</c:v>
                </c:pt>
                <c:pt idx="547">
                  <c:v>9900</c:v>
                </c:pt>
                <c:pt idx="548">
                  <c:v>9700</c:v>
                </c:pt>
                <c:pt idx="549">
                  <c:v>9780</c:v>
                </c:pt>
                <c:pt idx="550">
                  <c:v>9660</c:v>
                </c:pt>
                <c:pt idx="551">
                  <c:v>9340</c:v>
                </c:pt>
                <c:pt idx="552">
                  <c:v>9220</c:v>
                </c:pt>
                <c:pt idx="553">
                  <c:v>9220</c:v>
                </c:pt>
                <c:pt idx="554">
                  <c:v>9420</c:v>
                </c:pt>
                <c:pt idx="555">
                  <c:v>9060</c:v>
                </c:pt>
                <c:pt idx="556">
                  <c:v>9100</c:v>
                </c:pt>
                <c:pt idx="557">
                  <c:v>8980</c:v>
                </c:pt>
                <c:pt idx="558">
                  <c:v>9060</c:v>
                </c:pt>
                <c:pt idx="559">
                  <c:v>8790</c:v>
                </c:pt>
                <c:pt idx="560">
                  <c:v>8830</c:v>
                </c:pt>
                <c:pt idx="561">
                  <c:v>8720</c:v>
                </c:pt>
                <c:pt idx="562">
                  <c:v>8830</c:v>
                </c:pt>
                <c:pt idx="563">
                  <c:v>8500</c:v>
                </c:pt>
                <c:pt idx="564">
                  <c:v>8720</c:v>
                </c:pt>
                <c:pt idx="565">
                  <c:v>8460</c:v>
                </c:pt>
                <c:pt idx="566">
                  <c:v>8420</c:v>
                </c:pt>
                <c:pt idx="567">
                  <c:v>8570</c:v>
                </c:pt>
                <c:pt idx="568">
                  <c:v>8570</c:v>
                </c:pt>
                <c:pt idx="569">
                  <c:v>8380</c:v>
                </c:pt>
                <c:pt idx="570">
                  <c:v>8530</c:v>
                </c:pt>
                <c:pt idx="571">
                  <c:v>8570</c:v>
                </c:pt>
                <c:pt idx="572">
                  <c:v>8460</c:v>
                </c:pt>
                <c:pt idx="573">
                  <c:v>8380</c:v>
                </c:pt>
                <c:pt idx="574">
                  <c:v>8420</c:v>
                </c:pt>
                <c:pt idx="575">
                  <c:v>8380</c:v>
                </c:pt>
                <c:pt idx="576">
                  <c:v>8310</c:v>
                </c:pt>
                <c:pt idx="577">
                  <c:v>8200</c:v>
                </c:pt>
                <c:pt idx="578">
                  <c:v>8280</c:v>
                </c:pt>
                <c:pt idx="579">
                  <c:v>8310</c:v>
                </c:pt>
                <c:pt idx="580">
                  <c:v>8240</c:v>
                </c:pt>
                <c:pt idx="581">
                  <c:v>8030</c:v>
                </c:pt>
                <c:pt idx="582">
                  <c:v>8200</c:v>
                </c:pt>
                <c:pt idx="583">
                  <c:v>8060</c:v>
                </c:pt>
                <c:pt idx="584">
                  <c:v>8170</c:v>
                </c:pt>
                <c:pt idx="585">
                  <c:v>8240</c:v>
                </c:pt>
                <c:pt idx="586">
                  <c:v>8060</c:v>
                </c:pt>
                <c:pt idx="587">
                  <c:v>8240</c:v>
                </c:pt>
                <c:pt idx="588">
                  <c:v>8170</c:v>
                </c:pt>
                <c:pt idx="589">
                  <c:v>8170</c:v>
                </c:pt>
                <c:pt idx="590">
                  <c:v>8240</c:v>
                </c:pt>
                <c:pt idx="591">
                  <c:v>8130</c:v>
                </c:pt>
                <c:pt idx="592">
                  <c:v>7990</c:v>
                </c:pt>
                <c:pt idx="593">
                  <c:v>8200</c:v>
                </c:pt>
                <c:pt idx="594">
                  <c:v>8200</c:v>
                </c:pt>
                <c:pt idx="595">
                  <c:v>8240</c:v>
                </c:pt>
                <c:pt idx="596">
                  <c:v>8380</c:v>
                </c:pt>
                <c:pt idx="597">
                  <c:v>8130</c:v>
                </c:pt>
                <c:pt idx="598">
                  <c:v>8060</c:v>
                </c:pt>
                <c:pt idx="599">
                  <c:v>8170</c:v>
                </c:pt>
                <c:pt idx="600">
                  <c:v>8500</c:v>
                </c:pt>
                <c:pt idx="601">
                  <c:v>8280</c:v>
                </c:pt>
                <c:pt idx="602">
                  <c:v>8350</c:v>
                </c:pt>
                <c:pt idx="603">
                  <c:v>7920</c:v>
                </c:pt>
                <c:pt idx="604">
                  <c:v>6550</c:v>
                </c:pt>
                <c:pt idx="605">
                  <c:v>6290</c:v>
                </c:pt>
                <c:pt idx="606">
                  <c:v>6230</c:v>
                </c:pt>
                <c:pt idx="607">
                  <c:v>6550</c:v>
                </c:pt>
                <c:pt idx="608">
                  <c:v>6640</c:v>
                </c:pt>
                <c:pt idx="609">
                  <c:v>6710</c:v>
                </c:pt>
                <c:pt idx="610">
                  <c:v>6710</c:v>
                </c:pt>
                <c:pt idx="611">
                  <c:v>6680</c:v>
                </c:pt>
                <c:pt idx="612">
                  <c:v>6610</c:v>
                </c:pt>
                <c:pt idx="613">
                  <c:v>6640</c:v>
                </c:pt>
                <c:pt idx="614">
                  <c:v>6640</c:v>
                </c:pt>
                <c:pt idx="615">
                  <c:v>6770</c:v>
                </c:pt>
                <c:pt idx="616">
                  <c:v>6580</c:v>
                </c:pt>
                <c:pt idx="617">
                  <c:v>6580</c:v>
                </c:pt>
                <c:pt idx="618">
                  <c:v>6080</c:v>
                </c:pt>
                <c:pt idx="619">
                  <c:v>5400</c:v>
                </c:pt>
                <c:pt idx="620">
                  <c:v>4340</c:v>
                </c:pt>
                <c:pt idx="621">
                  <c:v>4170</c:v>
                </c:pt>
                <c:pt idx="622">
                  <c:v>3550</c:v>
                </c:pt>
                <c:pt idx="623">
                  <c:v>3450</c:v>
                </c:pt>
                <c:pt idx="624">
                  <c:v>3640</c:v>
                </c:pt>
                <c:pt idx="625">
                  <c:v>4280</c:v>
                </c:pt>
                <c:pt idx="626">
                  <c:v>4610</c:v>
                </c:pt>
                <c:pt idx="627">
                  <c:v>4570</c:v>
                </c:pt>
                <c:pt idx="628">
                  <c:v>4660</c:v>
                </c:pt>
                <c:pt idx="629">
                  <c:v>4640</c:v>
                </c:pt>
                <c:pt idx="630">
                  <c:v>4920</c:v>
                </c:pt>
                <c:pt idx="631">
                  <c:v>5430</c:v>
                </c:pt>
                <c:pt idx="632">
                  <c:v>5940</c:v>
                </c:pt>
                <c:pt idx="633">
                  <c:v>6000</c:v>
                </c:pt>
                <c:pt idx="634">
                  <c:v>6030</c:v>
                </c:pt>
                <c:pt idx="635">
                  <c:v>6050</c:v>
                </c:pt>
                <c:pt idx="636">
                  <c:v>6110</c:v>
                </c:pt>
                <c:pt idx="637">
                  <c:v>6140</c:v>
                </c:pt>
                <c:pt idx="638">
                  <c:v>6230</c:v>
                </c:pt>
                <c:pt idx="639">
                  <c:v>6370</c:v>
                </c:pt>
                <c:pt idx="640">
                  <c:v>6550</c:v>
                </c:pt>
                <c:pt idx="641">
                  <c:v>6550</c:v>
                </c:pt>
                <c:pt idx="642">
                  <c:v>7180</c:v>
                </c:pt>
                <c:pt idx="643">
                  <c:v>7250</c:v>
                </c:pt>
                <c:pt idx="644">
                  <c:v>7280</c:v>
                </c:pt>
                <c:pt idx="645">
                  <c:v>7180</c:v>
                </c:pt>
                <c:pt idx="646">
                  <c:v>7180</c:v>
                </c:pt>
                <c:pt idx="647">
                  <c:v>7150</c:v>
                </c:pt>
                <c:pt idx="648">
                  <c:v>7280</c:v>
                </c:pt>
                <c:pt idx="649">
                  <c:v>7250</c:v>
                </c:pt>
                <c:pt idx="650">
                  <c:v>7340</c:v>
                </c:pt>
                <c:pt idx="651">
                  <c:v>7440</c:v>
                </c:pt>
                <c:pt idx="652">
                  <c:v>7480</c:v>
                </c:pt>
                <c:pt idx="653">
                  <c:v>7440</c:v>
                </c:pt>
                <c:pt idx="654">
                  <c:v>7440</c:v>
                </c:pt>
                <c:pt idx="655">
                  <c:v>7580</c:v>
                </c:pt>
                <c:pt idx="656">
                  <c:v>7540</c:v>
                </c:pt>
                <c:pt idx="657">
                  <c:v>7640</c:v>
                </c:pt>
                <c:pt idx="658">
                  <c:v>7480</c:v>
                </c:pt>
                <c:pt idx="659">
                  <c:v>7610</c:v>
                </c:pt>
                <c:pt idx="660">
                  <c:v>7610</c:v>
                </c:pt>
                <c:pt idx="661">
                  <c:v>7610</c:v>
                </c:pt>
                <c:pt idx="662">
                  <c:v>7680</c:v>
                </c:pt>
                <c:pt idx="663">
                  <c:v>7610</c:v>
                </c:pt>
                <c:pt idx="664">
                  <c:v>7750</c:v>
                </c:pt>
                <c:pt idx="665">
                  <c:v>7680</c:v>
                </c:pt>
                <c:pt idx="666">
                  <c:v>7640</c:v>
                </c:pt>
                <c:pt idx="667">
                  <c:v>7680</c:v>
                </c:pt>
                <c:pt idx="668">
                  <c:v>7750</c:v>
                </c:pt>
                <c:pt idx="669">
                  <c:v>7780</c:v>
                </c:pt>
                <c:pt idx="670">
                  <c:v>7750</c:v>
                </c:pt>
                <c:pt idx="671">
                  <c:v>7710</c:v>
                </c:pt>
                <c:pt idx="672">
                  <c:v>7750</c:v>
                </c:pt>
                <c:pt idx="673">
                  <c:v>7680</c:v>
                </c:pt>
                <c:pt idx="674">
                  <c:v>7680</c:v>
                </c:pt>
                <c:pt idx="675">
                  <c:v>7750</c:v>
                </c:pt>
                <c:pt idx="676">
                  <c:v>7680</c:v>
                </c:pt>
                <c:pt idx="677">
                  <c:v>7680</c:v>
                </c:pt>
                <c:pt idx="678">
                  <c:v>7750</c:v>
                </c:pt>
                <c:pt idx="679">
                  <c:v>7680</c:v>
                </c:pt>
                <c:pt idx="680">
                  <c:v>7750</c:v>
                </c:pt>
                <c:pt idx="681">
                  <c:v>7750</c:v>
                </c:pt>
                <c:pt idx="682">
                  <c:v>7820</c:v>
                </c:pt>
                <c:pt idx="683">
                  <c:v>7820</c:v>
                </c:pt>
                <c:pt idx="684">
                  <c:v>7850</c:v>
                </c:pt>
                <c:pt idx="685">
                  <c:v>7750</c:v>
                </c:pt>
                <c:pt idx="686">
                  <c:v>7780</c:v>
                </c:pt>
                <c:pt idx="687">
                  <c:v>7780</c:v>
                </c:pt>
                <c:pt idx="688">
                  <c:v>7820</c:v>
                </c:pt>
                <c:pt idx="689">
                  <c:v>7820</c:v>
                </c:pt>
                <c:pt idx="690">
                  <c:v>7850</c:v>
                </c:pt>
                <c:pt idx="691">
                  <c:v>7780</c:v>
                </c:pt>
                <c:pt idx="692">
                  <c:v>7960</c:v>
                </c:pt>
                <c:pt idx="693">
                  <c:v>7850</c:v>
                </c:pt>
                <c:pt idx="694">
                  <c:v>7850</c:v>
                </c:pt>
                <c:pt idx="695">
                  <c:v>7960</c:v>
                </c:pt>
                <c:pt idx="696">
                  <c:v>7890</c:v>
                </c:pt>
                <c:pt idx="697">
                  <c:v>7990</c:v>
                </c:pt>
                <c:pt idx="698">
                  <c:v>7920</c:v>
                </c:pt>
                <c:pt idx="699">
                  <c:v>8030</c:v>
                </c:pt>
                <c:pt idx="700">
                  <c:v>7990</c:v>
                </c:pt>
                <c:pt idx="701">
                  <c:v>7920</c:v>
                </c:pt>
                <c:pt idx="702">
                  <c:v>7990</c:v>
                </c:pt>
                <c:pt idx="703">
                  <c:v>7920</c:v>
                </c:pt>
                <c:pt idx="704">
                  <c:v>7990</c:v>
                </c:pt>
                <c:pt idx="705">
                  <c:v>7960</c:v>
                </c:pt>
                <c:pt idx="706">
                  <c:v>7990</c:v>
                </c:pt>
                <c:pt idx="707">
                  <c:v>8130</c:v>
                </c:pt>
                <c:pt idx="708">
                  <c:v>7990</c:v>
                </c:pt>
                <c:pt idx="709">
                  <c:v>8060</c:v>
                </c:pt>
                <c:pt idx="710">
                  <c:v>7920</c:v>
                </c:pt>
                <c:pt idx="711">
                  <c:v>8060</c:v>
                </c:pt>
                <c:pt idx="712">
                  <c:v>7960</c:v>
                </c:pt>
                <c:pt idx="713">
                  <c:v>7920</c:v>
                </c:pt>
                <c:pt idx="714">
                  <c:v>8030</c:v>
                </c:pt>
                <c:pt idx="715">
                  <c:v>7890</c:v>
                </c:pt>
                <c:pt idx="716">
                  <c:v>7850</c:v>
                </c:pt>
                <c:pt idx="717">
                  <c:v>7990</c:v>
                </c:pt>
                <c:pt idx="718">
                  <c:v>7920</c:v>
                </c:pt>
                <c:pt idx="719">
                  <c:v>7990</c:v>
                </c:pt>
                <c:pt idx="720">
                  <c:v>7920</c:v>
                </c:pt>
                <c:pt idx="721">
                  <c:v>8030</c:v>
                </c:pt>
                <c:pt idx="722">
                  <c:v>7960</c:v>
                </c:pt>
                <c:pt idx="723">
                  <c:v>7890</c:v>
                </c:pt>
                <c:pt idx="724">
                  <c:v>7850</c:v>
                </c:pt>
                <c:pt idx="725">
                  <c:v>7890</c:v>
                </c:pt>
                <c:pt idx="726">
                  <c:v>7850</c:v>
                </c:pt>
                <c:pt idx="727">
                  <c:v>7890</c:v>
                </c:pt>
                <c:pt idx="728">
                  <c:v>7890</c:v>
                </c:pt>
                <c:pt idx="729">
                  <c:v>7920</c:v>
                </c:pt>
                <c:pt idx="730">
                  <c:v>7850</c:v>
                </c:pt>
                <c:pt idx="731">
                  <c:v>7850</c:v>
                </c:pt>
                <c:pt idx="732">
                  <c:v>7850</c:v>
                </c:pt>
                <c:pt idx="733">
                  <c:v>7960</c:v>
                </c:pt>
                <c:pt idx="734">
                  <c:v>7850</c:v>
                </c:pt>
                <c:pt idx="735">
                  <c:v>7820</c:v>
                </c:pt>
                <c:pt idx="736">
                  <c:v>7890</c:v>
                </c:pt>
                <c:pt idx="737">
                  <c:v>7960</c:v>
                </c:pt>
                <c:pt idx="738">
                  <c:v>7890</c:v>
                </c:pt>
                <c:pt idx="739">
                  <c:v>7750</c:v>
                </c:pt>
                <c:pt idx="740">
                  <c:v>7820</c:v>
                </c:pt>
                <c:pt idx="741">
                  <c:v>7710</c:v>
                </c:pt>
                <c:pt idx="742">
                  <c:v>7820</c:v>
                </c:pt>
                <c:pt idx="743">
                  <c:v>7820</c:v>
                </c:pt>
                <c:pt idx="744">
                  <c:v>7710</c:v>
                </c:pt>
                <c:pt idx="745">
                  <c:v>7710</c:v>
                </c:pt>
                <c:pt idx="746">
                  <c:v>7820</c:v>
                </c:pt>
                <c:pt idx="747">
                  <c:v>7750</c:v>
                </c:pt>
                <c:pt idx="748">
                  <c:v>7750</c:v>
                </c:pt>
                <c:pt idx="749">
                  <c:v>7680</c:v>
                </c:pt>
                <c:pt idx="750">
                  <c:v>7680</c:v>
                </c:pt>
                <c:pt idx="751">
                  <c:v>7640</c:v>
                </c:pt>
                <c:pt idx="752">
                  <c:v>7640</c:v>
                </c:pt>
                <c:pt idx="753">
                  <c:v>7680</c:v>
                </c:pt>
                <c:pt idx="754">
                  <c:v>7540</c:v>
                </c:pt>
                <c:pt idx="755">
                  <c:v>7640</c:v>
                </c:pt>
                <c:pt idx="756">
                  <c:v>7680</c:v>
                </c:pt>
                <c:pt idx="757">
                  <c:v>7680</c:v>
                </c:pt>
                <c:pt idx="758">
                  <c:v>7580</c:v>
                </c:pt>
                <c:pt idx="759">
                  <c:v>7610</c:v>
                </c:pt>
                <c:pt idx="760">
                  <c:v>7580</c:v>
                </c:pt>
                <c:pt idx="761">
                  <c:v>7510</c:v>
                </c:pt>
                <c:pt idx="762">
                  <c:v>7510</c:v>
                </c:pt>
                <c:pt idx="763">
                  <c:v>7540</c:v>
                </c:pt>
                <c:pt idx="764">
                  <c:v>7440</c:v>
                </c:pt>
                <c:pt idx="765">
                  <c:v>7480</c:v>
                </c:pt>
                <c:pt idx="766">
                  <c:v>7440</c:v>
                </c:pt>
                <c:pt idx="767">
                  <c:v>7410</c:v>
                </c:pt>
                <c:pt idx="768">
                  <c:v>7480</c:v>
                </c:pt>
                <c:pt idx="769">
                  <c:v>7340</c:v>
                </c:pt>
                <c:pt idx="770">
                  <c:v>7380</c:v>
                </c:pt>
                <c:pt idx="771">
                  <c:v>7440</c:v>
                </c:pt>
                <c:pt idx="772">
                  <c:v>7250</c:v>
                </c:pt>
                <c:pt idx="773">
                  <c:v>7250</c:v>
                </c:pt>
                <c:pt idx="774">
                  <c:v>7310</c:v>
                </c:pt>
                <c:pt idx="775">
                  <c:v>7210</c:v>
                </c:pt>
                <c:pt idx="776">
                  <c:v>7180</c:v>
                </c:pt>
                <c:pt idx="777">
                  <c:v>7250</c:v>
                </c:pt>
                <c:pt idx="778">
                  <c:v>7210</c:v>
                </c:pt>
                <c:pt idx="779">
                  <c:v>7210</c:v>
                </c:pt>
                <c:pt idx="780">
                  <c:v>7120</c:v>
                </c:pt>
                <c:pt idx="781">
                  <c:v>7020</c:v>
                </c:pt>
                <c:pt idx="782">
                  <c:v>6960</c:v>
                </c:pt>
                <c:pt idx="783">
                  <c:v>7050</c:v>
                </c:pt>
                <c:pt idx="784">
                  <c:v>7020</c:v>
                </c:pt>
                <c:pt idx="785">
                  <c:v>6960</c:v>
                </c:pt>
                <c:pt idx="786">
                  <c:v>6960</c:v>
                </c:pt>
                <c:pt idx="787">
                  <c:v>7020</c:v>
                </c:pt>
                <c:pt idx="788">
                  <c:v>6960</c:v>
                </c:pt>
                <c:pt idx="789">
                  <c:v>6860</c:v>
                </c:pt>
                <c:pt idx="790">
                  <c:v>6890</c:v>
                </c:pt>
                <c:pt idx="791">
                  <c:v>6770</c:v>
                </c:pt>
                <c:pt idx="792">
                  <c:v>6830</c:v>
                </c:pt>
                <c:pt idx="793">
                  <c:v>6740</c:v>
                </c:pt>
                <c:pt idx="794">
                  <c:v>6740</c:v>
                </c:pt>
                <c:pt idx="795">
                  <c:v>6680</c:v>
                </c:pt>
                <c:pt idx="796">
                  <c:v>6610</c:v>
                </c:pt>
                <c:pt idx="797">
                  <c:v>6640</c:v>
                </c:pt>
                <c:pt idx="798">
                  <c:v>6520</c:v>
                </c:pt>
                <c:pt idx="799">
                  <c:v>6460</c:v>
                </c:pt>
                <c:pt idx="800">
                  <c:v>6490</c:v>
                </c:pt>
                <c:pt idx="801">
                  <c:v>6550</c:v>
                </c:pt>
                <c:pt idx="802">
                  <c:v>6490</c:v>
                </c:pt>
                <c:pt idx="803">
                  <c:v>6550</c:v>
                </c:pt>
                <c:pt idx="804">
                  <c:v>6460</c:v>
                </c:pt>
                <c:pt idx="805">
                  <c:v>6400</c:v>
                </c:pt>
                <c:pt idx="806">
                  <c:v>6400</c:v>
                </c:pt>
                <c:pt idx="807">
                  <c:v>6370</c:v>
                </c:pt>
                <c:pt idx="808">
                  <c:v>6460</c:v>
                </c:pt>
                <c:pt idx="809">
                  <c:v>6200</c:v>
                </c:pt>
                <c:pt idx="810">
                  <c:v>6370</c:v>
                </c:pt>
                <c:pt idx="811">
                  <c:v>6320</c:v>
                </c:pt>
                <c:pt idx="812">
                  <c:v>6370</c:v>
                </c:pt>
                <c:pt idx="813">
                  <c:v>6320</c:v>
                </c:pt>
                <c:pt idx="814">
                  <c:v>6230</c:v>
                </c:pt>
                <c:pt idx="815">
                  <c:v>6110</c:v>
                </c:pt>
                <c:pt idx="816">
                  <c:v>5940</c:v>
                </c:pt>
                <c:pt idx="817">
                  <c:v>5940</c:v>
                </c:pt>
                <c:pt idx="818">
                  <c:v>5860</c:v>
                </c:pt>
                <c:pt idx="819">
                  <c:v>5940</c:v>
                </c:pt>
                <c:pt idx="820">
                  <c:v>6080</c:v>
                </c:pt>
                <c:pt idx="821">
                  <c:v>6000</c:v>
                </c:pt>
                <c:pt idx="822">
                  <c:v>5940</c:v>
                </c:pt>
                <c:pt idx="823">
                  <c:v>5940</c:v>
                </c:pt>
                <c:pt idx="824">
                  <c:v>5750</c:v>
                </c:pt>
                <c:pt idx="825">
                  <c:v>5800</c:v>
                </c:pt>
                <c:pt idx="826">
                  <c:v>5780</c:v>
                </c:pt>
                <c:pt idx="827">
                  <c:v>5830</c:v>
                </c:pt>
                <c:pt idx="828">
                  <c:v>5800</c:v>
                </c:pt>
                <c:pt idx="829">
                  <c:v>5830</c:v>
                </c:pt>
                <c:pt idx="830">
                  <c:v>5890</c:v>
                </c:pt>
                <c:pt idx="831">
                  <c:v>6000</c:v>
                </c:pt>
                <c:pt idx="832">
                  <c:v>5510</c:v>
                </c:pt>
                <c:pt idx="833">
                  <c:v>5530</c:v>
                </c:pt>
                <c:pt idx="834">
                  <c:v>5480</c:v>
                </c:pt>
                <c:pt idx="835">
                  <c:v>5480</c:v>
                </c:pt>
                <c:pt idx="836">
                  <c:v>5560</c:v>
                </c:pt>
                <c:pt idx="837">
                  <c:v>5480</c:v>
                </c:pt>
                <c:pt idx="838">
                  <c:v>5530</c:v>
                </c:pt>
                <c:pt idx="839">
                  <c:v>5560</c:v>
                </c:pt>
                <c:pt idx="840">
                  <c:v>5690</c:v>
                </c:pt>
                <c:pt idx="841">
                  <c:v>5800</c:v>
                </c:pt>
                <c:pt idx="842">
                  <c:v>5890</c:v>
                </c:pt>
                <c:pt idx="843">
                  <c:v>5830</c:v>
                </c:pt>
                <c:pt idx="844">
                  <c:v>5860</c:v>
                </c:pt>
                <c:pt idx="845">
                  <c:v>5860</c:v>
                </c:pt>
                <c:pt idx="846">
                  <c:v>5860</c:v>
                </c:pt>
                <c:pt idx="847">
                  <c:v>5780</c:v>
                </c:pt>
                <c:pt idx="848">
                  <c:v>5910</c:v>
                </c:pt>
                <c:pt idx="849">
                  <c:v>5860</c:v>
                </c:pt>
                <c:pt idx="850">
                  <c:v>5780</c:v>
                </c:pt>
                <c:pt idx="851">
                  <c:v>5890</c:v>
                </c:pt>
                <c:pt idx="852">
                  <c:v>5910</c:v>
                </c:pt>
                <c:pt idx="853">
                  <c:v>5970</c:v>
                </c:pt>
                <c:pt idx="854">
                  <c:v>6080</c:v>
                </c:pt>
                <c:pt idx="855">
                  <c:v>6110</c:v>
                </c:pt>
                <c:pt idx="856">
                  <c:v>6030</c:v>
                </c:pt>
                <c:pt idx="857">
                  <c:v>6170</c:v>
                </c:pt>
                <c:pt idx="858">
                  <c:v>6000</c:v>
                </c:pt>
                <c:pt idx="859">
                  <c:v>6140</c:v>
                </c:pt>
                <c:pt idx="860">
                  <c:v>6230</c:v>
                </c:pt>
                <c:pt idx="861">
                  <c:v>6140</c:v>
                </c:pt>
                <c:pt idx="862">
                  <c:v>6290</c:v>
                </c:pt>
                <c:pt idx="863">
                  <c:v>6290</c:v>
                </c:pt>
                <c:pt idx="864">
                  <c:v>6260</c:v>
                </c:pt>
                <c:pt idx="865">
                  <c:v>6370</c:v>
                </c:pt>
                <c:pt idx="866">
                  <c:v>6430</c:v>
                </c:pt>
                <c:pt idx="867">
                  <c:v>6490</c:v>
                </c:pt>
                <c:pt idx="868">
                  <c:v>6640</c:v>
                </c:pt>
                <c:pt idx="869">
                  <c:v>6680</c:v>
                </c:pt>
                <c:pt idx="870">
                  <c:v>6610</c:v>
                </c:pt>
                <c:pt idx="871">
                  <c:v>6710</c:v>
                </c:pt>
                <c:pt idx="872">
                  <c:v>6770</c:v>
                </c:pt>
                <c:pt idx="873">
                  <c:v>6800</c:v>
                </c:pt>
                <c:pt idx="874">
                  <c:v>6990</c:v>
                </c:pt>
                <c:pt idx="875">
                  <c:v>7210</c:v>
                </c:pt>
                <c:pt idx="876">
                  <c:v>7180</c:v>
                </c:pt>
                <c:pt idx="877">
                  <c:v>7210</c:v>
                </c:pt>
                <c:pt idx="878">
                  <c:v>7150</c:v>
                </c:pt>
                <c:pt idx="879">
                  <c:v>7340</c:v>
                </c:pt>
                <c:pt idx="880">
                  <c:v>7540</c:v>
                </c:pt>
                <c:pt idx="881">
                  <c:v>7680</c:v>
                </c:pt>
                <c:pt idx="882">
                  <c:v>7750</c:v>
                </c:pt>
                <c:pt idx="883">
                  <c:v>7820</c:v>
                </c:pt>
                <c:pt idx="884">
                  <c:v>7850</c:v>
                </c:pt>
                <c:pt idx="885">
                  <c:v>7960</c:v>
                </c:pt>
                <c:pt idx="886">
                  <c:v>7990</c:v>
                </c:pt>
                <c:pt idx="887">
                  <c:v>8350</c:v>
                </c:pt>
                <c:pt idx="888">
                  <c:v>8570</c:v>
                </c:pt>
                <c:pt idx="889">
                  <c:v>8720</c:v>
                </c:pt>
                <c:pt idx="890">
                  <c:v>8760</c:v>
                </c:pt>
                <c:pt idx="891">
                  <c:v>8640</c:v>
                </c:pt>
                <c:pt idx="892">
                  <c:v>8720</c:v>
                </c:pt>
                <c:pt idx="893">
                  <c:v>8910</c:v>
                </c:pt>
                <c:pt idx="894">
                  <c:v>8760</c:v>
                </c:pt>
                <c:pt idx="895">
                  <c:v>8950</c:v>
                </c:pt>
                <c:pt idx="896">
                  <c:v>8950</c:v>
                </c:pt>
                <c:pt idx="897">
                  <c:v>9020</c:v>
                </c:pt>
                <c:pt idx="898">
                  <c:v>9140</c:v>
                </c:pt>
                <c:pt idx="899">
                  <c:v>9100</c:v>
                </c:pt>
                <c:pt idx="900">
                  <c:v>9220</c:v>
                </c:pt>
                <c:pt idx="901">
                  <c:v>9220</c:v>
                </c:pt>
                <c:pt idx="902">
                  <c:v>9260</c:v>
                </c:pt>
                <c:pt idx="903">
                  <c:v>9420</c:v>
                </c:pt>
                <c:pt idx="904">
                  <c:v>9460</c:v>
                </c:pt>
                <c:pt idx="905">
                  <c:v>9540</c:v>
                </c:pt>
                <c:pt idx="906">
                  <c:v>9620</c:v>
                </c:pt>
                <c:pt idx="907">
                  <c:v>9740</c:v>
                </c:pt>
                <c:pt idx="908">
                  <c:v>9660</c:v>
                </c:pt>
                <c:pt idx="909">
                  <c:v>9780</c:v>
                </c:pt>
                <c:pt idx="910">
                  <c:v>10200</c:v>
                </c:pt>
                <c:pt idx="911">
                  <c:v>10200</c:v>
                </c:pt>
                <c:pt idx="912">
                  <c:v>9990</c:v>
                </c:pt>
                <c:pt idx="913">
                  <c:v>10200</c:v>
                </c:pt>
                <c:pt idx="914">
                  <c:v>10300</c:v>
                </c:pt>
                <c:pt idx="915">
                  <c:v>10600</c:v>
                </c:pt>
                <c:pt idx="916">
                  <c:v>10300</c:v>
                </c:pt>
                <c:pt idx="917">
                  <c:v>10900</c:v>
                </c:pt>
                <c:pt idx="918">
                  <c:v>11000</c:v>
                </c:pt>
                <c:pt idx="919">
                  <c:v>11000</c:v>
                </c:pt>
                <c:pt idx="920">
                  <c:v>10900</c:v>
                </c:pt>
                <c:pt idx="921">
                  <c:v>11300</c:v>
                </c:pt>
                <c:pt idx="922">
                  <c:v>11200</c:v>
                </c:pt>
                <c:pt idx="923">
                  <c:v>11300</c:v>
                </c:pt>
                <c:pt idx="924">
                  <c:v>11600</c:v>
                </c:pt>
                <c:pt idx="925">
                  <c:v>11800</c:v>
                </c:pt>
                <c:pt idx="926">
                  <c:v>11900</c:v>
                </c:pt>
                <c:pt idx="927">
                  <c:v>12200</c:v>
                </c:pt>
                <c:pt idx="928">
                  <c:v>12200</c:v>
                </c:pt>
                <c:pt idx="929">
                  <c:v>12500</c:v>
                </c:pt>
                <c:pt idx="930">
                  <c:v>12800</c:v>
                </c:pt>
                <c:pt idx="931">
                  <c:v>12800</c:v>
                </c:pt>
                <c:pt idx="932">
                  <c:v>12700</c:v>
                </c:pt>
                <c:pt idx="933">
                  <c:v>13200</c:v>
                </c:pt>
                <c:pt idx="934">
                  <c:v>13200</c:v>
                </c:pt>
                <c:pt idx="935">
                  <c:v>13400</c:v>
                </c:pt>
                <c:pt idx="936">
                  <c:v>13500</c:v>
                </c:pt>
                <c:pt idx="937">
                  <c:v>13500</c:v>
                </c:pt>
                <c:pt idx="938">
                  <c:v>13800</c:v>
                </c:pt>
                <c:pt idx="939">
                  <c:v>14000</c:v>
                </c:pt>
                <c:pt idx="940">
                  <c:v>13900</c:v>
                </c:pt>
                <c:pt idx="941">
                  <c:v>14000</c:v>
                </c:pt>
                <c:pt idx="942">
                  <c:v>14100</c:v>
                </c:pt>
                <c:pt idx="943">
                  <c:v>14500</c:v>
                </c:pt>
                <c:pt idx="944">
                  <c:v>14300</c:v>
                </c:pt>
                <c:pt idx="945">
                  <c:v>14100</c:v>
                </c:pt>
                <c:pt idx="946">
                  <c:v>14300</c:v>
                </c:pt>
                <c:pt idx="947">
                  <c:v>14500</c:v>
                </c:pt>
                <c:pt idx="948">
                  <c:v>14400</c:v>
                </c:pt>
                <c:pt idx="949">
                  <c:v>14400</c:v>
                </c:pt>
                <c:pt idx="950">
                  <c:v>14700</c:v>
                </c:pt>
                <c:pt idx="951">
                  <c:v>15000</c:v>
                </c:pt>
                <c:pt idx="952">
                  <c:v>14900</c:v>
                </c:pt>
                <c:pt idx="953">
                  <c:v>14700</c:v>
                </c:pt>
                <c:pt idx="954">
                  <c:v>14800</c:v>
                </c:pt>
                <c:pt idx="955">
                  <c:v>14900</c:v>
                </c:pt>
                <c:pt idx="956">
                  <c:v>14900</c:v>
                </c:pt>
                <c:pt idx="957">
                  <c:v>15000</c:v>
                </c:pt>
                <c:pt idx="958">
                  <c:v>15200</c:v>
                </c:pt>
                <c:pt idx="959">
                  <c:v>15100</c:v>
                </c:pt>
                <c:pt idx="960">
                  <c:v>15200</c:v>
                </c:pt>
                <c:pt idx="961">
                  <c:v>15200</c:v>
                </c:pt>
                <c:pt idx="962">
                  <c:v>15200</c:v>
                </c:pt>
                <c:pt idx="963">
                  <c:v>15200</c:v>
                </c:pt>
                <c:pt idx="964">
                  <c:v>15500</c:v>
                </c:pt>
                <c:pt idx="965">
                  <c:v>15400</c:v>
                </c:pt>
                <c:pt idx="966">
                  <c:v>15500</c:v>
                </c:pt>
                <c:pt idx="967">
                  <c:v>15800</c:v>
                </c:pt>
                <c:pt idx="968">
                  <c:v>15600</c:v>
                </c:pt>
                <c:pt idx="969">
                  <c:v>15600</c:v>
                </c:pt>
                <c:pt idx="970">
                  <c:v>15800</c:v>
                </c:pt>
                <c:pt idx="971">
                  <c:v>15800</c:v>
                </c:pt>
                <c:pt idx="972">
                  <c:v>16000</c:v>
                </c:pt>
                <c:pt idx="973">
                  <c:v>16000</c:v>
                </c:pt>
                <c:pt idx="974">
                  <c:v>16000</c:v>
                </c:pt>
                <c:pt idx="975">
                  <c:v>16200</c:v>
                </c:pt>
                <c:pt idx="976">
                  <c:v>16400</c:v>
                </c:pt>
                <c:pt idx="977">
                  <c:v>16400</c:v>
                </c:pt>
                <c:pt idx="978">
                  <c:v>16400</c:v>
                </c:pt>
                <c:pt idx="979">
                  <c:v>16600</c:v>
                </c:pt>
                <c:pt idx="980">
                  <c:v>16600</c:v>
                </c:pt>
                <c:pt idx="981">
                  <c:v>16600</c:v>
                </c:pt>
                <c:pt idx="982">
                  <c:v>16700</c:v>
                </c:pt>
                <c:pt idx="983">
                  <c:v>17000</c:v>
                </c:pt>
                <c:pt idx="984">
                  <c:v>17000</c:v>
                </c:pt>
                <c:pt idx="985">
                  <c:v>17000</c:v>
                </c:pt>
                <c:pt idx="986">
                  <c:v>17200</c:v>
                </c:pt>
                <c:pt idx="987">
                  <c:v>17300</c:v>
                </c:pt>
                <c:pt idx="988">
                  <c:v>17300</c:v>
                </c:pt>
                <c:pt idx="989">
                  <c:v>17600</c:v>
                </c:pt>
                <c:pt idx="990">
                  <c:v>17500</c:v>
                </c:pt>
                <c:pt idx="991">
                  <c:v>17600</c:v>
                </c:pt>
                <c:pt idx="992">
                  <c:v>17800</c:v>
                </c:pt>
                <c:pt idx="993">
                  <c:v>17900</c:v>
                </c:pt>
                <c:pt idx="994">
                  <c:v>18300</c:v>
                </c:pt>
                <c:pt idx="995">
                  <c:v>18100</c:v>
                </c:pt>
                <c:pt idx="996">
                  <c:v>17300</c:v>
                </c:pt>
                <c:pt idx="997">
                  <c:v>17900</c:v>
                </c:pt>
                <c:pt idx="998">
                  <c:v>19500</c:v>
                </c:pt>
                <c:pt idx="999">
                  <c:v>19600</c:v>
                </c:pt>
                <c:pt idx="1000">
                  <c:v>19100</c:v>
                </c:pt>
                <c:pt idx="1001">
                  <c:v>19400</c:v>
                </c:pt>
                <c:pt idx="1002">
                  <c:v>19900</c:v>
                </c:pt>
                <c:pt idx="1003">
                  <c:v>19900</c:v>
                </c:pt>
                <c:pt idx="1004">
                  <c:v>19800</c:v>
                </c:pt>
                <c:pt idx="1005">
                  <c:v>20300</c:v>
                </c:pt>
                <c:pt idx="1006">
                  <c:v>20500</c:v>
                </c:pt>
                <c:pt idx="1007">
                  <c:v>20400</c:v>
                </c:pt>
                <c:pt idx="1008">
                  <c:v>20800</c:v>
                </c:pt>
                <c:pt idx="1009">
                  <c:v>21000</c:v>
                </c:pt>
                <c:pt idx="1010">
                  <c:v>21400</c:v>
                </c:pt>
                <c:pt idx="1011">
                  <c:v>21600</c:v>
                </c:pt>
                <c:pt idx="1012">
                  <c:v>21800</c:v>
                </c:pt>
                <c:pt idx="1013">
                  <c:v>22000</c:v>
                </c:pt>
                <c:pt idx="1014">
                  <c:v>22600</c:v>
                </c:pt>
                <c:pt idx="1015">
                  <c:v>23000</c:v>
                </c:pt>
                <c:pt idx="1016">
                  <c:v>23800</c:v>
                </c:pt>
                <c:pt idx="1017">
                  <c:v>23800</c:v>
                </c:pt>
                <c:pt idx="1018">
                  <c:v>24500</c:v>
                </c:pt>
                <c:pt idx="1019">
                  <c:v>24700</c:v>
                </c:pt>
                <c:pt idx="1020">
                  <c:v>24800</c:v>
                </c:pt>
                <c:pt idx="1021">
                  <c:v>25300</c:v>
                </c:pt>
                <c:pt idx="1022">
                  <c:v>25400</c:v>
                </c:pt>
                <c:pt idx="1023">
                  <c:v>25500</c:v>
                </c:pt>
                <c:pt idx="1024">
                  <c:v>25700</c:v>
                </c:pt>
                <c:pt idx="1025">
                  <c:v>25900</c:v>
                </c:pt>
                <c:pt idx="1026">
                  <c:v>26300</c:v>
                </c:pt>
                <c:pt idx="1027">
                  <c:v>26100</c:v>
                </c:pt>
                <c:pt idx="1028">
                  <c:v>26400</c:v>
                </c:pt>
                <c:pt idx="1029">
                  <c:v>26700</c:v>
                </c:pt>
                <c:pt idx="1030">
                  <c:v>26700</c:v>
                </c:pt>
                <c:pt idx="1031">
                  <c:v>26900</c:v>
                </c:pt>
                <c:pt idx="1032">
                  <c:v>27000</c:v>
                </c:pt>
                <c:pt idx="1033">
                  <c:v>27100</c:v>
                </c:pt>
                <c:pt idx="1034">
                  <c:v>27200</c:v>
                </c:pt>
                <c:pt idx="1035">
                  <c:v>27100</c:v>
                </c:pt>
                <c:pt idx="1036">
                  <c:v>27500</c:v>
                </c:pt>
                <c:pt idx="1037">
                  <c:v>27500</c:v>
                </c:pt>
                <c:pt idx="1038">
                  <c:v>27800</c:v>
                </c:pt>
                <c:pt idx="1039">
                  <c:v>28300</c:v>
                </c:pt>
                <c:pt idx="1040">
                  <c:v>28900</c:v>
                </c:pt>
                <c:pt idx="1041">
                  <c:v>28600</c:v>
                </c:pt>
                <c:pt idx="1042">
                  <c:v>28500</c:v>
                </c:pt>
                <c:pt idx="1043">
                  <c:v>28700</c:v>
                </c:pt>
                <c:pt idx="1044">
                  <c:v>28600</c:v>
                </c:pt>
                <c:pt idx="1045">
                  <c:v>28300</c:v>
                </c:pt>
                <c:pt idx="1046">
                  <c:v>28600</c:v>
                </c:pt>
                <c:pt idx="1047">
                  <c:v>28600</c:v>
                </c:pt>
                <c:pt idx="1048">
                  <c:v>28300</c:v>
                </c:pt>
                <c:pt idx="1049">
                  <c:v>28400</c:v>
                </c:pt>
                <c:pt idx="1050">
                  <c:v>28200</c:v>
                </c:pt>
                <c:pt idx="1051">
                  <c:v>28100</c:v>
                </c:pt>
                <c:pt idx="1052">
                  <c:v>28100</c:v>
                </c:pt>
                <c:pt idx="1053">
                  <c:v>28100</c:v>
                </c:pt>
                <c:pt idx="1054">
                  <c:v>28300</c:v>
                </c:pt>
                <c:pt idx="1055">
                  <c:v>28200</c:v>
                </c:pt>
                <c:pt idx="1056">
                  <c:v>28200</c:v>
                </c:pt>
                <c:pt idx="1057">
                  <c:v>28000</c:v>
                </c:pt>
                <c:pt idx="1058">
                  <c:v>28200</c:v>
                </c:pt>
                <c:pt idx="1059">
                  <c:v>28300</c:v>
                </c:pt>
                <c:pt idx="1060">
                  <c:v>28200</c:v>
                </c:pt>
                <c:pt idx="1061">
                  <c:v>28300</c:v>
                </c:pt>
                <c:pt idx="1062">
                  <c:v>28200</c:v>
                </c:pt>
                <c:pt idx="1063">
                  <c:v>28300</c:v>
                </c:pt>
                <c:pt idx="1064">
                  <c:v>28100</c:v>
                </c:pt>
                <c:pt idx="1065">
                  <c:v>28300</c:v>
                </c:pt>
                <c:pt idx="1066">
                  <c:v>28300</c:v>
                </c:pt>
                <c:pt idx="1067">
                  <c:v>28200</c:v>
                </c:pt>
                <c:pt idx="1068">
                  <c:v>28200</c:v>
                </c:pt>
                <c:pt idx="1069">
                  <c:v>28100</c:v>
                </c:pt>
                <c:pt idx="1070">
                  <c:v>28500</c:v>
                </c:pt>
                <c:pt idx="1071">
                  <c:v>28200</c:v>
                </c:pt>
                <c:pt idx="1072">
                  <c:v>28400</c:v>
                </c:pt>
                <c:pt idx="1073">
                  <c:v>28200</c:v>
                </c:pt>
                <c:pt idx="1074">
                  <c:v>28400</c:v>
                </c:pt>
                <c:pt idx="1075">
                  <c:v>28500</c:v>
                </c:pt>
                <c:pt idx="1076">
                  <c:v>28400</c:v>
                </c:pt>
                <c:pt idx="1077">
                  <c:v>28700</c:v>
                </c:pt>
                <c:pt idx="1078">
                  <c:v>28600</c:v>
                </c:pt>
                <c:pt idx="1079">
                  <c:v>28600</c:v>
                </c:pt>
                <c:pt idx="1080">
                  <c:v>28600</c:v>
                </c:pt>
                <c:pt idx="1081">
                  <c:v>28400</c:v>
                </c:pt>
                <c:pt idx="1082">
                  <c:v>28500</c:v>
                </c:pt>
                <c:pt idx="1083">
                  <c:v>28800</c:v>
                </c:pt>
                <c:pt idx="1084">
                  <c:v>28800</c:v>
                </c:pt>
                <c:pt idx="1085">
                  <c:v>29200</c:v>
                </c:pt>
                <c:pt idx="1086">
                  <c:v>30700</c:v>
                </c:pt>
                <c:pt idx="1087">
                  <c:v>30800</c:v>
                </c:pt>
                <c:pt idx="1088">
                  <c:v>30800</c:v>
                </c:pt>
                <c:pt idx="1089">
                  <c:v>31500</c:v>
                </c:pt>
                <c:pt idx="1090">
                  <c:v>31600</c:v>
                </c:pt>
                <c:pt idx="1091">
                  <c:v>32600</c:v>
                </c:pt>
                <c:pt idx="1092">
                  <c:v>32400</c:v>
                </c:pt>
                <c:pt idx="1093">
                  <c:v>32500</c:v>
                </c:pt>
                <c:pt idx="1094">
                  <c:v>32300</c:v>
                </c:pt>
                <c:pt idx="1095">
                  <c:v>32300</c:v>
                </c:pt>
                <c:pt idx="1096">
                  <c:v>32400</c:v>
                </c:pt>
                <c:pt idx="1097">
                  <c:v>32200</c:v>
                </c:pt>
                <c:pt idx="1098">
                  <c:v>32700</c:v>
                </c:pt>
                <c:pt idx="1099">
                  <c:v>32300</c:v>
                </c:pt>
                <c:pt idx="1100">
                  <c:v>32100</c:v>
                </c:pt>
                <c:pt idx="1101">
                  <c:v>32200</c:v>
                </c:pt>
                <c:pt idx="1102">
                  <c:v>32200</c:v>
                </c:pt>
                <c:pt idx="1103">
                  <c:v>32400</c:v>
                </c:pt>
                <c:pt idx="1104">
                  <c:v>31900</c:v>
                </c:pt>
                <c:pt idx="1105">
                  <c:v>32200</c:v>
                </c:pt>
                <c:pt idx="1106">
                  <c:v>32500</c:v>
                </c:pt>
                <c:pt idx="1107">
                  <c:v>32600</c:v>
                </c:pt>
                <c:pt idx="1108">
                  <c:v>32400</c:v>
                </c:pt>
                <c:pt idx="1109">
                  <c:v>32600</c:v>
                </c:pt>
                <c:pt idx="1110">
                  <c:v>33000</c:v>
                </c:pt>
                <c:pt idx="1111">
                  <c:v>33100</c:v>
                </c:pt>
                <c:pt idx="1112">
                  <c:v>33400</c:v>
                </c:pt>
                <c:pt idx="1113">
                  <c:v>33400</c:v>
                </c:pt>
                <c:pt idx="1114">
                  <c:v>33600</c:v>
                </c:pt>
                <c:pt idx="1115">
                  <c:v>34000</c:v>
                </c:pt>
                <c:pt idx="1116">
                  <c:v>34400</c:v>
                </c:pt>
                <c:pt idx="1117">
                  <c:v>34700</c:v>
                </c:pt>
                <c:pt idx="1118">
                  <c:v>35300</c:v>
                </c:pt>
                <c:pt idx="1119">
                  <c:v>35400</c:v>
                </c:pt>
                <c:pt idx="1120">
                  <c:v>36600</c:v>
                </c:pt>
                <c:pt idx="1121">
                  <c:v>37100</c:v>
                </c:pt>
                <c:pt idx="1122">
                  <c:v>37200</c:v>
                </c:pt>
                <c:pt idx="1123">
                  <c:v>38200</c:v>
                </c:pt>
                <c:pt idx="1124">
                  <c:v>38700</c:v>
                </c:pt>
                <c:pt idx="1125">
                  <c:v>39100</c:v>
                </c:pt>
                <c:pt idx="1126">
                  <c:v>39600</c:v>
                </c:pt>
                <c:pt idx="1127">
                  <c:v>40100</c:v>
                </c:pt>
                <c:pt idx="1128">
                  <c:v>40600</c:v>
                </c:pt>
                <c:pt idx="1129">
                  <c:v>41300</c:v>
                </c:pt>
                <c:pt idx="1130">
                  <c:v>42100</c:v>
                </c:pt>
                <c:pt idx="1131">
                  <c:v>43100</c:v>
                </c:pt>
                <c:pt idx="1132">
                  <c:v>43400</c:v>
                </c:pt>
                <c:pt idx="1133">
                  <c:v>44800</c:v>
                </c:pt>
                <c:pt idx="1134">
                  <c:v>45500</c:v>
                </c:pt>
                <c:pt idx="1135">
                  <c:v>46600</c:v>
                </c:pt>
                <c:pt idx="1136">
                  <c:v>46600</c:v>
                </c:pt>
                <c:pt idx="1137">
                  <c:v>47100</c:v>
                </c:pt>
                <c:pt idx="1138">
                  <c:v>49200</c:v>
                </c:pt>
                <c:pt idx="1139">
                  <c:v>50500</c:v>
                </c:pt>
                <c:pt idx="1140">
                  <c:v>51400</c:v>
                </c:pt>
                <c:pt idx="1141">
                  <c:v>51700</c:v>
                </c:pt>
                <c:pt idx="1142">
                  <c:v>53000</c:v>
                </c:pt>
                <c:pt idx="1143">
                  <c:v>54100</c:v>
                </c:pt>
                <c:pt idx="1144">
                  <c:v>54700</c:v>
                </c:pt>
                <c:pt idx="1145">
                  <c:v>55800</c:v>
                </c:pt>
                <c:pt idx="1146">
                  <c:v>56100</c:v>
                </c:pt>
                <c:pt idx="1147">
                  <c:v>56700</c:v>
                </c:pt>
                <c:pt idx="1148">
                  <c:v>57900</c:v>
                </c:pt>
                <c:pt idx="1149">
                  <c:v>57900</c:v>
                </c:pt>
                <c:pt idx="1150">
                  <c:v>59000</c:v>
                </c:pt>
                <c:pt idx="1151">
                  <c:v>59600</c:v>
                </c:pt>
                <c:pt idx="1152">
                  <c:v>60400</c:v>
                </c:pt>
                <c:pt idx="1153">
                  <c:v>61400</c:v>
                </c:pt>
                <c:pt idx="1154">
                  <c:v>61600</c:v>
                </c:pt>
                <c:pt idx="1155">
                  <c:v>62200</c:v>
                </c:pt>
                <c:pt idx="1156">
                  <c:v>63100</c:v>
                </c:pt>
                <c:pt idx="1157">
                  <c:v>63500</c:v>
                </c:pt>
                <c:pt idx="1158">
                  <c:v>64800</c:v>
                </c:pt>
                <c:pt idx="1159">
                  <c:v>65000</c:v>
                </c:pt>
                <c:pt idx="1160">
                  <c:v>65400</c:v>
                </c:pt>
                <c:pt idx="1161">
                  <c:v>65400</c:v>
                </c:pt>
                <c:pt idx="1162">
                  <c:v>66800</c:v>
                </c:pt>
                <c:pt idx="1163">
                  <c:v>67000</c:v>
                </c:pt>
                <c:pt idx="1164">
                  <c:v>67800</c:v>
                </c:pt>
                <c:pt idx="1165">
                  <c:v>68600</c:v>
                </c:pt>
                <c:pt idx="1166">
                  <c:v>68600</c:v>
                </c:pt>
                <c:pt idx="1167">
                  <c:v>69100</c:v>
                </c:pt>
                <c:pt idx="1168">
                  <c:v>69400</c:v>
                </c:pt>
                <c:pt idx="1169">
                  <c:v>68600</c:v>
                </c:pt>
                <c:pt idx="1170">
                  <c:v>70400</c:v>
                </c:pt>
                <c:pt idx="1171">
                  <c:v>70000</c:v>
                </c:pt>
                <c:pt idx="1172">
                  <c:v>70700</c:v>
                </c:pt>
                <c:pt idx="1173">
                  <c:v>72600</c:v>
                </c:pt>
                <c:pt idx="1174">
                  <c:v>73500</c:v>
                </c:pt>
                <c:pt idx="1175">
                  <c:v>74600</c:v>
                </c:pt>
                <c:pt idx="1176">
                  <c:v>75200</c:v>
                </c:pt>
                <c:pt idx="1177">
                  <c:v>76100</c:v>
                </c:pt>
                <c:pt idx="1178">
                  <c:v>76100</c:v>
                </c:pt>
                <c:pt idx="1179">
                  <c:v>77000</c:v>
                </c:pt>
                <c:pt idx="1180">
                  <c:v>77100</c:v>
                </c:pt>
                <c:pt idx="1181">
                  <c:v>78700</c:v>
                </c:pt>
                <c:pt idx="1182">
                  <c:v>77800</c:v>
                </c:pt>
                <c:pt idx="1183">
                  <c:v>79800</c:v>
                </c:pt>
                <c:pt idx="1184">
                  <c:v>78600</c:v>
                </c:pt>
                <c:pt idx="1185">
                  <c:v>79300</c:v>
                </c:pt>
                <c:pt idx="1186">
                  <c:v>74200</c:v>
                </c:pt>
                <c:pt idx="1187">
                  <c:v>75800</c:v>
                </c:pt>
                <c:pt idx="1188">
                  <c:v>74900</c:v>
                </c:pt>
                <c:pt idx="1189">
                  <c:v>78000</c:v>
                </c:pt>
                <c:pt idx="1190">
                  <c:v>79800</c:v>
                </c:pt>
                <c:pt idx="1191">
                  <c:v>85400</c:v>
                </c:pt>
                <c:pt idx="1192">
                  <c:v>85600</c:v>
                </c:pt>
                <c:pt idx="1193">
                  <c:v>86100</c:v>
                </c:pt>
                <c:pt idx="1194">
                  <c:v>85800</c:v>
                </c:pt>
                <c:pt idx="1195">
                  <c:v>86200</c:v>
                </c:pt>
                <c:pt idx="1196">
                  <c:v>87200</c:v>
                </c:pt>
                <c:pt idx="1197">
                  <c:v>88000</c:v>
                </c:pt>
                <c:pt idx="1198">
                  <c:v>87800</c:v>
                </c:pt>
                <c:pt idx="1199">
                  <c:v>88900</c:v>
                </c:pt>
                <c:pt idx="1200">
                  <c:v>89400</c:v>
                </c:pt>
                <c:pt idx="1201">
                  <c:v>90000</c:v>
                </c:pt>
                <c:pt idx="1202">
                  <c:v>89200</c:v>
                </c:pt>
                <c:pt idx="1203">
                  <c:v>91200</c:v>
                </c:pt>
                <c:pt idx="1204">
                  <c:v>91300</c:v>
                </c:pt>
                <c:pt idx="1205">
                  <c:v>92000</c:v>
                </c:pt>
                <c:pt idx="1206">
                  <c:v>90900</c:v>
                </c:pt>
                <c:pt idx="1207">
                  <c:v>91200</c:v>
                </c:pt>
                <c:pt idx="1208">
                  <c:v>90500</c:v>
                </c:pt>
                <c:pt idx="1209">
                  <c:v>90400</c:v>
                </c:pt>
                <c:pt idx="1210">
                  <c:v>92800</c:v>
                </c:pt>
                <c:pt idx="1211">
                  <c:v>92000</c:v>
                </c:pt>
                <c:pt idx="1212">
                  <c:v>93300</c:v>
                </c:pt>
                <c:pt idx="1213">
                  <c:v>91800</c:v>
                </c:pt>
                <c:pt idx="1214">
                  <c:v>91300</c:v>
                </c:pt>
                <c:pt idx="1215">
                  <c:v>90700</c:v>
                </c:pt>
                <c:pt idx="1216">
                  <c:v>90200</c:v>
                </c:pt>
                <c:pt idx="1217">
                  <c:v>92800</c:v>
                </c:pt>
                <c:pt idx="1218">
                  <c:v>88000</c:v>
                </c:pt>
                <c:pt idx="1219">
                  <c:v>88000</c:v>
                </c:pt>
                <c:pt idx="1220">
                  <c:v>88800</c:v>
                </c:pt>
                <c:pt idx="1221">
                  <c:v>90400</c:v>
                </c:pt>
                <c:pt idx="1222">
                  <c:v>88300</c:v>
                </c:pt>
                <c:pt idx="1223">
                  <c:v>90900</c:v>
                </c:pt>
                <c:pt idx="1224">
                  <c:v>90000</c:v>
                </c:pt>
                <c:pt idx="1225">
                  <c:v>90500</c:v>
                </c:pt>
                <c:pt idx="1226">
                  <c:v>90700</c:v>
                </c:pt>
                <c:pt idx="1227">
                  <c:v>91000</c:v>
                </c:pt>
                <c:pt idx="1228">
                  <c:v>89700</c:v>
                </c:pt>
                <c:pt idx="1229">
                  <c:v>91000</c:v>
                </c:pt>
                <c:pt idx="1230">
                  <c:v>89100</c:v>
                </c:pt>
                <c:pt idx="1231">
                  <c:v>89200</c:v>
                </c:pt>
                <c:pt idx="1232">
                  <c:v>89700</c:v>
                </c:pt>
                <c:pt idx="1233">
                  <c:v>90500</c:v>
                </c:pt>
                <c:pt idx="1234">
                  <c:v>89200</c:v>
                </c:pt>
                <c:pt idx="1235">
                  <c:v>89900</c:v>
                </c:pt>
                <c:pt idx="1236">
                  <c:v>89700</c:v>
                </c:pt>
                <c:pt idx="1237">
                  <c:v>89700</c:v>
                </c:pt>
                <c:pt idx="1238">
                  <c:v>91200</c:v>
                </c:pt>
                <c:pt idx="1239">
                  <c:v>89900</c:v>
                </c:pt>
                <c:pt idx="1240">
                  <c:v>90400</c:v>
                </c:pt>
                <c:pt idx="1241">
                  <c:v>89400</c:v>
                </c:pt>
                <c:pt idx="1242">
                  <c:v>89400</c:v>
                </c:pt>
                <c:pt idx="1243">
                  <c:v>90200</c:v>
                </c:pt>
                <c:pt idx="1244">
                  <c:v>90200</c:v>
                </c:pt>
                <c:pt idx="1245">
                  <c:v>88600</c:v>
                </c:pt>
                <c:pt idx="1246">
                  <c:v>88600</c:v>
                </c:pt>
                <c:pt idx="1247">
                  <c:v>88100</c:v>
                </c:pt>
                <c:pt idx="1248">
                  <c:v>90200</c:v>
                </c:pt>
                <c:pt idx="1249">
                  <c:v>89400</c:v>
                </c:pt>
                <c:pt idx="1250">
                  <c:v>89200</c:v>
                </c:pt>
                <c:pt idx="1251">
                  <c:v>88600</c:v>
                </c:pt>
                <c:pt idx="1252">
                  <c:v>89100</c:v>
                </c:pt>
                <c:pt idx="1253">
                  <c:v>87300</c:v>
                </c:pt>
                <c:pt idx="1254">
                  <c:v>86500</c:v>
                </c:pt>
                <c:pt idx="1255">
                  <c:v>87300</c:v>
                </c:pt>
                <c:pt idx="1256">
                  <c:v>88400</c:v>
                </c:pt>
                <c:pt idx="1257">
                  <c:v>90500</c:v>
                </c:pt>
                <c:pt idx="1258">
                  <c:v>87500</c:v>
                </c:pt>
                <c:pt idx="1259">
                  <c:v>88600</c:v>
                </c:pt>
                <c:pt idx="1260">
                  <c:v>87600</c:v>
                </c:pt>
                <c:pt idx="1261">
                  <c:v>87800</c:v>
                </c:pt>
                <c:pt idx="1262">
                  <c:v>86900</c:v>
                </c:pt>
                <c:pt idx="1263">
                  <c:v>86700</c:v>
                </c:pt>
                <c:pt idx="1264">
                  <c:v>86200</c:v>
                </c:pt>
                <c:pt idx="1265">
                  <c:v>86200</c:v>
                </c:pt>
                <c:pt idx="1266">
                  <c:v>85300</c:v>
                </c:pt>
                <c:pt idx="1267">
                  <c:v>84000</c:v>
                </c:pt>
                <c:pt idx="1268">
                  <c:v>84400</c:v>
                </c:pt>
                <c:pt idx="1269">
                  <c:v>84700</c:v>
                </c:pt>
                <c:pt idx="1270">
                  <c:v>82200</c:v>
                </c:pt>
                <c:pt idx="1271">
                  <c:v>82000</c:v>
                </c:pt>
                <c:pt idx="1272">
                  <c:v>81900</c:v>
                </c:pt>
                <c:pt idx="1273">
                  <c:v>81900</c:v>
                </c:pt>
                <c:pt idx="1274">
                  <c:v>80200</c:v>
                </c:pt>
                <c:pt idx="1275">
                  <c:v>79900</c:v>
                </c:pt>
                <c:pt idx="1276">
                  <c:v>81000</c:v>
                </c:pt>
                <c:pt idx="1277">
                  <c:v>78900</c:v>
                </c:pt>
                <c:pt idx="1278">
                  <c:v>79200</c:v>
                </c:pt>
                <c:pt idx="1279">
                  <c:v>77800</c:v>
                </c:pt>
                <c:pt idx="1280">
                  <c:v>77400</c:v>
                </c:pt>
                <c:pt idx="1281">
                  <c:v>76800</c:v>
                </c:pt>
                <c:pt idx="1282">
                  <c:v>76800</c:v>
                </c:pt>
                <c:pt idx="1283">
                  <c:v>76200</c:v>
                </c:pt>
                <c:pt idx="1284">
                  <c:v>75500</c:v>
                </c:pt>
                <c:pt idx="1285">
                  <c:v>74500</c:v>
                </c:pt>
                <c:pt idx="1286">
                  <c:v>77800</c:v>
                </c:pt>
                <c:pt idx="1287">
                  <c:v>75600</c:v>
                </c:pt>
                <c:pt idx="1288">
                  <c:v>74800</c:v>
                </c:pt>
                <c:pt idx="1289">
                  <c:v>75500</c:v>
                </c:pt>
                <c:pt idx="1290">
                  <c:v>76400</c:v>
                </c:pt>
                <c:pt idx="1291">
                  <c:v>73900</c:v>
                </c:pt>
                <c:pt idx="1292">
                  <c:v>73100</c:v>
                </c:pt>
                <c:pt idx="1293">
                  <c:v>72200</c:v>
                </c:pt>
                <c:pt idx="1294">
                  <c:v>70900</c:v>
                </c:pt>
                <c:pt idx="1295">
                  <c:v>68600</c:v>
                </c:pt>
                <c:pt idx="1296">
                  <c:v>68000</c:v>
                </c:pt>
                <c:pt idx="1297">
                  <c:v>67800</c:v>
                </c:pt>
                <c:pt idx="1298">
                  <c:v>67600</c:v>
                </c:pt>
                <c:pt idx="1299">
                  <c:v>67600</c:v>
                </c:pt>
                <c:pt idx="1300">
                  <c:v>67500</c:v>
                </c:pt>
                <c:pt idx="1301">
                  <c:v>65400</c:v>
                </c:pt>
                <c:pt idx="1302">
                  <c:v>66700</c:v>
                </c:pt>
                <c:pt idx="1303">
                  <c:v>64800</c:v>
                </c:pt>
                <c:pt idx="1304">
                  <c:v>64700</c:v>
                </c:pt>
                <c:pt idx="1305">
                  <c:v>64300</c:v>
                </c:pt>
                <c:pt idx="1306">
                  <c:v>64600</c:v>
                </c:pt>
                <c:pt idx="1307">
                  <c:v>63400</c:v>
                </c:pt>
                <c:pt idx="1308">
                  <c:v>63000</c:v>
                </c:pt>
                <c:pt idx="1309">
                  <c:v>61600</c:v>
                </c:pt>
                <c:pt idx="1310">
                  <c:v>62200</c:v>
                </c:pt>
                <c:pt idx="1311">
                  <c:v>59500</c:v>
                </c:pt>
                <c:pt idx="1312">
                  <c:v>60900</c:v>
                </c:pt>
                <c:pt idx="1313">
                  <c:v>59900</c:v>
                </c:pt>
                <c:pt idx="1314">
                  <c:v>59900</c:v>
                </c:pt>
                <c:pt idx="1315">
                  <c:v>58900</c:v>
                </c:pt>
                <c:pt idx="1316">
                  <c:v>58400</c:v>
                </c:pt>
                <c:pt idx="1317">
                  <c:v>57900</c:v>
                </c:pt>
                <c:pt idx="1318">
                  <c:v>57400</c:v>
                </c:pt>
                <c:pt idx="1319">
                  <c:v>56700</c:v>
                </c:pt>
                <c:pt idx="1320">
                  <c:v>56800</c:v>
                </c:pt>
                <c:pt idx="1321">
                  <c:v>55600</c:v>
                </c:pt>
                <c:pt idx="1322">
                  <c:v>55300</c:v>
                </c:pt>
                <c:pt idx="1323">
                  <c:v>54300</c:v>
                </c:pt>
                <c:pt idx="1324">
                  <c:v>54100</c:v>
                </c:pt>
                <c:pt idx="1325">
                  <c:v>54700</c:v>
                </c:pt>
                <c:pt idx="1326">
                  <c:v>53500</c:v>
                </c:pt>
                <c:pt idx="1327">
                  <c:v>52400</c:v>
                </c:pt>
                <c:pt idx="1328">
                  <c:v>51600</c:v>
                </c:pt>
                <c:pt idx="1329">
                  <c:v>51200</c:v>
                </c:pt>
                <c:pt idx="1330">
                  <c:v>52600</c:v>
                </c:pt>
                <c:pt idx="1331">
                  <c:v>51400</c:v>
                </c:pt>
                <c:pt idx="1332">
                  <c:v>50700</c:v>
                </c:pt>
                <c:pt idx="1333">
                  <c:v>51600</c:v>
                </c:pt>
                <c:pt idx="1334">
                  <c:v>50600</c:v>
                </c:pt>
                <c:pt idx="1335">
                  <c:v>49400</c:v>
                </c:pt>
                <c:pt idx="1336">
                  <c:v>49200</c:v>
                </c:pt>
                <c:pt idx="1337">
                  <c:v>49500</c:v>
                </c:pt>
                <c:pt idx="1338">
                  <c:v>48800</c:v>
                </c:pt>
                <c:pt idx="1339">
                  <c:v>49300</c:v>
                </c:pt>
                <c:pt idx="1340">
                  <c:v>48600</c:v>
                </c:pt>
                <c:pt idx="1341">
                  <c:v>48000</c:v>
                </c:pt>
                <c:pt idx="1342">
                  <c:v>47400</c:v>
                </c:pt>
                <c:pt idx="1343">
                  <c:v>48200</c:v>
                </c:pt>
                <c:pt idx="1344">
                  <c:v>47400</c:v>
                </c:pt>
                <c:pt idx="1345">
                  <c:v>46900</c:v>
                </c:pt>
                <c:pt idx="1346">
                  <c:v>47600</c:v>
                </c:pt>
                <c:pt idx="1347">
                  <c:v>46400</c:v>
                </c:pt>
                <c:pt idx="1348">
                  <c:v>47100</c:v>
                </c:pt>
                <c:pt idx="1349">
                  <c:v>46100</c:v>
                </c:pt>
                <c:pt idx="1350">
                  <c:v>46400</c:v>
                </c:pt>
                <c:pt idx="1351">
                  <c:v>46100</c:v>
                </c:pt>
                <c:pt idx="1352">
                  <c:v>45200</c:v>
                </c:pt>
                <c:pt idx="1353">
                  <c:v>45700</c:v>
                </c:pt>
                <c:pt idx="1354">
                  <c:v>45100</c:v>
                </c:pt>
                <c:pt idx="1355">
                  <c:v>45000</c:v>
                </c:pt>
                <c:pt idx="1356">
                  <c:v>45600</c:v>
                </c:pt>
                <c:pt idx="1357">
                  <c:v>45600</c:v>
                </c:pt>
                <c:pt idx="1358">
                  <c:v>44300</c:v>
                </c:pt>
                <c:pt idx="1359">
                  <c:v>44200</c:v>
                </c:pt>
                <c:pt idx="1360">
                  <c:v>44400</c:v>
                </c:pt>
                <c:pt idx="1361">
                  <c:v>43800</c:v>
                </c:pt>
                <c:pt idx="1362">
                  <c:v>42800</c:v>
                </c:pt>
                <c:pt idx="1363">
                  <c:v>43500</c:v>
                </c:pt>
                <c:pt idx="1364">
                  <c:v>43400</c:v>
                </c:pt>
                <c:pt idx="1365">
                  <c:v>42400</c:v>
                </c:pt>
                <c:pt idx="1366">
                  <c:v>43600</c:v>
                </c:pt>
                <c:pt idx="1367">
                  <c:v>42800</c:v>
                </c:pt>
                <c:pt idx="1368">
                  <c:v>42500</c:v>
                </c:pt>
                <c:pt idx="1369">
                  <c:v>42200</c:v>
                </c:pt>
                <c:pt idx="1370">
                  <c:v>41900</c:v>
                </c:pt>
                <c:pt idx="1371">
                  <c:v>41800</c:v>
                </c:pt>
                <c:pt idx="1372">
                  <c:v>41600</c:v>
                </c:pt>
                <c:pt idx="1373">
                  <c:v>41400</c:v>
                </c:pt>
                <c:pt idx="1374">
                  <c:v>41400</c:v>
                </c:pt>
                <c:pt idx="1375">
                  <c:v>40200</c:v>
                </c:pt>
                <c:pt idx="1376">
                  <c:v>40200</c:v>
                </c:pt>
                <c:pt idx="1377">
                  <c:v>40000</c:v>
                </c:pt>
                <c:pt idx="1378">
                  <c:v>39800</c:v>
                </c:pt>
                <c:pt idx="1379">
                  <c:v>39400</c:v>
                </c:pt>
                <c:pt idx="1380">
                  <c:v>39400</c:v>
                </c:pt>
                <c:pt idx="1381">
                  <c:v>40200</c:v>
                </c:pt>
                <c:pt idx="1382">
                  <c:v>39300</c:v>
                </c:pt>
                <c:pt idx="1383">
                  <c:v>38800</c:v>
                </c:pt>
                <c:pt idx="1384">
                  <c:v>38800</c:v>
                </c:pt>
                <c:pt idx="1385">
                  <c:v>38200</c:v>
                </c:pt>
                <c:pt idx="1386">
                  <c:v>38300</c:v>
                </c:pt>
                <c:pt idx="1387">
                  <c:v>38300</c:v>
                </c:pt>
                <c:pt idx="1388">
                  <c:v>37700</c:v>
                </c:pt>
                <c:pt idx="1389">
                  <c:v>37900</c:v>
                </c:pt>
                <c:pt idx="1390">
                  <c:v>37400</c:v>
                </c:pt>
                <c:pt idx="1391">
                  <c:v>37300</c:v>
                </c:pt>
                <c:pt idx="1392">
                  <c:v>36400</c:v>
                </c:pt>
                <c:pt idx="1393">
                  <c:v>37100</c:v>
                </c:pt>
                <c:pt idx="1394">
                  <c:v>36800</c:v>
                </c:pt>
                <c:pt idx="1395">
                  <c:v>37000</c:v>
                </c:pt>
                <c:pt idx="1396">
                  <c:v>36700</c:v>
                </c:pt>
                <c:pt idx="1397">
                  <c:v>36500</c:v>
                </c:pt>
                <c:pt idx="1398">
                  <c:v>36900</c:v>
                </c:pt>
                <c:pt idx="1399">
                  <c:v>35500</c:v>
                </c:pt>
                <c:pt idx="1400">
                  <c:v>35800</c:v>
                </c:pt>
                <c:pt idx="1401">
                  <c:v>35700</c:v>
                </c:pt>
                <c:pt idx="1402">
                  <c:v>35400</c:v>
                </c:pt>
                <c:pt idx="1403">
                  <c:v>35700</c:v>
                </c:pt>
                <c:pt idx="1404">
                  <c:v>35100</c:v>
                </c:pt>
                <c:pt idx="1405">
                  <c:v>35600</c:v>
                </c:pt>
                <c:pt idx="1406">
                  <c:v>35000</c:v>
                </c:pt>
                <c:pt idx="1407">
                  <c:v>34900</c:v>
                </c:pt>
                <c:pt idx="1408">
                  <c:v>34300</c:v>
                </c:pt>
                <c:pt idx="1409">
                  <c:v>34700</c:v>
                </c:pt>
                <c:pt idx="1410">
                  <c:v>35000</c:v>
                </c:pt>
                <c:pt idx="1411">
                  <c:v>35600</c:v>
                </c:pt>
                <c:pt idx="1412">
                  <c:v>34000</c:v>
                </c:pt>
                <c:pt idx="1413">
                  <c:v>34700</c:v>
                </c:pt>
                <c:pt idx="1414">
                  <c:v>33500</c:v>
                </c:pt>
                <c:pt idx="1415">
                  <c:v>33700</c:v>
                </c:pt>
                <c:pt idx="1416">
                  <c:v>33000</c:v>
                </c:pt>
                <c:pt idx="1417">
                  <c:v>33200</c:v>
                </c:pt>
                <c:pt idx="1418">
                  <c:v>32600</c:v>
                </c:pt>
                <c:pt idx="1419">
                  <c:v>32700</c:v>
                </c:pt>
                <c:pt idx="1420">
                  <c:v>32600</c:v>
                </c:pt>
                <c:pt idx="1421">
                  <c:v>32600</c:v>
                </c:pt>
                <c:pt idx="1422">
                  <c:v>32400</c:v>
                </c:pt>
                <c:pt idx="1423">
                  <c:v>32200</c:v>
                </c:pt>
                <c:pt idx="1424">
                  <c:v>31300</c:v>
                </c:pt>
                <c:pt idx="1425">
                  <c:v>31400</c:v>
                </c:pt>
                <c:pt idx="1426">
                  <c:v>32200</c:v>
                </c:pt>
                <c:pt idx="1427">
                  <c:v>31400</c:v>
                </c:pt>
                <c:pt idx="1428">
                  <c:v>31400</c:v>
                </c:pt>
                <c:pt idx="1429">
                  <c:v>30900</c:v>
                </c:pt>
                <c:pt idx="1430">
                  <c:v>30300</c:v>
                </c:pt>
                <c:pt idx="1431">
                  <c:v>31300</c:v>
                </c:pt>
                <c:pt idx="1432">
                  <c:v>30700</c:v>
                </c:pt>
                <c:pt idx="1433">
                  <c:v>30900</c:v>
                </c:pt>
                <c:pt idx="1434">
                  <c:v>30500</c:v>
                </c:pt>
                <c:pt idx="1435">
                  <c:v>30200</c:v>
                </c:pt>
                <c:pt idx="1436">
                  <c:v>30200</c:v>
                </c:pt>
                <c:pt idx="1437">
                  <c:v>29900</c:v>
                </c:pt>
                <c:pt idx="1438">
                  <c:v>29900</c:v>
                </c:pt>
                <c:pt idx="1439">
                  <c:v>30100</c:v>
                </c:pt>
                <c:pt idx="1440">
                  <c:v>29800</c:v>
                </c:pt>
                <c:pt idx="1441">
                  <c:v>29300</c:v>
                </c:pt>
                <c:pt idx="1442">
                  <c:v>29200</c:v>
                </c:pt>
                <c:pt idx="1443">
                  <c:v>28800</c:v>
                </c:pt>
                <c:pt idx="1444">
                  <c:v>29100</c:v>
                </c:pt>
                <c:pt idx="1445">
                  <c:v>29200</c:v>
                </c:pt>
                <c:pt idx="1446">
                  <c:v>29100</c:v>
                </c:pt>
                <c:pt idx="1447">
                  <c:v>28100</c:v>
                </c:pt>
                <c:pt idx="1448">
                  <c:v>28500</c:v>
                </c:pt>
                <c:pt idx="1449">
                  <c:v>28600</c:v>
                </c:pt>
                <c:pt idx="1450">
                  <c:v>27900</c:v>
                </c:pt>
                <c:pt idx="1451">
                  <c:v>27900</c:v>
                </c:pt>
                <c:pt idx="1452">
                  <c:v>27500</c:v>
                </c:pt>
                <c:pt idx="1453">
                  <c:v>27700</c:v>
                </c:pt>
                <c:pt idx="1454">
                  <c:v>28000</c:v>
                </c:pt>
                <c:pt idx="1455">
                  <c:v>27100</c:v>
                </c:pt>
                <c:pt idx="1456">
                  <c:v>26700</c:v>
                </c:pt>
                <c:pt idx="1457">
                  <c:v>27100</c:v>
                </c:pt>
                <c:pt idx="1458">
                  <c:v>27000</c:v>
                </c:pt>
                <c:pt idx="1459">
                  <c:v>26200</c:v>
                </c:pt>
                <c:pt idx="1460">
                  <c:v>26200</c:v>
                </c:pt>
                <c:pt idx="1461">
                  <c:v>26200</c:v>
                </c:pt>
                <c:pt idx="1462">
                  <c:v>26400</c:v>
                </c:pt>
                <c:pt idx="1463">
                  <c:v>26300</c:v>
                </c:pt>
                <c:pt idx="1464">
                  <c:v>25700</c:v>
                </c:pt>
                <c:pt idx="1465">
                  <c:v>26700</c:v>
                </c:pt>
                <c:pt idx="1466">
                  <c:v>26000</c:v>
                </c:pt>
                <c:pt idx="1467">
                  <c:v>25800</c:v>
                </c:pt>
                <c:pt idx="1468">
                  <c:v>26000</c:v>
                </c:pt>
                <c:pt idx="1469">
                  <c:v>26000</c:v>
                </c:pt>
                <c:pt idx="1470">
                  <c:v>25000</c:v>
                </c:pt>
                <c:pt idx="1471">
                  <c:v>25300</c:v>
                </c:pt>
                <c:pt idx="1472">
                  <c:v>25500</c:v>
                </c:pt>
                <c:pt idx="1473">
                  <c:v>25400</c:v>
                </c:pt>
                <c:pt idx="1474">
                  <c:v>25500</c:v>
                </c:pt>
                <c:pt idx="1475">
                  <c:v>25300</c:v>
                </c:pt>
                <c:pt idx="1476">
                  <c:v>24800</c:v>
                </c:pt>
                <c:pt idx="1477">
                  <c:v>24900</c:v>
                </c:pt>
                <c:pt idx="1478">
                  <c:v>24400</c:v>
                </c:pt>
                <c:pt idx="1479">
                  <c:v>24500</c:v>
                </c:pt>
                <c:pt idx="1480">
                  <c:v>24400</c:v>
                </c:pt>
                <c:pt idx="1481">
                  <c:v>23900</c:v>
                </c:pt>
                <c:pt idx="1482">
                  <c:v>24200</c:v>
                </c:pt>
                <c:pt idx="1483">
                  <c:v>23700</c:v>
                </c:pt>
                <c:pt idx="1484">
                  <c:v>24300</c:v>
                </c:pt>
                <c:pt idx="1485">
                  <c:v>24000</c:v>
                </c:pt>
                <c:pt idx="1486">
                  <c:v>24500</c:v>
                </c:pt>
                <c:pt idx="1487">
                  <c:v>23200</c:v>
                </c:pt>
                <c:pt idx="1488">
                  <c:v>23800</c:v>
                </c:pt>
                <c:pt idx="1489">
                  <c:v>23600</c:v>
                </c:pt>
                <c:pt idx="1490">
                  <c:v>23700</c:v>
                </c:pt>
                <c:pt idx="1491">
                  <c:v>23300</c:v>
                </c:pt>
                <c:pt idx="1492">
                  <c:v>23400</c:v>
                </c:pt>
                <c:pt idx="1493">
                  <c:v>23500</c:v>
                </c:pt>
                <c:pt idx="1494">
                  <c:v>23300</c:v>
                </c:pt>
                <c:pt idx="1495">
                  <c:v>23500</c:v>
                </c:pt>
                <c:pt idx="1496">
                  <c:v>23100</c:v>
                </c:pt>
                <c:pt idx="1497">
                  <c:v>23100</c:v>
                </c:pt>
                <c:pt idx="1498">
                  <c:v>23100</c:v>
                </c:pt>
                <c:pt idx="1499">
                  <c:v>22700</c:v>
                </c:pt>
                <c:pt idx="1500">
                  <c:v>22900</c:v>
                </c:pt>
                <c:pt idx="1501">
                  <c:v>22900</c:v>
                </c:pt>
                <c:pt idx="1502">
                  <c:v>22900</c:v>
                </c:pt>
                <c:pt idx="1503">
                  <c:v>22400</c:v>
                </c:pt>
                <c:pt idx="1504">
                  <c:v>22700</c:v>
                </c:pt>
                <c:pt idx="1505">
                  <c:v>22400</c:v>
                </c:pt>
                <c:pt idx="1506">
                  <c:v>22600</c:v>
                </c:pt>
                <c:pt idx="1507">
                  <c:v>22700</c:v>
                </c:pt>
                <c:pt idx="1508">
                  <c:v>21700</c:v>
                </c:pt>
                <c:pt idx="1509">
                  <c:v>21900</c:v>
                </c:pt>
                <c:pt idx="1510">
                  <c:v>21900</c:v>
                </c:pt>
                <c:pt idx="1511">
                  <c:v>21600</c:v>
                </c:pt>
                <c:pt idx="1512">
                  <c:v>21700</c:v>
                </c:pt>
                <c:pt idx="1513">
                  <c:v>21900</c:v>
                </c:pt>
                <c:pt idx="1514">
                  <c:v>22000</c:v>
                </c:pt>
                <c:pt idx="1515">
                  <c:v>21500</c:v>
                </c:pt>
                <c:pt idx="1516">
                  <c:v>21800</c:v>
                </c:pt>
                <c:pt idx="1517">
                  <c:v>21100</c:v>
                </c:pt>
                <c:pt idx="1518">
                  <c:v>20900</c:v>
                </c:pt>
                <c:pt idx="1519">
                  <c:v>21700</c:v>
                </c:pt>
                <c:pt idx="1520">
                  <c:v>20900</c:v>
                </c:pt>
                <c:pt idx="1521">
                  <c:v>20900</c:v>
                </c:pt>
                <c:pt idx="1522">
                  <c:v>20700</c:v>
                </c:pt>
                <c:pt idx="1523">
                  <c:v>21000</c:v>
                </c:pt>
                <c:pt idx="1524">
                  <c:v>20700</c:v>
                </c:pt>
                <c:pt idx="1525">
                  <c:v>21100</c:v>
                </c:pt>
                <c:pt idx="1526">
                  <c:v>20700</c:v>
                </c:pt>
                <c:pt idx="1527">
                  <c:v>20100</c:v>
                </c:pt>
                <c:pt idx="1528">
                  <c:v>20700</c:v>
                </c:pt>
                <c:pt idx="1529">
                  <c:v>20600</c:v>
                </c:pt>
                <c:pt idx="1530">
                  <c:v>20700</c:v>
                </c:pt>
                <c:pt idx="1531">
                  <c:v>20300</c:v>
                </c:pt>
                <c:pt idx="1532">
                  <c:v>20100</c:v>
                </c:pt>
                <c:pt idx="1533">
                  <c:v>20100</c:v>
                </c:pt>
                <c:pt idx="1534">
                  <c:v>19600</c:v>
                </c:pt>
                <c:pt idx="1535">
                  <c:v>19900</c:v>
                </c:pt>
                <c:pt idx="1536">
                  <c:v>19700</c:v>
                </c:pt>
                <c:pt idx="1537">
                  <c:v>19900</c:v>
                </c:pt>
                <c:pt idx="1538">
                  <c:v>20100</c:v>
                </c:pt>
                <c:pt idx="1539">
                  <c:v>19600</c:v>
                </c:pt>
                <c:pt idx="1540">
                  <c:v>19900</c:v>
                </c:pt>
                <c:pt idx="1541">
                  <c:v>19300</c:v>
                </c:pt>
                <c:pt idx="1542">
                  <c:v>19300</c:v>
                </c:pt>
                <c:pt idx="1543">
                  <c:v>19100</c:v>
                </c:pt>
                <c:pt idx="1544">
                  <c:v>19000</c:v>
                </c:pt>
                <c:pt idx="1545">
                  <c:v>18600</c:v>
                </c:pt>
                <c:pt idx="1546">
                  <c:v>19400</c:v>
                </c:pt>
                <c:pt idx="1547">
                  <c:v>19100</c:v>
                </c:pt>
                <c:pt idx="1548">
                  <c:v>19100</c:v>
                </c:pt>
                <c:pt idx="1549">
                  <c:v>19200</c:v>
                </c:pt>
                <c:pt idx="1550">
                  <c:v>19100</c:v>
                </c:pt>
                <c:pt idx="1551">
                  <c:v>18800</c:v>
                </c:pt>
                <c:pt idx="1552">
                  <c:v>18400</c:v>
                </c:pt>
                <c:pt idx="1553">
                  <c:v>18900</c:v>
                </c:pt>
                <c:pt idx="1554">
                  <c:v>18300</c:v>
                </c:pt>
                <c:pt idx="1555">
                  <c:v>18600</c:v>
                </c:pt>
                <c:pt idx="1556">
                  <c:v>18000</c:v>
                </c:pt>
                <c:pt idx="1557">
                  <c:v>18000</c:v>
                </c:pt>
                <c:pt idx="1558">
                  <c:v>18600</c:v>
                </c:pt>
                <c:pt idx="1559">
                  <c:v>18000</c:v>
                </c:pt>
                <c:pt idx="1560">
                  <c:v>17900</c:v>
                </c:pt>
                <c:pt idx="1561">
                  <c:v>17900</c:v>
                </c:pt>
                <c:pt idx="1562">
                  <c:v>17600</c:v>
                </c:pt>
                <c:pt idx="1563">
                  <c:v>17400</c:v>
                </c:pt>
                <c:pt idx="1564">
                  <c:v>17800</c:v>
                </c:pt>
                <c:pt idx="1565">
                  <c:v>17800</c:v>
                </c:pt>
                <c:pt idx="1566">
                  <c:v>17000</c:v>
                </c:pt>
                <c:pt idx="1567">
                  <c:v>17300</c:v>
                </c:pt>
                <c:pt idx="1568">
                  <c:v>17900</c:v>
                </c:pt>
                <c:pt idx="1569">
                  <c:v>17300</c:v>
                </c:pt>
                <c:pt idx="1570">
                  <c:v>16800</c:v>
                </c:pt>
                <c:pt idx="1571">
                  <c:v>15200</c:v>
                </c:pt>
                <c:pt idx="1572">
                  <c:v>14100</c:v>
                </c:pt>
                <c:pt idx="1573">
                  <c:v>13800</c:v>
                </c:pt>
                <c:pt idx="1574">
                  <c:v>14100</c:v>
                </c:pt>
                <c:pt idx="1575">
                  <c:v>14500</c:v>
                </c:pt>
                <c:pt idx="1576">
                  <c:v>14300</c:v>
                </c:pt>
                <c:pt idx="1577">
                  <c:v>15000</c:v>
                </c:pt>
                <c:pt idx="1578">
                  <c:v>16200</c:v>
                </c:pt>
                <c:pt idx="1579">
                  <c:v>17100</c:v>
                </c:pt>
                <c:pt idx="1580">
                  <c:v>17600</c:v>
                </c:pt>
                <c:pt idx="1581">
                  <c:v>17300</c:v>
                </c:pt>
                <c:pt idx="1582">
                  <c:v>17200</c:v>
                </c:pt>
                <c:pt idx="1583">
                  <c:v>17200</c:v>
                </c:pt>
                <c:pt idx="1584">
                  <c:v>17100</c:v>
                </c:pt>
                <c:pt idx="1585">
                  <c:v>17000</c:v>
                </c:pt>
                <c:pt idx="1586">
                  <c:v>16700</c:v>
                </c:pt>
                <c:pt idx="1587">
                  <c:v>16600</c:v>
                </c:pt>
                <c:pt idx="1588">
                  <c:v>16500</c:v>
                </c:pt>
                <c:pt idx="1589">
                  <c:v>16200</c:v>
                </c:pt>
                <c:pt idx="1590">
                  <c:v>16200</c:v>
                </c:pt>
                <c:pt idx="1591">
                  <c:v>16100</c:v>
                </c:pt>
                <c:pt idx="1592">
                  <c:v>15800</c:v>
                </c:pt>
                <c:pt idx="1593">
                  <c:v>15800</c:v>
                </c:pt>
                <c:pt idx="1594">
                  <c:v>16000</c:v>
                </c:pt>
                <c:pt idx="1595">
                  <c:v>15800</c:v>
                </c:pt>
                <c:pt idx="1596">
                  <c:v>15700</c:v>
                </c:pt>
                <c:pt idx="1597">
                  <c:v>15700</c:v>
                </c:pt>
                <c:pt idx="1598">
                  <c:v>15500</c:v>
                </c:pt>
                <c:pt idx="1599">
                  <c:v>15300</c:v>
                </c:pt>
                <c:pt idx="1600">
                  <c:v>15200</c:v>
                </c:pt>
                <c:pt idx="1601">
                  <c:v>15200</c:v>
                </c:pt>
                <c:pt idx="1602">
                  <c:v>15000</c:v>
                </c:pt>
                <c:pt idx="1603">
                  <c:v>14900</c:v>
                </c:pt>
                <c:pt idx="1604">
                  <c:v>14900</c:v>
                </c:pt>
                <c:pt idx="1605">
                  <c:v>14700</c:v>
                </c:pt>
                <c:pt idx="1606">
                  <c:v>14600</c:v>
                </c:pt>
                <c:pt idx="1607">
                  <c:v>14600</c:v>
                </c:pt>
                <c:pt idx="1608">
                  <c:v>14400</c:v>
                </c:pt>
                <c:pt idx="1609">
                  <c:v>14400</c:v>
                </c:pt>
                <c:pt idx="1610">
                  <c:v>14300</c:v>
                </c:pt>
                <c:pt idx="1611">
                  <c:v>14100</c:v>
                </c:pt>
                <c:pt idx="1612">
                  <c:v>14100</c:v>
                </c:pt>
                <c:pt idx="1613">
                  <c:v>14100</c:v>
                </c:pt>
                <c:pt idx="1614">
                  <c:v>13900</c:v>
                </c:pt>
                <c:pt idx="1615">
                  <c:v>14000</c:v>
                </c:pt>
                <c:pt idx="1616">
                  <c:v>13900</c:v>
                </c:pt>
                <c:pt idx="1617">
                  <c:v>13800</c:v>
                </c:pt>
                <c:pt idx="1618">
                  <c:v>13800</c:v>
                </c:pt>
                <c:pt idx="1619">
                  <c:v>13700</c:v>
                </c:pt>
                <c:pt idx="1620">
                  <c:v>13600</c:v>
                </c:pt>
                <c:pt idx="1621">
                  <c:v>13400</c:v>
                </c:pt>
                <c:pt idx="1622">
                  <c:v>13400</c:v>
                </c:pt>
                <c:pt idx="1623">
                  <c:v>13100</c:v>
                </c:pt>
                <c:pt idx="1624">
                  <c:v>12800</c:v>
                </c:pt>
                <c:pt idx="1625">
                  <c:v>12700</c:v>
                </c:pt>
                <c:pt idx="1626">
                  <c:v>12600</c:v>
                </c:pt>
                <c:pt idx="1627">
                  <c:v>12500</c:v>
                </c:pt>
                <c:pt idx="1628">
                  <c:v>12600</c:v>
                </c:pt>
                <c:pt idx="1629">
                  <c:v>12500</c:v>
                </c:pt>
                <c:pt idx="1630">
                  <c:v>12500</c:v>
                </c:pt>
                <c:pt idx="1631">
                  <c:v>12400</c:v>
                </c:pt>
                <c:pt idx="1632">
                  <c:v>12400</c:v>
                </c:pt>
                <c:pt idx="1633">
                  <c:v>12300</c:v>
                </c:pt>
                <c:pt idx="1634">
                  <c:v>12300</c:v>
                </c:pt>
                <c:pt idx="1635">
                  <c:v>12200</c:v>
                </c:pt>
                <c:pt idx="1636">
                  <c:v>12200</c:v>
                </c:pt>
                <c:pt idx="1637">
                  <c:v>12200</c:v>
                </c:pt>
                <c:pt idx="1638">
                  <c:v>12100</c:v>
                </c:pt>
                <c:pt idx="1639">
                  <c:v>12100</c:v>
                </c:pt>
                <c:pt idx="1640">
                  <c:v>11800</c:v>
                </c:pt>
                <c:pt idx="1641">
                  <c:v>11900</c:v>
                </c:pt>
                <c:pt idx="1642">
                  <c:v>11800</c:v>
                </c:pt>
                <c:pt idx="1643">
                  <c:v>11500</c:v>
                </c:pt>
                <c:pt idx="1644">
                  <c:v>11200</c:v>
                </c:pt>
                <c:pt idx="1645">
                  <c:v>11000</c:v>
                </c:pt>
                <c:pt idx="1646">
                  <c:v>10700</c:v>
                </c:pt>
                <c:pt idx="1647">
                  <c:v>10800</c:v>
                </c:pt>
                <c:pt idx="1648">
                  <c:v>10600</c:v>
                </c:pt>
                <c:pt idx="1649">
                  <c:v>10600</c:v>
                </c:pt>
                <c:pt idx="1650">
                  <c:v>10300</c:v>
                </c:pt>
                <c:pt idx="1651">
                  <c:v>10200</c:v>
                </c:pt>
                <c:pt idx="1652">
                  <c:v>10100</c:v>
                </c:pt>
                <c:pt idx="1653">
                  <c:v>9500</c:v>
                </c:pt>
                <c:pt idx="1654">
                  <c:v>9060</c:v>
                </c:pt>
                <c:pt idx="1655">
                  <c:v>8830</c:v>
                </c:pt>
                <c:pt idx="1656">
                  <c:v>8680</c:v>
                </c:pt>
                <c:pt idx="1657">
                  <c:v>8830</c:v>
                </c:pt>
                <c:pt idx="1658">
                  <c:v>8530</c:v>
                </c:pt>
                <c:pt idx="1659">
                  <c:v>8610</c:v>
                </c:pt>
                <c:pt idx="1660">
                  <c:v>8610</c:v>
                </c:pt>
                <c:pt idx="1661">
                  <c:v>8640</c:v>
                </c:pt>
                <c:pt idx="1662">
                  <c:v>8680</c:v>
                </c:pt>
                <c:pt idx="1663">
                  <c:v>8570</c:v>
                </c:pt>
                <c:pt idx="1664">
                  <c:v>8530</c:v>
                </c:pt>
                <c:pt idx="1665">
                  <c:v>8420</c:v>
                </c:pt>
                <c:pt idx="1666">
                  <c:v>8460</c:v>
                </c:pt>
                <c:pt idx="1667">
                  <c:v>8380</c:v>
                </c:pt>
                <c:pt idx="1668">
                  <c:v>8420</c:v>
                </c:pt>
                <c:pt idx="1669">
                  <c:v>8460</c:v>
                </c:pt>
                <c:pt idx="1670">
                  <c:v>8310</c:v>
                </c:pt>
                <c:pt idx="1671">
                  <c:v>8420</c:v>
                </c:pt>
                <c:pt idx="1672">
                  <c:v>8280</c:v>
                </c:pt>
                <c:pt idx="1673">
                  <c:v>8170</c:v>
                </c:pt>
                <c:pt idx="1674">
                  <c:v>8170</c:v>
                </c:pt>
                <c:pt idx="1675">
                  <c:v>8130</c:v>
                </c:pt>
                <c:pt idx="1676">
                  <c:v>8130</c:v>
                </c:pt>
                <c:pt idx="1677">
                  <c:v>8060</c:v>
                </c:pt>
                <c:pt idx="1678">
                  <c:v>8060</c:v>
                </c:pt>
                <c:pt idx="1679">
                  <c:v>7960</c:v>
                </c:pt>
                <c:pt idx="1680">
                  <c:v>8030</c:v>
                </c:pt>
                <c:pt idx="1681">
                  <c:v>8060</c:v>
                </c:pt>
                <c:pt idx="1682">
                  <c:v>7990</c:v>
                </c:pt>
                <c:pt idx="1683">
                  <c:v>7960</c:v>
                </c:pt>
                <c:pt idx="1684">
                  <c:v>7850</c:v>
                </c:pt>
                <c:pt idx="1685">
                  <c:v>7920</c:v>
                </c:pt>
                <c:pt idx="1686">
                  <c:v>7780</c:v>
                </c:pt>
                <c:pt idx="1687">
                  <c:v>7780</c:v>
                </c:pt>
                <c:pt idx="1688">
                  <c:v>7780</c:v>
                </c:pt>
                <c:pt idx="1689">
                  <c:v>7280</c:v>
                </c:pt>
                <c:pt idx="1690">
                  <c:v>7380</c:v>
                </c:pt>
                <c:pt idx="1691">
                  <c:v>7680</c:v>
                </c:pt>
                <c:pt idx="1692">
                  <c:v>7890</c:v>
                </c:pt>
                <c:pt idx="1693">
                  <c:v>7750</c:v>
                </c:pt>
                <c:pt idx="1694">
                  <c:v>7890</c:v>
                </c:pt>
                <c:pt idx="1695">
                  <c:v>7680</c:v>
                </c:pt>
                <c:pt idx="1696">
                  <c:v>7750</c:v>
                </c:pt>
                <c:pt idx="1697">
                  <c:v>7780</c:v>
                </c:pt>
                <c:pt idx="1698">
                  <c:v>7960</c:v>
                </c:pt>
                <c:pt idx="1699">
                  <c:v>7990</c:v>
                </c:pt>
                <c:pt idx="1700">
                  <c:v>7960</c:v>
                </c:pt>
                <c:pt idx="1701">
                  <c:v>7890</c:v>
                </c:pt>
                <c:pt idx="1702">
                  <c:v>7850</c:v>
                </c:pt>
                <c:pt idx="1703">
                  <c:v>7920</c:v>
                </c:pt>
                <c:pt idx="1704">
                  <c:v>7780</c:v>
                </c:pt>
                <c:pt idx="1705">
                  <c:v>7820</c:v>
                </c:pt>
                <c:pt idx="1706">
                  <c:v>7850</c:v>
                </c:pt>
                <c:pt idx="1707">
                  <c:v>7780</c:v>
                </c:pt>
                <c:pt idx="1708">
                  <c:v>7710</c:v>
                </c:pt>
                <c:pt idx="1709">
                  <c:v>7820</c:v>
                </c:pt>
                <c:pt idx="1710">
                  <c:v>7710</c:v>
                </c:pt>
                <c:pt idx="1711">
                  <c:v>7750</c:v>
                </c:pt>
                <c:pt idx="1712">
                  <c:v>7780</c:v>
                </c:pt>
                <c:pt idx="1713">
                  <c:v>7680</c:v>
                </c:pt>
                <c:pt idx="1714">
                  <c:v>7610</c:v>
                </c:pt>
                <c:pt idx="1715">
                  <c:v>7680</c:v>
                </c:pt>
                <c:pt idx="1716">
                  <c:v>7680</c:v>
                </c:pt>
                <c:pt idx="1717">
                  <c:v>7780</c:v>
                </c:pt>
                <c:pt idx="1718">
                  <c:v>7610</c:v>
                </c:pt>
                <c:pt idx="1719">
                  <c:v>7680</c:v>
                </c:pt>
                <c:pt idx="1720">
                  <c:v>7710</c:v>
                </c:pt>
                <c:pt idx="1721">
                  <c:v>7780</c:v>
                </c:pt>
                <c:pt idx="1722">
                  <c:v>7780</c:v>
                </c:pt>
                <c:pt idx="1723">
                  <c:v>7920</c:v>
                </c:pt>
                <c:pt idx="1724">
                  <c:v>7820</c:v>
                </c:pt>
                <c:pt idx="1725">
                  <c:v>7780</c:v>
                </c:pt>
                <c:pt idx="1726">
                  <c:v>7890</c:v>
                </c:pt>
                <c:pt idx="1727">
                  <c:v>7820</c:v>
                </c:pt>
                <c:pt idx="1728">
                  <c:v>7960</c:v>
                </c:pt>
                <c:pt idx="1729">
                  <c:v>7850</c:v>
                </c:pt>
                <c:pt idx="1730">
                  <c:v>7850</c:v>
                </c:pt>
                <c:pt idx="1731">
                  <c:v>7990</c:v>
                </c:pt>
                <c:pt idx="1732">
                  <c:v>7960</c:v>
                </c:pt>
                <c:pt idx="1733">
                  <c:v>7960</c:v>
                </c:pt>
                <c:pt idx="1734">
                  <c:v>8060</c:v>
                </c:pt>
                <c:pt idx="1735">
                  <c:v>7920</c:v>
                </c:pt>
                <c:pt idx="1736">
                  <c:v>7920</c:v>
                </c:pt>
                <c:pt idx="1737">
                  <c:v>7920</c:v>
                </c:pt>
                <c:pt idx="1738">
                  <c:v>7990</c:v>
                </c:pt>
                <c:pt idx="1739">
                  <c:v>8060</c:v>
                </c:pt>
                <c:pt idx="1740">
                  <c:v>8060</c:v>
                </c:pt>
                <c:pt idx="1741">
                  <c:v>7890</c:v>
                </c:pt>
                <c:pt idx="1742">
                  <c:v>8130</c:v>
                </c:pt>
                <c:pt idx="1743">
                  <c:v>8100</c:v>
                </c:pt>
                <c:pt idx="1744">
                  <c:v>8170</c:v>
                </c:pt>
                <c:pt idx="1745">
                  <c:v>8100</c:v>
                </c:pt>
                <c:pt idx="1746">
                  <c:v>8060</c:v>
                </c:pt>
                <c:pt idx="1747">
                  <c:v>8030</c:v>
                </c:pt>
                <c:pt idx="1748">
                  <c:v>7890</c:v>
                </c:pt>
                <c:pt idx="1749">
                  <c:v>8100</c:v>
                </c:pt>
                <c:pt idx="1750">
                  <c:v>8030</c:v>
                </c:pt>
                <c:pt idx="1751">
                  <c:v>8100</c:v>
                </c:pt>
                <c:pt idx="1752">
                  <c:v>7990</c:v>
                </c:pt>
                <c:pt idx="1753">
                  <c:v>7960</c:v>
                </c:pt>
                <c:pt idx="1754">
                  <c:v>8100</c:v>
                </c:pt>
                <c:pt idx="1755">
                  <c:v>8060</c:v>
                </c:pt>
                <c:pt idx="1756">
                  <c:v>8030</c:v>
                </c:pt>
                <c:pt idx="1757">
                  <c:v>8060</c:v>
                </c:pt>
                <c:pt idx="1758">
                  <c:v>8060</c:v>
                </c:pt>
                <c:pt idx="1759">
                  <c:v>8100</c:v>
                </c:pt>
                <c:pt idx="1760">
                  <c:v>7960</c:v>
                </c:pt>
                <c:pt idx="1761">
                  <c:v>8170</c:v>
                </c:pt>
                <c:pt idx="1762">
                  <c:v>8170</c:v>
                </c:pt>
                <c:pt idx="1763">
                  <c:v>8130</c:v>
                </c:pt>
                <c:pt idx="1764">
                  <c:v>8060</c:v>
                </c:pt>
                <c:pt idx="1765">
                  <c:v>7990</c:v>
                </c:pt>
                <c:pt idx="1766">
                  <c:v>8170</c:v>
                </c:pt>
                <c:pt idx="1767">
                  <c:v>8030</c:v>
                </c:pt>
                <c:pt idx="1768">
                  <c:v>8610</c:v>
                </c:pt>
                <c:pt idx="1769">
                  <c:v>9820</c:v>
                </c:pt>
                <c:pt idx="1770">
                  <c:v>9660</c:v>
                </c:pt>
                <c:pt idx="1771">
                  <c:v>9900</c:v>
                </c:pt>
                <c:pt idx="1772">
                  <c:v>10100</c:v>
                </c:pt>
                <c:pt idx="1773">
                  <c:v>10400</c:v>
                </c:pt>
                <c:pt idx="1774">
                  <c:v>9900</c:v>
                </c:pt>
                <c:pt idx="1775">
                  <c:v>9900</c:v>
                </c:pt>
                <c:pt idx="1776">
                  <c:v>9900</c:v>
                </c:pt>
                <c:pt idx="1777">
                  <c:v>9860</c:v>
                </c:pt>
                <c:pt idx="1778">
                  <c:v>9780</c:v>
                </c:pt>
                <c:pt idx="1779">
                  <c:v>9500</c:v>
                </c:pt>
                <c:pt idx="1780">
                  <c:v>9420</c:v>
                </c:pt>
                <c:pt idx="1781">
                  <c:v>9300</c:v>
                </c:pt>
                <c:pt idx="1782">
                  <c:v>9700</c:v>
                </c:pt>
                <c:pt idx="1783">
                  <c:v>9740</c:v>
                </c:pt>
                <c:pt idx="1784">
                  <c:v>9420</c:v>
                </c:pt>
                <c:pt idx="1785">
                  <c:v>9340</c:v>
                </c:pt>
                <c:pt idx="1786">
                  <c:v>9300</c:v>
                </c:pt>
                <c:pt idx="1787">
                  <c:v>9260</c:v>
                </c:pt>
                <c:pt idx="1788">
                  <c:v>9180</c:v>
                </c:pt>
                <c:pt idx="1789">
                  <c:v>9220</c:v>
                </c:pt>
                <c:pt idx="1790">
                  <c:v>9220</c:v>
                </c:pt>
                <c:pt idx="1791">
                  <c:v>9060</c:v>
                </c:pt>
                <c:pt idx="1792">
                  <c:v>9100</c:v>
                </c:pt>
                <c:pt idx="1793">
                  <c:v>8870</c:v>
                </c:pt>
                <c:pt idx="1794">
                  <c:v>8910</c:v>
                </c:pt>
                <c:pt idx="1795">
                  <c:v>8830</c:v>
                </c:pt>
                <c:pt idx="1796">
                  <c:v>8680</c:v>
                </c:pt>
                <c:pt idx="1797">
                  <c:v>8680</c:v>
                </c:pt>
                <c:pt idx="1798">
                  <c:v>8680</c:v>
                </c:pt>
                <c:pt idx="1799">
                  <c:v>8610</c:v>
                </c:pt>
                <c:pt idx="1800">
                  <c:v>8720</c:v>
                </c:pt>
                <c:pt idx="1801">
                  <c:v>8640</c:v>
                </c:pt>
                <c:pt idx="1802">
                  <c:v>8570</c:v>
                </c:pt>
                <c:pt idx="1803">
                  <c:v>8570</c:v>
                </c:pt>
                <c:pt idx="1804">
                  <c:v>8420</c:v>
                </c:pt>
                <c:pt idx="1805">
                  <c:v>8500</c:v>
                </c:pt>
                <c:pt idx="1806">
                  <c:v>8420</c:v>
                </c:pt>
                <c:pt idx="1807">
                  <c:v>8500</c:v>
                </c:pt>
                <c:pt idx="1808">
                  <c:v>8350</c:v>
                </c:pt>
                <c:pt idx="1809">
                  <c:v>8420</c:v>
                </c:pt>
                <c:pt idx="1810">
                  <c:v>8310</c:v>
                </c:pt>
                <c:pt idx="1811">
                  <c:v>8280</c:v>
                </c:pt>
                <c:pt idx="1812">
                  <c:v>8200</c:v>
                </c:pt>
                <c:pt idx="1813">
                  <c:v>8280</c:v>
                </c:pt>
                <c:pt idx="1814">
                  <c:v>8280</c:v>
                </c:pt>
                <c:pt idx="1815">
                  <c:v>8100</c:v>
                </c:pt>
                <c:pt idx="1816">
                  <c:v>7710</c:v>
                </c:pt>
                <c:pt idx="1817">
                  <c:v>7340</c:v>
                </c:pt>
                <c:pt idx="1818">
                  <c:v>6920</c:v>
                </c:pt>
                <c:pt idx="1819">
                  <c:v>6320</c:v>
                </c:pt>
                <c:pt idx="1820">
                  <c:v>4800</c:v>
                </c:pt>
                <c:pt idx="1821">
                  <c:v>4000</c:v>
                </c:pt>
                <c:pt idx="1822">
                  <c:v>3920</c:v>
                </c:pt>
                <c:pt idx="1823">
                  <c:v>3980</c:v>
                </c:pt>
              </c:numCache>
            </c:numRef>
          </c:yVal>
          <c:smooth val="1"/>
        </c:ser>
        <c:axId val="82814464"/>
        <c:axId val="82816384"/>
      </c:scatterChart>
      <c:valAx>
        <c:axId val="82814464"/>
        <c:scaling>
          <c:orientation val="minMax"/>
          <c:max val="40787"/>
          <c:min val="40783"/>
        </c:scaling>
        <c:axPos val="b"/>
        <c:title>
          <c:tx>
            <c:rich>
              <a:bodyPr/>
              <a:lstStyle/>
              <a:p>
                <a:pPr>
                  <a:defRPr sz="2000">
                    <a:solidFill>
                      <a:schemeClr val="tx1"/>
                    </a:solidFill>
                  </a:defRPr>
                </a:pPr>
                <a:r>
                  <a:rPr lang="en-US" sz="2000">
                    <a:solidFill>
                      <a:schemeClr val="tx1"/>
                    </a:solidFill>
                  </a:rPr>
                  <a:t>2011</a:t>
                </a:r>
              </a:p>
            </c:rich>
          </c:tx>
          <c:layout/>
        </c:title>
        <c:numFmt formatCode="[$-409]d\-mmm;@" sourceLinked="0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>
                <a:solidFill>
                  <a:schemeClr val="tx1"/>
                </a:solidFill>
              </a:defRPr>
            </a:pPr>
            <a:endParaRPr lang="en-US"/>
          </a:p>
        </c:txPr>
        <c:crossAx val="82816384"/>
        <c:crosses val="autoZero"/>
        <c:crossBetween val="midCat"/>
      </c:valAx>
      <c:valAx>
        <c:axId val="8281638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2000">
                    <a:solidFill>
                      <a:schemeClr val="tx1"/>
                    </a:solidFill>
                  </a:defRPr>
                </a:pPr>
                <a:r>
                  <a:rPr lang="en-US" sz="2000" dirty="0">
                    <a:solidFill>
                      <a:schemeClr val="tx1"/>
                    </a:solidFill>
                  </a:rPr>
                  <a:t>Discharge (ft</a:t>
                </a:r>
                <a:r>
                  <a:rPr lang="en-US" sz="2000" baseline="30000" dirty="0">
                    <a:solidFill>
                      <a:schemeClr val="tx1"/>
                    </a:solidFill>
                  </a:rPr>
                  <a:t>3</a:t>
                </a:r>
                <a:r>
                  <a:rPr lang="en-US" sz="2000" dirty="0">
                    <a:solidFill>
                      <a:schemeClr val="tx1"/>
                    </a:solidFill>
                  </a:rPr>
                  <a:t>/sec)</a:t>
                </a:r>
              </a:p>
            </c:rich>
          </c:tx>
          <c:layout/>
          <c:spPr>
            <a:noFill/>
          </c:spPr>
        </c:title>
        <c:numFmt formatCode="#,##0" sourceLinked="0"/>
        <c:tickLblPos val="nextTo"/>
        <c:spPr>
          <a:noFill/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>
                <a:solidFill>
                  <a:schemeClr val="tx1"/>
                </a:solidFill>
              </a:defRPr>
            </a:pPr>
            <a:endParaRPr lang="en-US"/>
          </a:p>
        </c:txPr>
        <c:crossAx val="828144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6030509411102427"/>
          <c:y val="3.213676674929368E-2"/>
          <c:w val="0.52954993050525845"/>
          <c:h val="0.19753081901638983"/>
        </c:manualLayout>
      </c:layout>
      <c:txPr>
        <a:bodyPr/>
        <a:lstStyle/>
        <a:p>
          <a:pPr>
            <a:defRPr sz="2000">
              <a:solidFill>
                <a:schemeClr val="tx1"/>
              </a:solidFill>
            </a:defRPr>
          </a:pPr>
          <a:endParaRPr lang="en-US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400"/>
            </a:pPr>
            <a:r>
              <a:rPr lang="en-US" sz="3200" dirty="0" smtClean="0"/>
              <a:t>Hudson River Head-of-Tide</a:t>
            </a:r>
          </a:p>
          <a:p>
            <a:pPr>
              <a:defRPr sz="2400"/>
            </a:pPr>
            <a:r>
              <a:rPr lang="en-US" sz="3200" dirty="0" smtClean="0"/>
              <a:t>(Green Island Dam)</a:t>
            </a:r>
            <a:endParaRPr lang="en-US" sz="3200" dirty="0"/>
          </a:p>
        </c:rich>
      </c:tx>
      <c:layout>
        <c:manualLayout>
          <c:xMode val="edge"/>
          <c:yMode val="edge"/>
          <c:x val="0.25050220284964414"/>
          <c:y val="2.5316455696202528E-2"/>
        </c:manualLayout>
      </c:layout>
    </c:title>
    <c:plotArea>
      <c:layout>
        <c:manualLayout>
          <c:layoutTarget val="inner"/>
          <c:xMode val="edge"/>
          <c:yMode val="edge"/>
          <c:x val="0.20500820209973777"/>
          <c:y val="0.3153613076846421"/>
          <c:w val="0.74400581352565065"/>
          <c:h val="0.49240821954217806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Mohawk (Cohoes)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Sheet1!$A$2:$A$10</c:f>
              <c:strCache>
                <c:ptCount val="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Irene &amp; Lee</c:v>
                </c:pt>
              </c:strCache>
            </c:strRef>
          </c:cat>
          <c:val>
            <c:numRef>
              <c:f>Sheet1!$B$2:$B$10</c:f>
              <c:numCache>
                <c:formatCode>_(* #,##0_);_(* \(#,##0\);_(* "-"??_);_(@_)</c:formatCode>
                <c:ptCount val="9"/>
                <c:pt idx="0">
                  <c:v>300000</c:v>
                </c:pt>
                <c:pt idx="1">
                  <c:v>331000</c:v>
                </c:pt>
                <c:pt idx="2">
                  <c:v>644328</c:v>
                </c:pt>
                <c:pt idx="3">
                  <c:v>659370</c:v>
                </c:pt>
                <c:pt idx="4">
                  <c:v>637602</c:v>
                </c:pt>
                <c:pt idx="5">
                  <c:v>398406</c:v>
                </c:pt>
                <c:pt idx="6">
                  <c:v>237595</c:v>
                </c:pt>
                <c:pt idx="7">
                  <c:v>497000</c:v>
                </c:pt>
                <c:pt idx="8">
                  <c:v>1508230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Upper Hudson (Waterford)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Sheet1!$A$2:$A$10</c:f>
              <c:strCache>
                <c:ptCount val="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Irene &amp; Lee</c:v>
                </c:pt>
              </c:strCache>
            </c:strRef>
          </c:cat>
          <c:val>
            <c:numRef>
              <c:f>Sheet1!$C$2:$C$10</c:f>
              <c:numCache>
                <c:formatCode>_(* #,##0_);_(* \(#,##0\);_(* "-"??_);_(@_)</c:formatCode>
                <c:ptCount val="9"/>
                <c:pt idx="0">
                  <c:v>113449</c:v>
                </c:pt>
                <c:pt idx="1">
                  <c:v>237393</c:v>
                </c:pt>
                <c:pt idx="2">
                  <c:v>213495</c:v>
                </c:pt>
                <c:pt idx="3">
                  <c:v>362337</c:v>
                </c:pt>
                <c:pt idx="4">
                  <c:v>196938</c:v>
                </c:pt>
                <c:pt idx="5">
                  <c:v>257633</c:v>
                </c:pt>
                <c:pt idx="6">
                  <c:v>181237</c:v>
                </c:pt>
                <c:pt idx="7">
                  <c:v>183193</c:v>
                </c:pt>
                <c:pt idx="8">
                  <c:v>255469</c:v>
                </c:pt>
              </c:numCache>
            </c:numRef>
          </c:val>
        </c:ser>
        <c:overlap val="100"/>
        <c:axId val="98763904"/>
        <c:axId val="98765824"/>
      </c:barChart>
      <c:catAx>
        <c:axId val="987639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Water Year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7416631514810681"/>
              <c:y val="0.8877308216219808"/>
            </c:manualLayout>
          </c:layout>
        </c:title>
        <c:numFmt formatCode="General" sourceLinked="1"/>
        <c:tickLblPos val="nextTo"/>
        <c:spPr>
          <a:ln w="19050">
            <a:solidFill>
              <a:schemeClr val="tx1"/>
            </a:solidFill>
          </a:ln>
        </c:spPr>
        <c:crossAx val="98765824"/>
        <c:crosses val="autoZero"/>
        <c:auto val="1"/>
        <c:lblAlgn val="ctr"/>
        <c:lblOffset val="100"/>
      </c:catAx>
      <c:valAx>
        <c:axId val="9876582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Tons of Suspended Sediment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2484064491938521E-2"/>
              <c:y val="0.26399149473404432"/>
            </c:manualLayout>
          </c:layout>
        </c:title>
        <c:numFmt formatCode="_(* #,##0_);_(* \(#,##0\);_(* &quot;-&quot;??_);_(@_)" sourceLinked="1"/>
        <c:tickLblPos val="nextTo"/>
        <c:spPr>
          <a:ln w="19050">
            <a:solidFill>
              <a:schemeClr val="tx1"/>
            </a:solidFill>
          </a:ln>
        </c:spPr>
        <c:crossAx val="98763904"/>
        <c:crosses val="autoZero"/>
        <c:crossBetween val="between"/>
        <c:majorUnit val="250000"/>
      </c:valAx>
    </c:plotArea>
    <c:legend>
      <c:legendPos val="r"/>
      <c:layout>
        <c:manualLayout>
          <c:xMode val="edge"/>
          <c:yMode val="edge"/>
          <c:x val="0.24029761904761901"/>
          <c:y val="0.3400503338981361"/>
          <c:w val="0.32981767904012144"/>
          <c:h val="0.11711053523372868"/>
        </c:manualLayout>
      </c:layout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3200"/>
            </a:pPr>
            <a:r>
              <a:rPr lang="en-US" sz="3200" dirty="0" smtClean="0"/>
              <a:t>Hudson River Head-of-Tide</a:t>
            </a:r>
          </a:p>
          <a:p>
            <a:pPr>
              <a:defRPr sz="3200"/>
            </a:pPr>
            <a:r>
              <a:rPr lang="en-US" sz="3200" dirty="0" smtClean="0"/>
              <a:t>(Green Island Dam)</a:t>
            </a:r>
            <a:endParaRPr lang="en-US" sz="3200" dirty="0"/>
          </a:p>
        </c:rich>
      </c:tx>
      <c:layout>
        <c:manualLayout>
          <c:xMode val="edge"/>
          <c:yMode val="edge"/>
          <c:x val="0.25050220284964414"/>
          <c:y val="2.5316455696202528E-2"/>
        </c:manualLayout>
      </c:layout>
    </c:title>
    <c:plotArea>
      <c:layout>
        <c:manualLayout>
          <c:layoutTarget val="inner"/>
          <c:xMode val="edge"/>
          <c:yMode val="edge"/>
          <c:x val="0.20500820209973783"/>
          <c:y val="0.31536130768464243"/>
          <c:w val="0.74400581352565098"/>
          <c:h val="0.49240821954217817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Mohawk (Cohoes)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Sheet1!$A$2:$A$11</c:f>
              <c:strCach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Irene &amp; Lee</c:v>
                </c:pt>
                <c:pt idx="9">
                  <c:v>2011</c:v>
                </c:pt>
              </c:strCache>
            </c:strRef>
          </c:cat>
          <c:val>
            <c:numRef>
              <c:f>Sheet1!$B$2:$B$11</c:f>
              <c:numCache>
                <c:formatCode>_(* #,##0_);_(* \(#,##0\);_(* "-"??_);_(@_)</c:formatCode>
                <c:ptCount val="10"/>
                <c:pt idx="0">
                  <c:v>300000</c:v>
                </c:pt>
                <c:pt idx="1">
                  <c:v>331000</c:v>
                </c:pt>
                <c:pt idx="2">
                  <c:v>644328</c:v>
                </c:pt>
                <c:pt idx="3">
                  <c:v>659370</c:v>
                </c:pt>
                <c:pt idx="4">
                  <c:v>637602</c:v>
                </c:pt>
                <c:pt idx="5">
                  <c:v>398406</c:v>
                </c:pt>
                <c:pt idx="6">
                  <c:v>237595</c:v>
                </c:pt>
                <c:pt idx="7">
                  <c:v>497000</c:v>
                </c:pt>
                <c:pt idx="8">
                  <c:v>1508230</c:v>
                </c:pt>
                <c:pt idx="9">
                  <c:v>2030955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Upper Hudson (Waterford)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Sheet1!$A$2:$A$11</c:f>
              <c:strCach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Irene &amp; Lee</c:v>
                </c:pt>
                <c:pt idx="9">
                  <c:v>2011</c:v>
                </c:pt>
              </c:strCache>
            </c:strRef>
          </c:cat>
          <c:val>
            <c:numRef>
              <c:f>Sheet1!$C$2:$C$11</c:f>
              <c:numCache>
                <c:formatCode>_(* #,##0_);_(* \(#,##0\);_(* "-"??_);_(@_)</c:formatCode>
                <c:ptCount val="10"/>
                <c:pt idx="0">
                  <c:v>113449</c:v>
                </c:pt>
                <c:pt idx="1">
                  <c:v>237393</c:v>
                </c:pt>
                <c:pt idx="2">
                  <c:v>213495</c:v>
                </c:pt>
                <c:pt idx="3">
                  <c:v>362337</c:v>
                </c:pt>
                <c:pt idx="4">
                  <c:v>196938</c:v>
                </c:pt>
                <c:pt idx="5">
                  <c:v>257633</c:v>
                </c:pt>
                <c:pt idx="6">
                  <c:v>181237</c:v>
                </c:pt>
                <c:pt idx="7">
                  <c:v>183193</c:v>
                </c:pt>
                <c:pt idx="8">
                  <c:v>255469</c:v>
                </c:pt>
                <c:pt idx="9">
                  <c:v>525195</c:v>
                </c:pt>
              </c:numCache>
            </c:numRef>
          </c:val>
        </c:ser>
        <c:overlap val="100"/>
        <c:axId val="98816768"/>
        <c:axId val="98818688"/>
      </c:barChart>
      <c:catAx>
        <c:axId val="988167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Water Year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7416631514810681"/>
              <c:y val="0.8877308216219808"/>
            </c:manualLayout>
          </c:layout>
        </c:title>
        <c:numFmt formatCode="General" sourceLinked="1"/>
        <c:tickLblPos val="nextTo"/>
        <c:spPr>
          <a:ln w="19050">
            <a:solidFill>
              <a:prstClr val="black"/>
            </a:solidFill>
          </a:ln>
        </c:spPr>
        <c:crossAx val="98818688"/>
        <c:crosses val="autoZero"/>
        <c:auto val="1"/>
        <c:lblAlgn val="ctr"/>
        <c:lblOffset val="100"/>
      </c:catAx>
      <c:valAx>
        <c:axId val="9881868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Tons of Suspended Sediment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2484064491938521E-2"/>
              <c:y val="0.26399149473404432"/>
            </c:manualLayout>
          </c:layout>
        </c:title>
        <c:numFmt formatCode="_(* #,##0_);_(* \(#,##0\);_(* &quot;-&quot;??_);_(@_)" sourceLinked="1"/>
        <c:tickLblPos val="nextTo"/>
        <c:spPr>
          <a:ln w="19050">
            <a:solidFill>
              <a:schemeClr val="tx1"/>
            </a:solidFill>
          </a:ln>
        </c:spPr>
        <c:crossAx val="98816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4029761904761901"/>
          <c:y val="0.39068324529054177"/>
          <c:w val="0.32981767904012166"/>
          <c:h val="0.11711053523372868"/>
        </c:manualLayout>
      </c:layout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3274501064725416"/>
          <c:y val="3.9764991312222581E-2"/>
          <c:w val="0.82297825979299766"/>
          <c:h val="0.76098932633420902"/>
        </c:manualLayout>
      </c:layout>
      <c:scatterChart>
        <c:scatterStyle val="smoothMarker"/>
        <c:ser>
          <c:idx val="0"/>
          <c:order val="0"/>
          <c:spPr>
            <a:ln w="635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Sheet1!$E$2402:$E$4320</c:f>
              <c:numCache>
                <c:formatCode>m/d/yyyy\ h:mm</c:formatCode>
                <c:ptCount val="1919"/>
                <c:pt idx="0">
                  <c:v>40781.010416660836</c:v>
                </c:pt>
                <c:pt idx="1">
                  <c:v>40781.020833327551</c:v>
                </c:pt>
                <c:pt idx="2">
                  <c:v>40781.031249994201</c:v>
                </c:pt>
                <c:pt idx="3">
                  <c:v>40781.041666660793</c:v>
                </c:pt>
                <c:pt idx="4">
                  <c:v>40781.052083327544</c:v>
                </c:pt>
                <c:pt idx="5">
                  <c:v>40781.062499994201</c:v>
                </c:pt>
                <c:pt idx="6">
                  <c:v>40781.072916660829</c:v>
                </c:pt>
                <c:pt idx="7">
                  <c:v>40781.083333327493</c:v>
                </c:pt>
                <c:pt idx="8">
                  <c:v>40781.093749994157</c:v>
                </c:pt>
                <c:pt idx="9">
                  <c:v>40781.104166660771</c:v>
                </c:pt>
                <c:pt idx="10">
                  <c:v>40781.114583327493</c:v>
                </c:pt>
                <c:pt idx="11">
                  <c:v>40781.124999994194</c:v>
                </c:pt>
                <c:pt idx="12">
                  <c:v>40781.135416660763</c:v>
                </c:pt>
                <c:pt idx="13">
                  <c:v>40781.145833327493</c:v>
                </c:pt>
                <c:pt idx="14">
                  <c:v>40781.156249994216</c:v>
                </c:pt>
                <c:pt idx="15">
                  <c:v>40781.166666660749</c:v>
                </c:pt>
                <c:pt idx="16">
                  <c:v>40781.177083327471</c:v>
                </c:pt>
                <c:pt idx="17">
                  <c:v>40781.187499994143</c:v>
                </c:pt>
                <c:pt idx="18">
                  <c:v>40781.197916660734</c:v>
                </c:pt>
                <c:pt idx="19">
                  <c:v>40781.208333327493</c:v>
                </c:pt>
                <c:pt idx="20">
                  <c:v>40781.218749994143</c:v>
                </c:pt>
                <c:pt idx="21">
                  <c:v>40781.229166660691</c:v>
                </c:pt>
                <c:pt idx="22">
                  <c:v>40781.239583327457</c:v>
                </c:pt>
                <c:pt idx="23">
                  <c:v>40781.249999994143</c:v>
                </c:pt>
                <c:pt idx="24">
                  <c:v>40781.260416660727</c:v>
                </c:pt>
                <c:pt idx="25">
                  <c:v>40781.270833327493</c:v>
                </c:pt>
                <c:pt idx="26">
                  <c:v>40781.281249994143</c:v>
                </c:pt>
                <c:pt idx="27">
                  <c:v>40781.291666660669</c:v>
                </c:pt>
                <c:pt idx="28">
                  <c:v>40781.302083327442</c:v>
                </c:pt>
                <c:pt idx="29">
                  <c:v>40781.312499994194</c:v>
                </c:pt>
                <c:pt idx="30">
                  <c:v>40781.322916660771</c:v>
                </c:pt>
                <c:pt idx="31">
                  <c:v>40781.333333327442</c:v>
                </c:pt>
                <c:pt idx="32">
                  <c:v>40781.343749994099</c:v>
                </c:pt>
                <c:pt idx="33">
                  <c:v>40781.354166660756</c:v>
                </c:pt>
                <c:pt idx="34">
                  <c:v>40781.364583327442</c:v>
                </c:pt>
                <c:pt idx="35">
                  <c:v>40781.374999994165</c:v>
                </c:pt>
                <c:pt idx="36">
                  <c:v>40781.385416660756</c:v>
                </c:pt>
                <c:pt idx="37">
                  <c:v>40781.395833327442</c:v>
                </c:pt>
                <c:pt idx="38">
                  <c:v>40781.406249994165</c:v>
                </c:pt>
                <c:pt idx="39">
                  <c:v>40781.416666660734</c:v>
                </c:pt>
                <c:pt idx="40">
                  <c:v>40781.427083327406</c:v>
                </c:pt>
                <c:pt idx="41">
                  <c:v>40781.437499994092</c:v>
                </c:pt>
                <c:pt idx="42">
                  <c:v>40781.447916660734</c:v>
                </c:pt>
                <c:pt idx="43">
                  <c:v>40781.458333327493</c:v>
                </c:pt>
                <c:pt idx="44">
                  <c:v>40781.468749994092</c:v>
                </c:pt>
                <c:pt idx="45">
                  <c:v>40781.479166660669</c:v>
                </c:pt>
                <c:pt idx="46">
                  <c:v>40781.489583327399</c:v>
                </c:pt>
                <c:pt idx="47">
                  <c:v>40781.499999994063</c:v>
                </c:pt>
                <c:pt idx="48">
                  <c:v>40781.510416660727</c:v>
                </c:pt>
                <c:pt idx="49">
                  <c:v>40781.520833327391</c:v>
                </c:pt>
                <c:pt idx="50">
                  <c:v>40781.531249994063</c:v>
                </c:pt>
                <c:pt idx="51">
                  <c:v>40781.541666660647</c:v>
                </c:pt>
                <c:pt idx="52">
                  <c:v>40781.552083327391</c:v>
                </c:pt>
                <c:pt idx="53">
                  <c:v>40781.562499994048</c:v>
                </c:pt>
                <c:pt idx="54">
                  <c:v>40781.572916660705</c:v>
                </c:pt>
                <c:pt idx="55">
                  <c:v>40781.583333327391</c:v>
                </c:pt>
                <c:pt idx="56">
                  <c:v>40781.593749994034</c:v>
                </c:pt>
                <c:pt idx="57">
                  <c:v>40781.604166660632</c:v>
                </c:pt>
                <c:pt idx="58">
                  <c:v>40781.614583327369</c:v>
                </c:pt>
                <c:pt idx="59">
                  <c:v>40781.624999994041</c:v>
                </c:pt>
                <c:pt idx="60">
                  <c:v>40781.635416660618</c:v>
                </c:pt>
                <c:pt idx="61">
                  <c:v>40781.645833327362</c:v>
                </c:pt>
                <c:pt idx="62">
                  <c:v>40781.656249994099</c:v>
                </c:pt>
                <c:pt idx="63">
                  <c:v>40781.666666660618</c:v>
                </c:pt>
                <c:pt idx="64">
                  <c:v>40781.677083327355</c:v>
                </c:pt>
                <c:pt idx="65">
                  <c:v>40781.687499994019</c:v>
                </c:pt>
                <c:pt idx="66">
                  <c:v>40781.697916660603</c:v>
                </c:pt>
                <c:pt idx="67">
                  <c:v>40781.708333327348</c:v>
                </c:pt>
                <c:pt idx="68">
                  <c:v>40781.718749994012</c:v>
                </c:pt>
                <c:pt idx="69">
                  <c:v>40781.729166660567</c:v>
                </c:pt>
                <c:pt idx="70">
                  <c:v>40781.739583327326</c:v>
                </c:pt>
                <c:pt idx="71">
                  <c:v>40781.749999994012</c:v>
                </c:pt>
                <c:pt idx="72">
                  <c:v>40781.760416660589</c:v>
                </c:pt>
                <c:pt idx="73">
                  <c:v>40781.770833327333</c:v>
                </c:pt>
                <c:pt idx="74">
                  <c:v>40781.781249993997</c:v>
                </c:pt>
                <c:pt idx="75">
                  <c:v>40781.791666660552</c:v>
                </c:pt>
                <c:pt idx="76">
                  <c:v>40781.802083327333</c:v>
                </c:pt>
                <c:pt idx="77">
                  <c:v>40781.812499994048</c:v>
                </c:pt>
                <c:pt idx="78">
                  <c:v>40781.822916660654</c:v>
                </c:pt>
                <c:pt idx="79">
                  <c:v>40781.833333327319</c:v>
                </c:pt>
                <c:pt idx="80">
                  <c:v>40781.843749993983</c:v>
                </c:pt>
                <c:pt idx="81">
                  <c:v>40781.854166660625</c:v>
                </c:pt>
                <c:pt idx="82">
                  <c:v>40781.864583327311</c:v>
                </c:pt>
                <c:pt idx="83">
                  <c:v>40781.874999994041</c:v>
                </c:pt>
                <c:pt idx="84">
                  <c:v>40781.885416660625</c:v>
                </c:pt>
                <c:pt idx="85">
                  <c:v>40781.895833327311</c:v>
                </c:pt>
                <c:pt idx="86">
                  <c:v>40781.906249994026</c:v>
                </c:pt>
                <c:pt idx="87">
                  <c:v>40781.916666660625</c:v>
                </c:pt>
                <c:pt idx="88">
                  <c:v>40781.927083327275</c:v>
                </c:pt>
                <c:pt idx="89">
                  <c:v>40781.937499993961</c:v>
                </c:pt>
                <c:pt idx="90">
                  <c:v>40781.947916660625</c:v>
                </c:pt>
                <c:pt idx="91">
                  <c:v>40781.958333327348</c:v>
                </c:pt>
                <c:pt idx="92">
                  <c:v>40781.968749993961</c:v>
                </c:pt>
                <c:pt idx="93">
                  <c:v>40781.979166660574</c:v>
                </c:pt>
                <c:pt idx="94">
                  <c:v>40781.989583327282</c:v>
                </c:pt>
                <c:pt idx="95">
                  <c:v>40781.999999993946</c:v>
                </c:pt>
                <c:pt idx="96">
                  <c:v>40782.010416660596</c:v>
                </c:pt>
                <c:pt idx="97">
                  <c:v>40782.020833327282</c:v>
                </c:pt>
                <c:pt idx="98">
                  <c:v>40782.031249993939</c:v>
                </c:pt>
                <c:pt idx="99">
                  <c:v>40782.041666660574</c:v>
                </c:pt>
                <c:pt idx="100">
                  <c:v>40782.052083327268</c:v>
                </c:pt>
                <c:pt idx="101">
                  <c:v>40782.062499993932</c:v>
                </c:pt>
                <c:pt idx="102">
                  <c:v>40782.072916660596</c:v>
                </c:pt>
                <c:pt idx="103">
                  <c:v>40782.08333332726</c:v>
                </c:pt>
                <c:pt idx="104">
                  <c:v>40782.093749993925</c:v>
                </c:pt>
                <c:pt idx="105">
                  <c:v>40782.104166660574</c:v>
                </c:pt>
                <c:pt idx="106">
                  <c:v>40782.114583327253</c:v>
                </c:pt>
                <c:pt idx="107">
                  <c:v>40782.124999993917</c:v>
                </c:pt>
                <c:pt idx="108">
                  <c:v>40782.135416660574</c:v>
                </c:pt>
                <c:pt idx="109">
                  <c:v>40782.145833327246</c:v>
                </c:pt>
                <c:pt idx="110">
                  <c:v>40782.156249993968</c:v>
                </c:pt>
                <c:pt idx="111">
                  <c:v>40782.166666660574</c:v>
                </c:pt>
                <c:pt idx="112">
                  <c:v>40782.177083327224</c:v>
                </c:pt>
                <c:pt idx="113">
                  <c:v>40782.187499993903</c:v>
                </c:pt>
                <c:pt idx="114">
                  <c:v>40782.197916660523</c:v>
                </c:pt>
                <c:pt idx="115">
                  <c:v>40782.208333327231</c:v>
                </c:pt>
                <c:pt idx="116">
                  <c:v>40782.218749993895</c:v>
                </c:pt>
                <c:pt idx="117">
                  <c:v>40782.229166660472</c:v>
                </c:pt>
                <c:pt idx="118">
                  <c:v>40782.239583327224</c:v>
                </c:pt>
                <c:pt idx="119">
                  <c:v>40782.249999993888</c:v>
                </c:pt>
                <c:pt idx="120">
                  <c:v>40782.260416660509</c:v>
                </c:pt>
                <c:pt idx="121">
                  <c:v>40782.270833327217</c:v>
                </c:pt>
                <c:pt idx="122">
                  <c:v>40782.281249993881</c:v>
                </c:pt>
                <c:pt idx="123">
                  <c:v>40782.291666660458</c:v>
                </c:pt>
                <c:pt idx="124">
                  <c:v>40782.302083327209</c:v>
                </c:pt>
                <c:pt idx="125">
                  <c:v>40782.312499993925</c:v>
                </c:pt>
                <c:pt idx="126">
                  <c:v>40782.322916660538</c:v>
                </c:pt>
                <c:pt idx="127">
                  <c:v>40782.333333327202</c:v>
                </c:pt>
                <c:pt idx="128">
                  <c:v>40782.343749993866</c:v>
                </c:pt>
                <c:pt idx="129">
                  <c:v>40782.354166660531</c:v>
                </c:pt>
                <c:pt idx="130">
                  <c:v>40782.364583327202</c:v>
                </c:pt>
                <c:pt idx="131">
                  <c:v>40782.37499999391</c:v>
                </c:pt>
                <c:pt idx="132">
                  <c:v>40782.385416660523</c:v>
                </c:pt>
                <c:pt idx="133">
                  <c:v>40782.395833327202</c:v>
                </c:pt>
                <c:pt idx="134">
                  <c:v>40782.406249993903</c:v>
                </c:pt>
                <c:pt idx="135">
                  <c:v>40782.416666660516</c:v>
                </c:pt>
                <c:pt idx="136">
                  <c:v>40782.42708332718</c:v>
                </c:pt>
                <c:pt idx="137">
                  <c:v>40782.437499993845</c:v>
                </c:pt>
                <c:pt idx="138">
                  <c:v>40782.447916660509</c:v>
                </c:pt>
                <c:pt idx="139">
                  <c:v>40782.458333327239</c:v>
                </c:pt>
                <c:pt idx="140">
                  <c:v>40782.468749993837</c:v>
                </c:pt>
                <c:pt idx="141">
                  <c:v>40782.479166660458</c:v>
                </c:pt>
                <c:pt idx="142">
                  <c:v>40782.489583327202</c:v>
                </c:pt>
                <c:pt idx="143">
                  <c:v>40782.49999999383</c:v>
                </c:pt>
                <c:pt idx="144">
                  <c:v>40782.510416660494</c:v>
                </c:pt>
                <c:pt idx="145">
                  <c:v>40782.520833327202</c:v>
                </c:pt>
                <c:pt idx="146">
                  <c:v>40782.531249993823</c:v>
                </c:pt>
                <c:pt idx="147">
                  <c:v>40782.541666660443</c:v>
                </c:pt>
                <c:pt idx="148">
                  <c:v>40782.552083327195</c:v>
                </c:pt>
                <c:pt idx="149">
                  <c:v>40782.562499993815</c:v>
                </c:pt>
                <c:pt idx="150">
                  <c:v>40782.57291666048</c:v>
                </c:pt>
                <c:pt idx="151">
                  <c:v>40782.583333327188</c:v>
                </c:pt>
                <c:pt idx="152">
                  <c:v>40782.593749993765</c:v>
                </c:pt>
                <c:pt idx="153">
                  <c:v>40782.604166660421</c:v>
                </c:pt>
                <c:pt idx="154">
                  <c:v>40782.61458332718</c:v>
                </c:pt>
                <c:pt idx="155">
                  <c:v>40782.624999993801</c:v>
                </c:pt>
                <c:pt idx="156">
                  <c:v>40782.635416660414</c:v>
                </c:pt>
                <c:pt idx="157">
                  <c:v>40782.645833327173</c:v>
                </c:pt>
                <c:pt idx="158">
                  <c:v>40782.656249993837</c:v>
                </c:pt>
                <c:pt idx="159">
                  <c:v>40782.666666660407</c:v>
                </c:pt>
                <c:pt idx="160">
                  <c:v>40782.677083327122</c:v>
                </c:pt>
                <c:pt idx="161">
                  <c:v>40782.687499993786</c:v>
                </c:pt>
                <c:pt idx="162">
                  <c:v>40782.6979166604</c:v>
                </c:pt>
                <c:pt idx="163">
                  <c:v>40782.708333327158</c:v>
                </c:pt>
                <c:pt idx="164">
                  <c:v>40782.718749993779</c:v>
                </c:pt>
                <c:pt idx="165">
                  <c:v>40782.729166660341</c:v>
                </c:pt>
                <c:pt idx="166">
                  <c:v>40782.739583327108</c:v>
                </c:pt>
                <c:pt idx="167">
                  <c:v>40782.749999993772</c:v>
                </c:pt>
                <c:pt idx="168">
                  <c:v>40782.760416660392</c:v>
                </c:pt>
                <c:pt idx="169">
                  <c:v>40782.770833327144</c:v>
                </c:pt>
                <c:pt idx="170">
                  <c:v>40782.781249993765</c:v>
                </c:pt>
                <c:pt idx="171">
                  <c:v>40782.791666660341</c:v>
                </c:pt>
                <c:pt idx="172">
                  <c:v>40782.802083327093</c:v>
                </c:pt>
                <c:pt idx="173">
                  <c:v>40782.812499993801</c:v>
                </c:pt>
                <c:pt idx="174">
                  <c:v>40782.822916660421</c:v>
                </c:pt>
                <c:pt idx="175">
                  <c:v>40782.833333327093</c:v>
                </c:pt>
                <c:pt idx="176">
                  <c:v>40782.84374999375</c:v>
                </c:pt>
                <c:pt idx="177">
                  <c:v>40782.854166660414</c:v>
                </c:pt>
                <c:pt idx="178">
                  <c:v>40782.864583327093</c:v>
                </c:pt>
                <c:pt idx="179">
                  <c:v>40782.874999993743</c:v>
                </c:pt>
                <c:pt idx="180">
                  <c:v>40782.885416660407</c:v>
                </c:pt>
                <c:pt idx="181">
                  <c:v>40782.895833327093</c:v>
                </c:pt>
                <c:pt idx="182">
                  <c:v>40782.906249993743</c:v>
                </c:pt>
                <c:pt idx="183">
                  <c:v>40782.9166666604</c:v>
                </c:pt>
                <c:pt idx="184">
                  <c:v>40782.927083327064</c:v>
                </c:pt>
                <c:pt idx="185">
                  <c:v>40782.937499993728</c:v>
                </c:pt>
                <c:pt idx="186">
                  <c:v>40782.947916660385</c:v>
                </c:pt>
                <c:pt idx="187">
                  <c:v>40782.958333327144</c:v>
                </c:pt>
                <c:pt idx="188">
                  <c:v>40782.968749993721</c:v>
                </c:pt>
                <c:pt idx="189">
                  <c:v>40782.979166660327</c:v>
                </c:pt>
                <c:pt idx="190">
                  <c:v>40782.989583327049</c:v>
                </c:pt>
                <c:pt idx="191">
                  <c:v>40782.999999993714</c:v>
                </c:pt>
                <c:pt idx="192">
                  <c:v>40783.010416660378</c:v>
                </c:pt>
                <c:pt idx="193">
                  <c:v>40783.020833327042</c:v>
                </c:pt>
                <c:pt idx="194">
                  <c:v>40783.031249993706</c:v>
                </c:pt>
                <c:pt idx="195">
                  <c:v>40783.041666660312</c:v>
                </c:pt>
                <c:pt idx="196">
                  <c:v>40783.052083327042</c:v>
                </c:pt>
                <c:pt idx="197">
                  <c:v>40783.062499993684</c:v>
                </c:pt>
                <c:pt idx="198">
                  <c:v>40783.072916660356</c:v>
                </c:pt>
                <c:pt idx="199">
                  <c:v>40783.083333327042</c:v>
                </c:pt>
                <c:pt idx="200">
                  <c:v>40783.093749993626</c:v>
                </c:pt>
                <c:pt idx="201">
                  <c:v>40783.104166660298</c:v>
                </c:pt>
                <c:pt idx="202">
                  <c:v>40783.114583327042</c:v>
                </c:pt>
                <c:pt idx="203">
                  <c:v>40783.124999993684</c:v>
                </c:pt>
                <c:pt idx="204">
                  <c:v>40783.135416660283</c:v>
                </c:pt>
                <c:pt idx="205">
                  <c:v>40783.145833327013</c:v>
                </c:pt>
                <c:pt idx="206">
                  <c:v>40783.156249993692</c:v>
                </c:pt>
                <c:pt idx="207">
                  <c:v>40783.166666660269</c:v>
                </c:pt>
                <c:pt idx="208">
                  <c:v>40783.177083327006</c:v>
                </c:pt>
                <c:pt idx="209">
                  <c:v>40783.18749999367</c:v>
                </c:pt>
                <c:pt idx="210">
                  <c:v>40783.197916660269</c:v>
                </c:pt>
                <c:pt idx="211">
                  <c:v>40783.208333327013</c:v>
                </c:pt>
                <c:pt idx="212">
                  <c:v>40783.218749993655</c:v>
                </c:pt>
                <c:pt idx="213">
                  <c:v>40783.22916666021</c:v>
                </c:pt>
                <c:pt idx="214">
                  <c:v>40783.239583326991</c:v>
                </c:pt>
                <c:pt idx="215">
                  <c:v>40783.249999993655</c:v>
                </c:pt>
                <c:pt idx="216">
                  <c:v>40783.260416660247</c:v>
                </c:pt>
                <c:pt idx="217">
                  <c:v>40783.270833327013</c:v>
                </c:pt>
                <c:pt idx="218">
                  <c:v>40783.281249993634</c:v>
                </c:pt>
                <c:pt idx="219">
                  <c:v>40783.291666660189</c:v>
                </c:pt>
                <c:pt idx="220">
                  <c:v>40783.302083327013</c:v>
                </c:pt>
                <c:pt idx="221">
                  <c:v>40783.312499993641</c:v>
                </c:pt>
                <c:pt idx="222">
                  <c:v>40783.322916660305</c:v>
                </c:pt>
                <c:pt idx="223">
                  <c:v>40783.333333327013</c:v>
                </c:pt>
                <c:pt idx="224">
                  <c:v>40783.343749993634</c:v>
                </c:pt>
                <c:pt idx="225">
                  <c:v>40783.354166660276</c:v>
                </c:pt>
                <c:pt idx="226">
                  <c:v>40783.364583327013</c:v>
                </c:pt>
                <c:pt idx="227">
                  <c:v>40783.374999993641</c:v>
                </c:pt>
                <c:pt idx="228">
                  <c:v>40783.385416660276</c:v>
                </c:pt>
                <c:pt idx="229">
                  <c:v>40783.395833327013</c:v>
                </c:pt>
                <c:pt idx="230">
                  <c:v>40783.406249993619</c:v>
                </c:pt>
                <c:pt idx="231">
                  <c:v>40783.416666660276</c:v>
                </c:pt>
                <c:pt idx="232">
                  <c:v>40783.427083326947</c:v>
                </c:pt>
                <c:pt idx="233">
                  <c:v>40783.437499993604</c:v>
                </c:pt>
                <c:pt idx="234">
                  <c:v>40783.447916660276</c:v>
                </c:pt>
                <c:pt idx="235">
                  <c:v>40783.458333327035</c:v>
                </c:pt>
                <c:pt idx="236">
                  <c:v>40783.468749993604</c:v>
                </c:pt>
                <c:pt idx="237">
                  <c:v>40783.479166660189</c:v>
                </c:pt>
                <c:pt idx="238">
                  <c:v>40783.489583326991</c:v>
                </c:pt>
                <c:pt idx="239">
                  <c:v>40783.499999993597</c:v>
                </c:pt>
                <c:pt idx="240">
                  <c:v>40783.510416660254</c:v>
                </c:pt>
                <c:pt idx="241">
                  <c:v>40783.520833326991</c:v>
                </c:pt>
                <c:pt idx="242">
                  <c:v>40783.53124999359</c:v>
                </c:pt>
                <c:pt idx="243">
                  <c:v>40783.541666660181</c:v>
                </c:pt>
                <c:pt idx="244">
                  <c:v>40783.552083326977</c:v>
                </c:pt>
                <c:pt idx="245">
                  <c:v>40783.562499993583</c:v>
                </c:pt>
                <c:pt idx="246">
                  <c:v>40783.572916660225</c:v>
                </c:pt>
                <c:pt idx="247">
                  <c:v>40783.583333326969</c:v>
                </c:pt>
                <c:pt idx="248">
                  <c:v>40783.593749993575</c:v>
                </c:pt>
                <c:pt idx="249">
                  <c:v>40783.604166660174</c:v>
                </c:pt>
                <c:pt idx="250">
                  <c:v>40783.614583326969</c:v>
                </c:pt>
                <c:pt idx="251">
                  <c:v>40783.624999993568</c:v>
                </c:pt>
                <c:pt idx="252">
                  <c:v>40783.635416660174</c:v>
                </c:pt>
                <c:pt idx="253">
                  <c:v>40783.645833326955</c:v>
                </c:pt>
                <c:pt idx="254">
                  <c:v>40783.656249993612</c:v>
                </c:pt>
                <c:pt idx="255">
                  <c:v>40783.666666660174</c:v>
                </c:pt>
                <c:pt idx="256">
                  <c:v>40783.677083326889</c:v>
                </c:pt>
                <c:pt idx="257">
                  <c:v>40783.687499993561</c:v>
                </c:pt>
                <c:pt idx="258">
                  <c:v>40783.697916660174</c:v>
                </c:pt>
                <c:pt idx="259">
                  <c:v>40783.70833332694</c:v>
                </c:pt>
                <c:pt idx="260">
                  <c:v>40783.718749993546</c:v>
                </c:pt>
                <c:pt idx="261">
                  <c:v>40783.729166660123</c:v>
                </c:pt>
                <c:pt idx="262">
                  <c:v>40783.739583326882</c:v>
                </c:pt>
                <c:pt idx="263">
                  <c:v>40783.749999993539</c:v>
                </c:pt>
                <c:pt idx="264">
                  <c:v>40783.760416660174</c:v>
                </c:pt>
                <c:pt idx="265">
                  <c:v>40783.770833326926</c:v>
                </c:pt>
                <c:pt idx="266">
                  <c:v>40783.781249993532</c:v>
                </c:pt>
                <c:pt idx="267">
                  <c:v>40783.791666660109</c:v>
                </c:pt>
                <c:pt idx="268">
                  <c:v>40783.802083326918</c:v>
                </c:pt>
                <c:pt idx="269">
                  <c:v>40783.81249999359</c:v>
                </c:pt>
                <c:pt idx="270">
                  <c:v>40783.822916660189</c:v>
                </c:pt>
                <c:pt idx="271">
                  <c:v>40783.833333326904</c:v>
                </c:pt>
                <c:pt idx="272">
                  <c:v>40783.843749993517</c:v>
                </c:pt>
                <c:pt idx="273">
                  <c:v>40783.854166660181</c:v>
                </c:pt>
                <c:pt idx="274">
                  <c:v>40783.864583326897</c:v>
                </c:pt>
                <c:pt idx="275">
                  <c:v>40783.874999993568</c:v>
                </c:pt>
                <c:pt idx="276">
                  <c:v>40783.885416660181</c:v>
                </c:pt>
                <c:pt idx="277">
                  <c:v>40783.895833326889</c:v>
                </c:pt>
                <c:pt idx="278">
                  <c:v>40783.906249993554</c:v>
                </c:pt>
                <c:pt idx="279">
                  <c:v>40783.916666660167</c:v>
                </c:pt>
                <c:pt idx="280">
                  <c:v>40783.927083326831</c:v>
                </c:pt>
                <c:pt idx="281">
                  <c:v>40783.937499993495</c:v>
                </c:pt>
                <c:pt idx="282">
                  <c:v>40783.94791666016</c:v>
                </c:pt>
                <c:pt idx="283">
                  <c:v>40783.958333326926</c:v>
                </c:pt>
                <c:pt idx="284">
                  <c:v>40783.968749993488</c:v>
                </c:pt>
                <c:pt idx="285">
                  <c:v>40783.979166660109</c:v>
                </c:pt>
                <c:pt idx="286">
                  <c:v>40783.989583326867</c:v>
                </c:pt>
                <c:pt idx="287">
                  <c:v>40783.999999993481</c:v>
                </c:pt>
                <c:pt idx="288">
                  <c:v>40784.010416660145</c:v>
                </c:pt>
                <c:pt idx="289">
                  <c:v>40784.02083332686</c:v>
                </c:pt>
                <c:pt idx="290">
                  <c:v>40784.031249993473</c:v>
                </c:pt>
                <c:pt idx="291">
                  <c:v>40784.041666660094</c:v>
                </c:pt>
                <c:pt idx="292">
                  <c:v>40784.052083326853</c:v>
                </c:pt>
                <c:pt idx="293">
                  <c:v>40784.062499993466</c:v>
                </c:pt>
                <c:pt idx="294">
                  <c:v>40784.07291666013</c:v>
                </c:pt>
                <c:pt idx="295">
                  <c:v>40784.083333326846</c:v>
                </c:pt>
                <c:pt idx="296">
                  <c:v>40784.093749993415</c:v>
                </c:pt>
                <c:pt idx="297">
                  <c:v>40784.104166660079</c:v>
                </c:pt>
                <c:pt idx="298">
                  <c:v>40784.114583326838</c:v>
                </c:pt>
                <c:pt idx="299">
                  <c:v>40784.124999993452</c:v>
                </c:pt>
                <c:pt idx="300">
                  <c:v>40784.135416660072</c:v>
                </c:pt>
                <c:pt idx="301">
                  <c:v>40784.145833326824</c:v>
                </c:pt>
                <c:pt idx="302">
                  <c:v>40784.156249993488</c:v>
                </c:pt>
                <c:pt idx="303">
                  <c:v>40784.166666660065</c:v>
                </c:pt>
                <c:pt idx="304">
                  <c:v>40784.177083326773</c:v>
                </c:pt>
                <c:pt idx="305">
                  <c:v>40784.187499993437</c:v>
                </c:pt>
                <c:pt idx="306">
                  <c:v>40784.197916660058</c:v>
                </c:pt>
                <c:pt idx="307">
                  <c:v>40784.208333326809</c:v>
                </c:pt>
                <c:pt idx="308">
                  <c:v>40784.21874999343</c:v>
                </c:pt>
                <c:pt idx="309">
                  <c:v>40784.229166660007</c:v>
                </c:pt>
                <c:pt idx="310">
                  <c:v>40784.239583326758</c:v>
                </c:pt>
                <c:pt idx="311">
                  <c:v>40784.249999993423</c:v>
                </c:pt>
                <c:pt idx="312">
                  <c:v>40784.260416660043</c:v>
                </c:pt>
                <c:pt idx="313">
                  <c:v>40784.270833326795</c:v>
                </c:pt>
                <c:pt idx="314">
                  <c:v>40784.281249993415</c:v>
                </c:pt>
                <c:pt idx="315">
                  <c:v>40784.291666659992</c:v>
                </c:pt>
                <c:pt idx="316">
                  <c:v>40784.302083326787</c:v>
                </c:pt>
                <c:pt idx="317">
                  <c:v>40784.312499993452</c:v>
                </c:pt>
                <c:pt idx="318">
                  <c:v>40784.322916660072</c:v>
                </c:pt>
                <c:pt idx="319">
                  <c:v>40784.33333332678</c:v>
                </c:pt>
                <c:pt idx="320">
                  <c:v>40784.343749993401</c:v>
                </c:pt>
                <c:pt idx="321">
                  <c:v>40784.354166660065</c:v>
                </c:pt>
                <c:pt idx="322">
                  <c:v>40784.364583326773</c:v>
                </c:pt>
                <c:pt idx="323">
                  <c:v>40784.374999993393</c:v>
                </c:pt>
                <c:pt idx="324">
                  <c:v>40784.385416660058</c:v>
                </c:pt>
                <c:pt idx="325">
                  <c:v>40784.395833326766</c:v>
                </c:pt>
                <c:pt idx="326">
                  <c:v>40784.406249993393</c:v>
                </c:pt>
                <c:pt idx="327">
                  <c:v>40784.41666666005</c:v>
                </c:pt>
                <c:pt idx="328">
                  <c:v>40784.427083326715</c:v>
                </c:pt>
                <c:pt idx="329">
                  <c:v>40784.437499993379</c:v>
                </c:pt>
                <c:pt idx="330">
                  <c:v>40784.447916660036</c:v>
                </c:pt>
                <c:pt idx="331">
                  <c:v>40784.458333326795</c:v>
                </c:pt>
                <c:pt idx="332">
                  <c:v>40784.468749993372</c:v>
                </c:pt>
                <c:pt idx="333">
                  <c:v>40784.479166659992</c:v>
                </c:pt>
                <c:pt idx="334">
                  <c:v>40784.489583326744</c:v>
                </c:pt>
                <c:pt idx="335">
                  <c:v>40784.499999993364</c:v>
                </c:pt>
                <c:pt idx="336">
                  <c:v>40784.510416660029</c:v>
                </c:pt>
                <c:pt idx="337">
                  <c:v>40784.520833326693</c:v>
                </c:pt>
                <c:pt idx="338">
                  <c:v>40784.531249993357</c:v>
                </c:pt>
                <c:pt idx="339">
                  <c:v>40784.541666659985</c:v>
                </c:pt>
                <c:pt idx="340">
                  <c:v>40784.552083326693</c:v>
                </c:pt>
                <c:pt idx="341">
                  <c:v>40784.56249999335</c:v>
                </c:pt>
                <c:pt idx="342">
                  <c:v>40784.572916660014</c:v>
                </c:pt>
                <c:pt idx="343">
                  <c:v>40784.583333326693</c:v>
                </c:pt>
                <c:pt idx="344">
                  <c:v>40784.593749993277</c:v>
                </c:pt>
                <c:pt idx="345">
                  <c:v>40784.604166659985</c:v>
                </c:pt>
                <c:pt idx="346">
                  <c:v>40784.614583326693</c:v>
                </c:pt>
                <c:pt idx="347">
                  <c:v>40784.624999993335</c:v>
                </c:pt>
                <c:pt idx="348">
                  <c:v>40784.635416659985</c:v>
                </c:pt>
                <c:pt idx="349">
                  <c:v>40784.645833326693</c:v>
                </c:pt>
                <c:pt idx="350">
                  <c:v>40784.656249993342</c:v>
                </c:pt>
                <c:pt idx="351">
                  <c:v>40784.666666659985</c:v>
                </c:pt>
                <c:pt idx="352">
                  <c:v>40784.677083326656</c:v>
                </c:pt>
                <c:pt idx="353">
                  <c:v>40784.687499993321</c:v>
                </c:pt>
                <c:pt idx="354">
                  <c:v>40784.697916659985</c:v>
                </c:pt>
                <c:pt idx="355">
                  <c:v>40784.708333326649</c:v>
                </c:pt>
                <c:pt idx="356">
                  <c:v>40784.718749993306</c:v>
                </c:pt>
                <c:pt idx="357">
                  <c:v>40784.729166659919</c:v>
                </c:pt>
                <c:pt idx="358">
                  <c:v>40784.739583326635</c:v>
                </c:pt>
                <c:pt idx="359">
                  <c:v>40784.749999993306</c:v>
                </c:pt>
                <c:pt idx="360">
                  <c:v>40784.76041665997</c:v>
                </c:pt>
                <c:pt idx="361">
                  <c:v>40784.770833326642</c:v>
                </c:pt>
                <c:pt idx="362">
                  <c:v>40784.781249993284</c:v>
                </c:pt>
                <c:pt idx="363">
                  <c:v>40784.791666659898</c:v>
                </c:pt>
                <c:pt idx="364">
                  <c:v>40784.802083326642</c:v>
                </c:pt>
                <c:pt idx="365">
                  <c:v>40784.812499993292</c:v>
                </c:pt>
                <c:pt idx="366">
                  <c:v>40784.822916659963</c:v>
                </c:pt>
                <c:pt idx="367">
                  <c:v>40784.833333326642</c:v>
                </c:pt>
                <c:pt idx="368">
                  <c:v>40784.843749993284</c:v>
                </c:pt>
                <c:pt idx="369">
                  <c:v>40784.854166659949</c:v>
                </c:pt>
                <c:pt idx="370">
                  <c:v>40784.864583326613</c:v>
                </c:pt>
                <c:pt idx="371">
                  <c:v>40784.874999993292</c:v>
                </c:pt>
                <c:pt idx="372">
                  <c:v>40784.885416659941</c:v>
                </c:pt>
                <c:pt idx="373">
                  <c:v>40784.895833326613</c:v>
                </c:pt>
                <c:pt idx="374">
                  <c:v>40784.906249993292</c:v>
                </c:pt>
                <c:pt idx="375">
                  <c:v>40784.916666659941</c:v>
                </c:pt>
                <c:pt idx="376">
                  <c:v>40784.927083326598</c:v>
                </c:pt>
                <c:pt idx="377">
                  <c:v>40784.937499993255</c:v>
                </c:pt>
                <c:pt idx="378">
                  <c:v>40784.947916659941</c:v>
                </c:pt>
                <c:pt idx="379">
                  <c:v>40784.958333326671</c:v>
                </c:pt>
                <c:pt idx="380">
                  <c:v>40784.968749993255</c:v>
                </c:pt>
                <c:pt idx="381">
                  <c:v>40784.979166659905</c:v>
                </c:pt>
                <c:pt idx="382">
                  <c:v>40784.989583326613</c:v>
                </c:pt>
                <c:pt idx="383">
                  <c:v>40784.999999993226</c:v>
                </c:pt>
                <c:pt idx="384">
                  <c:v>40785.010416659912</c:v>
                </c:pt>
                <c:pt idx="385">
                  <c:v>40785.020833326613</c:v>
                </c:pt>
                <c:pt idx="386">
                  <c:v>40785.031249993226</c:v>
                </c:pt>
                <c:pt idx="387">
                  <c:v>40785.041666659905</c:v>
                </c:pt>
                <c:pt idx="388">
                  <c:v>40785.052083326613</c:v>
                </c:pt>
                <c:pt idx="389">
                  <c:v>40785.062499993226</c:v>
                </c:pt>
                <c:pt idx="390">
                  <c:v>40785.072916659898</c:v>
                </c:pt>
                <c:pt idx="391">
                  <c:v>40785.083333326613</c:v>
                </c:pt>
                <c:pt idx="392">
                  <c:v>40785.093749993175</c:v>
                </c:pt>
                <c:pt idx="393">
                  <c:v>40785.104166659876</c:v>
                </c:pt>
                <c:pt idx="394">
                  <c:v>40785.114583326613</c:v>
                </c:pt>
                <c:pt idx="395">
                  <c:v>40785.124999993204</c:v>
                </c:pt>
                <c:pt idx="396">
                  <c:v>40785.135416659876</c:v>
                </c:pt>
                <c:pt idx="397">
                  <c:v>40785.145833326605</c:v>
                </c:pt>
                <c:pt idx="398">
                  <c:v>40785.156249993212</c:v>
                </c:pt>
                <c:pt idx="399">
                  <c:v>40785.166666659876</c:v>
                </c:pt>
                <c:pt idx="400">
                  <c:v>40785.17708332654</c:v>
                </c:pt>
                <c:pt idx="401">
                  <c:v>40785.187499993204</c:v>
                </c:pt>
                <c:pt idx="402">
                  <c:v>40785.197916659854</c:v>
                </c:pt>
                <c:pt idx="403">
                  <c:v>40785.208333326591</c:v>
                </c:pt>
                <c:pt idx="404">
                  <c:v>40785.218749993197</c:v>
                </c:pt>
                <c:pt idx="405">
                  <c:v>40785.229166659774</c:v>
                </c:pt>
                <c:pt idx="406">
                  <c:v>40785.239583326533</c:v>
                </c:pt>
                <c:pt idx="407">
                  <c:v>40785.24999999319</c:v>
                </c:pt>
                <c:pt idx="408">
                  <c:v>40785.260416659854</c:v>
                </c:pt>
                <c:pt idx="409">
                  <c:v>40785.270833326576</c:v>
                </c:pt>
                <c:pt idx="410">
                  <c:v>40785.281249993182</c:v>
                </c:pt>
                <c:pt idx="411">
                  <c:v>40785.291666659767</c:v>
                </c:pt>
                <c:pt idx="412">
                  <c:v>40785.302083326569</c:v>
                </c:pt>
                <c:pt idx="413">
                  <c:v>40785.312499993212</c:v>
                </c:pt>
                <c:pt idx="414">
                  <c:v>40785.322916659839</c:v>
                </c:pt>
                <c:pt idx="415">
                  <c:v>40785.333333326569</c:v>
                </c:pt>
                <c:pt idx="416">
                  <c:v>40785.343749993168</c:v>
                </c:pt>
                <c:pt idx="417">
                  <c:v>40785.354166659832</c:v>
                </c:pt>
                <c:pt idx="418">
                  <c:v>40785.364583326555</c:v>
                </c:pt>
                <c:pt idx="419">
                  <c:v>40785.374999993212</c:v>
                </c:pt>
                <c:pt idx="420">
                  <c:v>40785.385416659832</c:v>
                </c:pt>
                <c:pt idx="421">
                  <c:v>40785.395833326547</c:v>
                </c:pt>
                <c:pt idx="422">
                  <c:v>40785.406249993204</c:v>
                </c:pt>
                <c:pt idx="423">
                  <c:v>40785.416666659818</c:v>
                </c:pt>
                <c:pt idx="424">
                  <c:v>40785.427083326482</c:v>
                </c:pt>
                <c:pt idx="425">
                  <c:v>40785.437499993146</c:v>
                </c:pt>
                <c:pt idx="426">
                  <c:v>40785.44791665981</c:v>
                </c:pt>
                <c:pt idx="427">
                  <c:v>40785.458333326576</c:v>
                </c:pt>
                <c:pt idx="428">
                  <c:v>40785.468749993139</c:v>
                </c:pt>
                <c:pt idx="429">
                  <c:v>40785.479166659774</c:v>
                </c:pt>
                <c:pt idx="430">
                  <c:v>40785.489583326525</c:v>
                </c:pt>
                <c:pt idx="431">
                  <c:v>40785.499999993131</c:v>
                </c:pt>
                <c:pt idx="432">
                  <c:v>40785.510416659796</c:v>
                </c:pt>
                <c:pt idx="433">
                  <c:v>40785.520833326518</c:v>
                </c:pt>
                <c:pt idx="434">
                  <c:v>40785.531249993131</c:v>
                </c:pt>
                <c:pt idx="435">
                  <c:v>40785.541666659774</c:v>
                </c:pt>
                <c:pt idx="436">
                  <c:v>40785.552083326504</c:v>
                </c:pt>
                <c:pt idx="437">
                  <c:v>40785.562499993117</c:v>
                </c:pt>
                <c:pt idx="438">
                  <c:v>40785.572916659781</c:v>
                </c:pt>
                <c:pt idx="439">
                  <c:v>40785.583333326496</c:v>
                </c:pt>
                <c:pt idx="440">
                  <c:v>40785.593749993066</c:v>
                </c:pt>
                <c:pt idx="441">
                  <c:v>40785.604166659774</c:v>
                </c:pt>
                <c:pt idx="442">
                  <c:v>40785.614583326489</c:v>
                </c:pt>
                <c:pt idx="443">
                  <c:v>40785.624999993102</c:v>
                </c:pt>
                <c:pt idx="444">
                  <c:v>40785.635416659723</c:v>
                </c:pt>
                <c:pt idx="445">
                  <c:v>40785.645833326475</c:v>
                </c:pt>
                <c:pt idx="446">
                  <c:v>40785.656249993146</c:v>
                </c:pt>
                <c:pt idx="447">
                  <c:v>40785.666666659716</c:v>
                </c:pt>
                <c:pt idx="448">
                  <c:v>40785.677083326431</c:v>
                </c:pt>
                <c:pt idx="449">
                  <c:v>40785.687499993088</c:v>
                </c:pt>
                <c:pt idx="450">
                  <c:v>40785.697916659708</c:v>
                </c:pt>
                <c:pt idx="451">
                  <c:v>40785.708333326467</c:v>
                </c:pt>
                <c:pt idx="452">
                  <c:v>40785.718749993081</c:v>
                </c:pt>
                <c:pt idx="453">
                  <c:v>40785.729166659657</c:v>
                </c:pt>
                <c:pt idx="454">
                  <c:v>40785.739583326409</c:v>
                </c:pt>
                <c:pt idx="455">
                  <c:v>40785.749999993073</c:v>
                </c:pt>
                <c:pt idx="456">
                  <c:v>40785.760416659694</c:v>
                </c:pt>
                <c:pt idx="457">
                  <c:v>40785.770833326453</c:v>
                </c:pt>
                <c:pt idx="458">
                  <c:v>40785.781249993066</c:v>
                </c:pt>
                <c:pt idx="459">
                  <c:v>40785.791666659643</c:v>
                </c:pt>
                <c:pt idx="460">
                  <c:v>40785.802083326445</c:v>
                </c:pt>
                <c:pt idx="461">
                  <c:v>40785.812499993102</c:v>
                </c:pt>
                <c:pt idx="462">
                  <c:v>40785.822916659723</c:v>
                </c:pt>
                <c:pt idx="463">
                  <c:v>40785.833333326438</c:v>
                </c:pt>
                <c:pt idx="464">
                  <c:v>40785.843749993051</c:v>
                </c:pt>
                <c:pt idx="465">
                  <c:v>40785.854166659716</c:v>
                </c:pt>
                <c:pt idx="466">
                  <c:v>40785.864583326424</c:v>
                </c:pt>
                <c:pt idx="467">
                  <c:v>40785.874999993088</c:v>
                </c:pt>
                <c:pt idx="468">
                  <c:v>40785.885416659708</c:v>
                </c:pt>
                <c:pt idx="469">
                  <c:v>40785.895833326416</c:v>
                </c:pt>
                <c:pt idx="470">
                  <c:v>40785.906249993081</c:v>
                </c:pt>
                <c:pt idx="471">
                  <c:v>40785.916666659701</c:v>
                </c:pt>
                <c:pt idx="472">
                  <c:v>40785.927083326365</c:v>
                </c:pt>
                <c:pt idx="473">
                  <c:v>40785.93749999303</c:v>
                </c:pt>
                <c:pt idx="474">
                  <c:v>40785.947916659694</c:v>
                </c:pt>
                <c:pt idx="475">
                  <c:v>40785.958333326445</c:v>
                </c:pt>
                <c:pt idx="476">
                  <c:v>40785.968749993022</c:v>
                </c:pt>
                <c:pt idx="477">
                  <c:v>40785.979166659643</c:v>
                </c:pt>
                <c:pt idx="478">
                  <c:v>40785.989583326394</c:v>
                </c:pt>
                <c:pt idx="479">
                  <c:v>40785.999999993015</c:v>
                </c:pt>
                <c:pt idx="480">
                  <c:v>40786.010416659679</c:v>
                </c:pt>
                <c:pt idx="481">
                  <c:v>40786.020833326387</c:v>
                </c:pt>
                <c:pt idx="482">
                  <c:v>40786.031249993008</c:v>
                </c:pt>
                <c:pt idx="483">
                  <c:v>40786.041666659621</c:v>
                </c:pt>
                <c:pt idx="484">
                  <c:v>40786.05208332638</c:v>
                </c:pt>
                <c:pt idx="485">
                  <c:v>40786.062499993001</c:v>
                </c:pt>
                <c:pt idx="486">
                  <c:v>40786.072916659665</c:v>
                </c:pt>
                <c:pt idx="487">
                  <c:v>40786.083333326373</c:v>
                </c:pt>
                <c:pt idx="488">
                  <c:v>40786.093749992986</c:v>
                </c:pt>
                <c:pt idx="489">
                  <c:v>40786.104166659607</c:v>
                </c:pt>
                <c:pt idx="490">
                  <c:v>40786.114583326365</c:v>
                </c:pt>
                <c:pt idx="491">
                  <c:v>40786.124999992993</c:v>
                </c:pt>
                <c:pt idx="492">
                  <c:v>40786.135416659599</c:v>
                </c:pt>
                <c:pt idx="493">
                  <c:v>40786.145833326358</c:v>
                </c:pt>
                <c:pt idx="494">
                  <c:v>40786.15624999303</c:v>
                </c:pt>
                <c:pt idx="495">
                  <c:v>40786.166666659592</c:v>
                </c:pt>
                <c:pt idx="496">
                  <c:v>40786.177083326307</c:v>
                </c:pt>
                <c:pt idx="497">
                  <c:v>40786.187499992993</c:v>
                </c:pt>
                <c:pt idx="498">
                  <c:v>40786.197916659592</c:v>
                </c:pt>
                <c:pt idx="499">
                  <c:v>40786.208333326344</c:v>
                </c:pt>
                <c:pt idx="500">
                  <c:v>40786.218749992993</c:v>
                </c:pt>
                <c:pt idx="501">
                  <c:v>40786.229166659563</c:v>
                </c:pt>
                <c:pt idx="502">
                  <c:v>40786.239583326285</c:v>
                </c:pt>
                <c:pt idx="503">
                  <c:v>40786.249999992993</c:v>
                </c:pt>
                <c:pt idx="504">
                  <c:v>40786.260416659585</c:v>
                </c:pt>
                <c:pt idx="505">
                  <c:v>40786.270833326293</c:v>
                </c:pt>
                <c:pt idx="506">
                  <c:v>40786.281249992993</c:v>
                </c:pt>
                <c:pt idx="507">
                  <c:v>40786.291666659548</c:v>
                </c:pt>
                <c:pt idx="508">
                  <c:v>40786.302083326293</c:v>
                </c:pt>
                <c:pt idx="509">
                  <c:v>40786.312499993008</c:v>
                </c:pt>
                <c:pt idx="510">
                  <c:v>40786.322916659607</c:v>
                </c:pt>
                <c:pt idx="511">
                  <c:v>40786.333333326293</c:v>
                </c:pt>
                <c:pt idx="512">
                  <c:v>40786.343749992942</c:v>
                </c:pt>
                <c:pt idx="513">
                  <c:v>40786.354166659599</c:v>
                </c:pt>
                <c:pt idx="514">
                  <c:v>40786.364583326293</c:v>
                </c:pt>
                <c:pt idx="515">
                  <c:v>40786.374999993001</c:v>
                </c:pt>
                <c:pt idx="516">
                  <c:v>40786.385416659592</c:v>
                </c:pt>
                <c:pt idx="517">
                  <c:v>40786.395833326293</c:v>
                </c:pt>
                <c:pt idx="518">
                  <c:v>40786.406249993001</c:v>
                </c:pt>
                <c:pt idx="519">
                  <c:v>40786.416666659592</c:v>
                </c:pt>
                <c:pt idx="520">
                  <c:v>40786.427083326234</c:v>
                </c:pt>
                <c:pt idx="521">
                  <c:v>40786.437499992913</c:v>
                </c:pt>
                <c:pt idx="522">
                  <c:v>40786.447916659592</c:v>
                </c:pt>
                <c:pt idx="523">
                  <c:v>40786.458333326314</c:v>
                </c:pt>
                <c:pt idx="524">
                  <c:v>40786.468749992913</c:v>
                </c:pt>
                <c:pt idx="525">
                  <c:v>40786.47916665957</c:v>
                </c:pt>
                <c:pt idx="526">
                  <c:v>40786.489583326242</c:v>
                </c:pt>
                <c:pt idx="527">
                  <c:v>40786.499999992899</c:v>
                </c:pt>
                <c:pt idx="528">
                  <c:v>40786.510416659563</c:v>
                </c:pt>
                <c:pt idx="529">
                  <c:v>40786.520833326242</c:v>
                </c:pt>
                <c:pt idx="530">
                  <c:v>40786.531249992891</c:v>
                </c:pt>
                <c:pt idx="531">
                  <c:v>40786.541666659556</c:v>
                </c:pt>
                <c:pt idx="532">
                  <c:v>40786.552083326242</c:v>
                </c:pt>
                <c:pt idx="533">
                  <c:v>40786.562499992891</c:v>
                </c:pt>
                <c:pt idx="534">
                  <c:v>40786.572916659548</c:v>
                </c:pt>
                <c:pt idx="535">
                  <c:v>40786.583333326213</c:v>
                </c:pt>
                <c:pt idx="536">
                  <c:v>40786.593749992877</c:v>
                </c:pt>
                <c:pt idx="537">
                  <c:v>40786.604166659534</c:v>
                </c:pt>
                <c:pt idx="538">
                  <c:v>40786.614583326213</c:v>
                </c:pt>
                <c:pt idx="539">
                  <c:v>40786.624999992891</c:v>
                </c:pt>
                <c:pt idx="540">
                  <c:v>40786.635416659534</c:v>
                </c:pt>
                <c:pt idx="541">
                  <c:v>40786.645833326213</c:v>
                </c:pt>
                <c:pt idx="542">
                  <c:v>40786.656249992935</c:v>
                </c:pt>
                <c:pt idx="543">
                  <c:v>40786.666666659527</c:v>
                </c:pt>
                <c:pt idx="544">
                  <c:v>40786.677083326191</c:v>
                </c:pt>
                <c:pt idx="545">
                  <c:v>40786.687499992862</c:v>
                </c:pt>
                <c:pt idx="546">
                  <c:v>40786.697916659505</c:v>
                </c:pt>
                <c:pt idx="547">
                  <c:v>40786.708333326213</c:v>
                </c:pt>
                <c:pt idx="548">
                  <c:v>40786.718749992848</c:v>
                </c:pt>
                <c:pt idx="549">
                  <c:v>40786.729166659432</c:v>
                </c:pt>
                <c:pt idx="550">
                  <c:v>40786.739583326183</c:v>
                </c:pt>
                <c:pt idx="551">
                  <c:v>40786.74999999284</c:v>
                </c:pt>
                <c:pt idx="552">
                  <c:v>40786.760416659505</c:v>
                </c:pt>
                <c:pt idx="553">
                  <c:v>40786.770833326213</c:v>
                </c:pt>
                <c:pt idx="554">
                  <c:v>40786.781249992833</c:v>
                </c:pt>
                <c:pt idx="555">
                  <c:v>40786.791666659417</c:v>
                </c:pt>
                <c:pt idx="556">
                  <c:v>40786.802083326213</c:v>
                </c:pt>
                <c:pt idx="557">
                  <c:v>40786.812499992899</c:v>
                </c:pt>
                <c:pt idx="558">
                  <c:v>40786.82291665949</c:v>
                </c:pt>
                <c:pt idx="559">
                  <c:v>40786.833333326213</c:v>
                </c:pt>
                <c:pt idx="560">
                  <c:v>40786.843749992819</c:v>
                </c:pt>
                <c:pt idx="561">
                  <c:v>40786.854166659483</c:v>
                </c:pt>
                <c:pt idx="562">
                  <c:v>40786.864583326205</c:v>
                </c:pt>
                <c:pt idx="563">
                  <c:v>40786.87499999287</c:v>
                </c:pt>
                <c:pt idx="564">
                  <c:v>40786.885416659483</c:v>
                </c:pt>
                <c:pt idx="565">
                  <c:v>40786.895833326198</c:v>
                </c:pt>
                <c:pt idx="566">
                  <c:v>40786.90624999287</c:v>
                </c:pt>
                <c:pt idx="567">
                  <c:v>40786.916666659468</c:v>
                </c:pt>
                <c:pt idx="568">
                  <c:v>40786.927083326133</c:v>
                </c:pt>
                <c:pt idx="569">
                  <c:v>40786.937499992797</c:v>
                </c:pt>
                <c:pt idx="570">
                  <c:v>40786.947916659461</c:v>
                </c:pt>
                <c:pt idx="571">
                  <c:v>40786.95833332622</c:v>
                </c:pt>
                <c:pt idx="572">
                  <c:v>40786.96874999279</c:v>
                </c:pt>
                <c:pt idx="573">
                  <c:v>40786.979166659454</c:v>
                </c:pt>
                <c:pt idx="574">
                  <c:v>40786.989583326176</c:v>
                </c:pt>
                <c:pt idx="575">
                  <c:v>40786.999999992782</c:v>
                </c:pt>
                <c:pt idx="576">
                  <c:v>40787.010416659446</c:v>
                </c:pt>
                <c:pt idx="577">
                  <c:v>40787.020833326169</c:v>
                </c:pt>
                <c:pt idx="578">
                  <c:v>40787.031249992782</c:v>
                </c:pt>
                <c:pt idx="579">
                  <c:v>40787.041666659425</c:v>
                </c:pt>
                <c:pt idx="580">
                  <c:v>40787.052083326154</c:v>
                </c:pt>
                <c:pt idx="581">
                  <c:v>40787.062499992768</c:v>
                </c:pt>
                <c:pt idx="582">
                  <c:v>40787.072916659432</c:v>
                </c:pt>
                <c:pt idx="583">
                  <c:v>40787.083333326147</c:v>
                </c:pt>
                <c:pt idx="584">
                  <c:v>40787.093749992724</c:v>
                </c:pt>
                <c:pt idx="585">
                  <c:v>40787.104166659425</c:v>
                </c:pt>
                <c:pt idx="586">
                  <c:v>40787.11458332614</c:v>
                </c:pt>
                <c:pt idx="587">
                  <c:v>40787.124999992753</c:v>
                </c:pt>
                <c:pt idx="588">
                  <c:v>40787.135416659374</c:v>
                </c:pt>
                <c:pt idx="589">
                  <c:v>40787.145833326125</c:v>
                </c:pt>
                <c:pt idx="590">
                  <c:v>40787.156249992797</c:v>
                </c:pt>
                <c:pt idx="591">
                  <c:v>40787.166666659374</c:v>
                </c:pt>
                <c:pt idx="592">
                  <c:v>40787.177083326082</c:v>
                </c:pt>
                <c:pt idx="593">
                  <c:v>40787.187499992739</c:v>
                </c:pt>
                <c:pt idx="594">
                  <c:v>40787.197916659374</c:v>
                </c:pt>
                <c:pt idx="595">
                  <c:v>40787.208333326118</c:v>
                </c:pt>
                <c:pt idx="596">
                  <c:v>40787.218749992731</c:v>
                </c:pt>
                <c:pt idx="597">
                  <c:v>40787.229166659308</c:v>
                </c:pt>
                <c:pt idx="598">
                  <c:v>40787.23958332606</c:v>
                </c:pt>
                <c:pt idx="599">
                  <c:v>40787.249999992731</c:v>
                </c:pt>
                <c:pt idx="600">
                  <c:v>40787.260416659374</c:v>
                </c:pt>
                <c:pt idx="601">
                  <c:v>40787.270833326103</c:v>
                </c:pt>
                <c:pt idx="602">
                  <c:v>40787.281249992717</c:v>
                </c:pt>
                <c:pt idx="603">
                  <c:v>40787.291666659294</c:v>
                </c:pt>
                <c:pt idx="604">
                  <c:v>40787.302083326096</c:v>
                </c:pt>
                <c:pt idx="605">
                  <c:v>40787.31249999276</c:v>
                </c:pt>
                <c:pt idx="606">
                  <c:v>40787.322916659381</c:v>
                </c:pt>
                <c:pt idx="607">
                  <c:v>40787.333333326089</c:v>
                </c:pt>
                <c:pt idx="608">
                  <c:v>40787.343749992702</c:v>
                </c:pt>
                <c:pt idx="609">
                  <c:v>40787.354166659366</c:v>
                </c:pt>
                <c:pt idx="610">
                  <c:v>40787.364583326074</c:v>
                </c:pt>
                <c:pt idx="611">
                  <c:v>40787.374999992746</c:v>
                </c:pt>
                <c:pt idx="612">
                  <c:v>40787.385416659359</c:v>
                </c:pt>
                <c:pt idx="613">
                  <c:v>40787.395833326067</c:v>
                </c:pt>
                <c:pt idx="614">
                  <c:v>40787.406249992739</c:v>
                </c:pt>
                <c:pt idx="615">
                  <c:v>40787.416666659352</c:v>
                </c:pt>
                <c:pt idx="616">
                  <c:v>40787.427083326016</c:v>
                </c:pt>
                <c:pt idx="617">
                  <c:v>40787.43749999268</c:v>
                </c:pt>
                <c:pt idx="618">
                  <c:v>40787.447916659345</c:v>
                </c:pt>
                <c:pt idx="619">
                  <c:v>40787.458333326096</c:v>
                </c:pt>
                <c:pt idx="620">
                  <c:v>40787.468749992673</c:v>
                </c:pt>
                <c:pt idx="621">
                  <c:v>40787.479166659294</c:v>
                </c:pt>
                <c:pt idx="622">
                  <c:v>40787.489583326045</c:v>
                </c:pt>
                <c:pt idx="623">
                  <c:v>40787.499999992666</c:v>
                </c:pt>
                <c:pt idx="624">
                  <c:v>40787.51041665933</c:v>
                </c:pt>
                <c:pt idx="625">
                  <c:v>40787.520833326038</c:v>
                </c:pt>
                <c:pt idx="626">
                  <c:v>40787.531249992659</c:v>
                </c:pt>
                <c:pt idx="627">
                  <c:v>40787.541666659279</c:v>
                </c:pt>
                <c:pt idx="628">
                  <c:v>40787.552083326031</c:v>
                </c:pt>
                <c:pt idx="629">
                  <c:v>40787.562499992651</c:v>
                </c:pt>
                <c:pt idx="630">
                  <c:v>40787.572916659316</c:v>
                </c:pt>
                <c:pt idx="631">
                  <c:v>40787.583333326023</c:v>
                </c:pt>
                <c:pt idx="632">
                  <c:v>40787.5937499926</c:v>
                </c:pt>
                <c:pt idx="633">
                  <c:v>40787.604166659265</c:v>
                </c:pt>
                <c:pt idx="634">
                  <c:v>40787.614583326016</c:v>
                </c:pt>
                <c:pt idx="635">
                  <c:v>40787.624999992637</c:v>
                </c:pt>
                <c:pt idx="636">
                  <c:v>40787.635416659257</c:v>
                </c:pt>
                <c:pt idx="637">
                  <c:v>40787.645833326009</c:v>
                </c:pt>
                <c:pt idx="638">
                  <c:v>40787.656249992673</c:v>
                </c:pt>
                <c:pt idx="639">
                  <c:v>40787.66666665925</c:v>
                </c:pt>
                <c:pt idx="640">
                  <c:v>40787.677083325958</c:v>
                </c:pt>
                <c:pt idx="641">
                  <c:v>40787.687499992622</c:v>
                </c:pt>
                <c:pt idx="642">
                  <c:v>40787.697916659243</c:v>
                </c:pt>
                <c:pt idx="643">
                  <c:v>40787.708333325994</c:v>
                </c:pt>
                <c:pt idx="644">
                  <c:v>40787.718749992615</c:v>
                </c:pt>
                <c:pt idx="645">
                  <c:v>40787.729166659192</c:v>
                </c:pt>
                <c:pt idx="646">
                  <c:v>40787.739583325936</c:v>
                </c:pt>
                <c:pt idx="647">
                  <c:v>40787.749999992608</c:v>
                </c:pt>
                <c:pt idx="648">
                  <c:v>40787.760416659221</c:v>
                </c:pt>
                <c:pt idx="649">
                  <c:v>40787.770833325943</c:v>
                </c:pt>
                <c:pt idx="650">
                  <c:v>40787.7812499926</c:v>
                </c:pt>
                <c:pt idx="651">
                  <c:v>40787.791666659177</c:v>
                </c:pt>
                <c:pt idx="652">
                  <c:v>40787.802083325943</c:v>
                </c:pt>
                <c:pt idx="653">
                  <c:v>40787.812499992637</c:v>
                </c:pt>
                <c:pt idx="654">
                  <c:v>40787.822916659257</c:v>
                </c:pt>
                <c:pt idx="655">
                  <c:v>40787.833333325943</c:v>
                </c:pt>
                <c:pt idx="656">
                  <c:v>40787.843749992593</c:v>
                </c:pt>
                <c:pt idx="657">
                  <c:v>40787.85416665925</c:v>
                </c:pt>
                <c:pt idx="658">
                  <c:v>40787.864583325943</c:v>
                </c:pt>
                <c:pt idx="659">
                  <c:v>40787.874999992629</c:v>
                </c:pt>
                <c:pt idx="660">
                  <c:v>40787.885416659235</c:v>
                </c:pt>
                <c:pt idx="661">
                  <c:v>40787.895833325943</c:v>
                </c:pt>
                <c:pt idx="662">
                  <c:v>40787.906249992629</c:v>
                </c:pt>
                <c:pt idx="663">
                  <c:v>40787.916666659235</c:v>
                </c:pt>
                <c:pt idx="664">
                  <c:v>40787.9270833259</c:v>
                </c:pt>
                <c:pt idx="665">
                  <c:v>40787.937499992593</c:v>
                </c:pt>
                <c:pt idx="666">
                  <c:v>40787.947916659228</c:v>
                </c:pt>
                <c:pt idx="667">
                  <c:v>40787.958333325965</c:v>
                </c:pt>
                <c:pt idx="668">
                  <c:v>40787.968749992593</c:v>
                </c:pt>
                <c:pt idx="669">
                  <c:v>40787.979166659185</c:v>
                </c:pt>
                <c:pt idx="670">
                  <c:v>40787.989583325892</c:v>
                </c:pt>
                <c:pt idx="671">
                  <c:v>40787.999999992549</c:v>
                </c:pt>
                <c:pt idx="672">
                  <c:v>40788.010416659214</c:v>
                </c:pt>
                <c:pt idx="673">
                  <c:v>40788.020833325892</c:v>
                </c:pt>
                <c:pt idx="674">
                  <c:v>40788.031249992542</c:v>
                </c:pt>
                <c:pt idx="675">
                  <c:v>40788.041666659185</c:v>
                </c:pt>
                <c:pt idx="676">
                  <c:v>40788.052083325892</c:v>
                </c:pt>
                <c:pt idx="677">
                  <c:v>40788.062499992542</c:v>
                </c:pt>
                <c:pt idx="678">
                  <c:v>40788.072916659199</c:v>
                </c:pt>
                <c:pt idx="679">
                  <c:v>40788.083333325863</c:v>
                </c:pt>
                <c:pt idx="680">
                  <c:v>40788.093749992528</c:v>
                </c:pt>
                <c:pt idx="681">
                  <c:v>40788.104166659185</c:v>
                </c:pt>
                <c:pt idx="682">
                  <c:v>40788.114583325863</c:v>
                </c:pt>
                <c:pt idx="683">
                  <c:v>40788.124999992542</c:v>
                </c:pt>
                <c:pt idx="684">
                  <c:v>40788.135416659185</c:v>
                </c:pt>
                <c:pt idx="685">
                  <c:v>40788.145833325849</c:v>
                </c:pt>
                <c:pt idx="686">
                  <c:v>40788.156249992586</c:v>
                </c:pt>
                <c:pt idx="687">
                  <c:v>40788.166666659177</c:v>
                </c:pt>
                <c:pt idx="688">
                  <c:v>40788.177083325834</c:v>
                </c:pt>
                <c:pt idx="689">
                  <c:v>40788.187499992513</c:v>
                </c:pt>
                <c:pt idx="690">
                  <c:v>40788.19791665917</c:v>
                </c:pt>
                <c:pt idx="691">
                  <c:v>40788.208333325842</c:v>
                </c:pt>
                <c:pt idx="692">
                  <c:v>40788.218749992498</c:v>
                </c:pt>
                <c:pt idx="693">
                  <c:v>40788.229166659097</c:v>
                </c:pt>
                <c:pt idx="694">
                  <c:v>40788.239583325827</c:v>
                </c:pt>
                <c:pt idx="695">
                  <c:v>40788.249999992491</c:v>
                </c:pt>
                <c:pt idx="696">
                  <c:v>40788.260416659155</c:v>
                </c:pt>
                <c:pt idx="697">
                  <c:v>40788.270833325842</c:v>
                </c:pt>
                <c:pt idx="698">
                  <c:v>40788.281249992491</c:v>
                </c:pt>
                <c:pt idx="699">
                  <c:v>40788.291666659083</c:v>
                </c:pt>
                <c:pt idx="700">
                  <c:v>40788.302083325812</c:v>
                </c:pt>
                <c:pt idx="701">
                  <c:v>40788.312499992549</c:v>
                </c:pt>
                <c:pt idx="702">
                  <c:v>40788.322916659141</c:v>
                </c:pt>
                <c:pt idx="703">
                  <c:v>40788.333333325812</c:v>
                </c:pt>
                <c:pt idx="704">
                  <c:v>40788.343749992469</c:v>
                </c:pt>
                <c:pt idx="705">
                  <c:v>40788.354166659141</c:v>
                </c:pt>
                <c:pt idx="706">
                  <c:v>40788.364583325798</c:v>
                </c:pt>
                <c:pt idx="707">
                  <c:v>40788.37499999252</c:v>
                </c:pt>
                <c:pt idx="708">
                  <c:v>40788.385416659141</c:v>
                </c:pt>
                <c:pt idx="709">
                  <c:v>40788.395833325791</c:v>
                </c:pt>
                <c:pt idx="710">
                  <c:v>40788.40624999252</c:v>
                </c:pt>
                <c:pt idx="711">
                  <c:v>40788.416666659119</c:v>
                </c:pt>
                <c:pt idx="712">
                  <c:v>40788.427083325776</c:v>
                </c:pt>
                <c:pt idx="713">
                  <c:v>40788.437499992448</c:v>
                </c:pt>
                <c:pt idx="714">
                  <c:v>40788.447916659112</c:v>
                </c:pt>
                <c:pt idx="715">
                  <c:v>40788.458333325849</c:v>
                </c:pt>
                <c:pt idx="716">
                  <c:v>40788.46874999244</c:v>
                </c:pt>
                <c:pt idx="717">
                  <c:v>40788.479166659105</c:v>
                </c:pt>
                <c:pt idx="718">
                  <c:v>40788.489583325769</c:v>
                </c:pt>
                <c:pt idx="719">
                  <c:v>40788.499999992433</c:v>
                </c:pt>
                <c:pt idx="720">
                  <c:v>40788.510416659097</c:v>
                </c:pt>
                <c:pt idx="721">
                  <c:v>40788.520833325761</c:v>
                </c:pt>
                <c:pt idx="722">
                  <c:v>40788.531249992433</c:v>
                </c:pt>
                <c:pt idx="723">
                  <c:v>40788.541666659075</c:v>
                </c:pt>
                <c:pt idx="724">
                  <c:v>40788.552083325761</c:v>
                </c:pt>
                <c:pt idx="725">
                  <c:v>40788.562499992418</c:v>
                </c:pt>
                <c:pt idx="726">
                  <c:v>40788.572916659083</c:v>
                </c:pt>
                <c:pt idx="727">
                  <c:v>40788.583333325747</c:v>
                </c:pt>
                <c:pt idx="728">
                  <c:v>40788.593749992404</c:v>
                </c:pt>
                <c:pt idx="729">
                  <c:v>40788.604166659075</c:v>
                </c:pt>
                <c:pt idx="730">
                  <c:v>40788.61458332574</c:v>
                </c:pt>
                <c:pt idx="731">
                  <c:v>40788.624999992411</c:v>
                </c:pt>
                <c:pt idx="732">
                  <c:v>40788.635416659054</c:v>
                </c:pt>
                <c:pt idx="733">
                  <c:v>40788.645833325732</c:v>
                </c:pt>
                <c:pt idx="734">
                  <c:v>40788.656249992455</c:v>
                </c:pt>
                <c:pt idx="735">
                  <c:v>40788.666666659054</c:v>
                </c:pt>
                <c:pt idx="736">
                  <c:v>40788.677083325725</c:v>
                </c:pt>
                <c:pt idx="737">
                  <c:v>40788.687499992389</c:v>
                </c:pt>
                <c:pt idx="738">
                  <c:v>40788.697916659054</c:v>
                </c:pt>
                <c:pt idx="739">
                  <c:v>40788.708333325718</c:v>
                </c:pt>
                <c:pt idx="740">
                  <c:v>40788.718749992382</c:v>
                </c:pt>
                <c:pt idx="741">
                  <c:v>40788.729166658974</c:v>
                </c:pt>
                <c:pt idx="742">
                  <c:v>40788.739583325674</c:v>
                </c:pt>
                <c:pt idx="743">
                  <c:v>40788.749999992382</c:v>
                </c:pt>
                <c:pt idx="744">
                  <c:v>40788.760416659024</c:v>
                </c:pt>
                <c:pt idx="745">
                  <c:v>40788.770833325703</c:v>
                </c:pt>
                <c:pt idx="746">
                  <c:v>40788.781249992368</c:v>
                </c:pt>
                <c:pt idx="747">
                  <c:v>40788.791666658974</c:v>
                </c:pt>
                <c:pt idx="748">
                  <c:v>40788.802083325696</c:v>
                </c:pt>
                <c:pt idx="749">
                  <c:v>40788.812499992418</c:v>
                </c:pt>
                <c:pt idx="750">
                  <c:v>40788.822916659032</c:v>
                </c:pt>
                <c:pt idx="751">
                  <c:v>40788.833333325689</c:v>
                </c:pt>
                <c:pt idx="752">
                  <c:v>40788.843749992353</c:v>
                </c:pt>
                <c:pt idx="753">
                  <c:v>40788.854166659017</c:v>
                </c:pt>
                <c:pt idx="754">
                  <c:v>40788.864583325681</c:v>
                </c:pt>
                <c:pt idx="755">
                  <c:v>40788.874999992397</c:v>
                </c:pt>
                <c:pt idx="756">
                  <c:v>40788.88541665901</c:v>
                </c:pt>
                <c:pt idx="757">
                  <c:v>40788.895833325681</c:v>
                </c:pt>
                <c:pt idx="758">
                  <c:v>40788.906249992389</c:v>
                </c:pt>
                <c:pt idx="759">
                  <c:v>40788.916666659003</c:v>
                </c:pt>
                <c:pt idx="760">
                  <c:v>40788.927083325623</c:v>
                </c:pt>
                <c:pt idx="761">
                  <c:v>40788.937499992331</c:v>
                </c:pt>
                <c:pt idx="762">
                  <c:v>40788.947916659003</c:v>
                </c:pt>
                <c:pt idx="763">
                  <c:v>40788.958333325711</c:v>
                </c:pt>
                <c:pt idx="764">
                  <c:v>40788.968749992331</c:v>
                </c:pt>
                <c:pt idx="765">
                  <c:v>40788.979166658988</c:v>
                </c:pt>
                <c:pt idx="766">
                  <c:v>40788.989583325652</c:v>
                </c:pt>
                <c:pt idx="767">
                  <c:v>40788.999999992317</c:v>
                </c:pt>
                <c:pt idx="768">
                  <c:v>40789.010416659003</c:v>
                </c:pt>
                <c:pt idx="769">
                  <c:v>40789.020833325645</c:v>
                </c:pt>
                <c:pt idx="770">
                  <c:v>40789.031249992309</c:v>
                </c:pt>
                <c:pt idx="771">
                  <c:v>40789.041666658981</c:v>
                </c:pt>
                <c:pt idx="772">
                  <c:v>40789.052083325638</c:v>
                </c:pt>
                <c:pt idx="773">
                  <c:v>40789.062499992302</c:v>
                </c:pt>
                <c:pt idx="774">
                  <c:v>40789.072916659003</c:v>
                </c:pt>
                <c:pt idx="775">
                  <c:v>40789.083333325631</c:v>
                </c:pt>
                <c:pt idx="776">
                  <c:v>40789.093749992251</c:v>
                </c:pt>
                <c:pt idx="777">
                  <c:v>40789.104166658959</c:v>
                </c:pt>
                <c:pt idx="778">
                  <c:v>40789.114583325623</c:v>
                </c:pt>
                <c:pt idx="779">
                  <c:v>40789.124999992287</c:v>
                </c:pt>
                <c:pt idx="780">
                  <c:v>40789.135416658952</c:v>
                </c:pt>
                <c:pt idx="781">
                  <c:v>40789.145833325616</c:v>
                </c:pt>
                <c:pt idx="782">
                  <c:v>40789.156249992324</c:v>
                </c:pt>
                <c:pt idx="783">
                  <c:v>40789.166666658944</c:v>
                </c:pt>
                <c:pt idx="784">
                  <c:v>40789.177083325594</c:v>
                </c:pt>
                <c:pt idx="785">
                  <c:v>40789.187499992273</c:v>
                </c:pt>
                <c:pt idx="786">
                  <c:v>40789.197916658937</c:v>
                </c:pt>
                <c:pt idx="787">
                  <c:v>40789.208333325601</c:v>
                </c:pt>
                <c:pt idx="788">
                  <c:v>40789.218749992266</c:v>
                </c:pt>
                <c:pt idx="789">
                  <c:v>40789.229166658886</c:v>
                </c:pt>
                <c:pt idx="790">
                  <c:v>40789.239583325594</c:v>
                </c:pt>
                <c:pt idx="791">
                  <c:v>40789.249999992258</c:v>
                </c:pt>
                <c:pt idx="792">
                  <c:v>40789.260416658923</c:v>
                </c:pt>
                <c:pt idx="793">
                  <c:v>40789.270833325601</c:v>
                </c:pt>
                <c:pt idx="794">
                  <c:v>40789.281249992251</c:v>
                </c:pt>
                <c:pt idx="795">
                  <c:v>40789.291666658872</c:v>
                </c:pt>
                <c:pt idx="796">
                  <c:v>40789.302083325601</c:v>
                </c:pt>
                <c:pt idx="797">
                  <c:v>40789.312499992287</c:v>
                </c:pt>
                <c:pt idx="798">
                  <c:v>40789.322916658952</c:v>
                </c:pt>
                <c:pt idx="799">
                  <c:v>40789.333333325601</c:v>
                </c:pt>
                <c:pt idx="800">
                  <c:v>40789.343749992237</c:v>
                </c:pt>
                <c:pt idx="801">
                  <c:v>40789.354166658944</c:v>
                </c:pt>
                <c:pt idx="802">
                  <c:v>40789.364583325601</c:v>
                </c:pt>
                <c:pt idx="803">
                  <c:v>40789.374999992273</c:v>
                </c:pt>
                <c:pt idx="804">
                  <c:v>40789.385416658937</c:v>
                </c:pt>
                <c:pt idx="805">
                  <c:v>40789.395833325601</c:v>
                </c:pt>
                <c:pt idx="806">
                  <c:v>40789.406249992266</c:v>
                </c:pt>
                <c:pt idx="807">
                  <c:v>40789.41666665893</c:v>
                </c:pt>
                <c:pt idx="808">
                  <c:v>40789.42708332555</c:v>
                </c:pt>
                <c:pt idx="809">
                  <c:v>40789.437499992215</c:v>
                </c:pt>
                <c:pt idx="810">
                  <c:v>40789.447916658923</c:v>
                </c:pt>
                <c:pt idx="811">
                  <c:v>40789.458333325616</c:v>
                </c:pt>
                <c:pt idx="812">
                  <c:v>40789.468749992207</c:v>
                </c:pt>
                <c:pt idx="813">
                  <c:v>40789.479166658872</c:v>
                </c:pt>
                <c:pt idx="814">
                  <c:v>40789.489583325543</c:v>
                </c:pt>
                <c:pt idx="815">
                  <c:v>40789.4999999922</c:v>
                </c:pt>
                <c:pt idx="816">
                  <c:v>40789.510416658908</c:v>
                </c:pt>
                <c:pt idx="817">
                  <c:v>40789.520833325543</c:v>
                </c:pt>
                <c:pt idx="818">
                  <c:v>40789.531249992193</c:v>
                </c:pt>
                <c:pt idx="819">
                  <c:v>40789.541666658857</c:v>
                </c:pt>
                <c:pt idx="820">
                  <c:v>40789.552083325543</c:v>
                </c:pt>
                <c:pt idx="821">
                  <c:v>40789.562499992193</c:v>
                </c:pt>
                <c:pt idx="822">
                  <c:v>40789.572916658894</c:v>
                </c:pt>
                <c:pt idx="823">
                  <c:v>40789.583333325543</c:v>
                </c:pt>
                <c:pt idx="824">
                  <c:v>40789.593749992178</c:v>
                </c:pt>
                <c:pt idx="825">
                  <c:v>40789.604166658835</c:v>
                </c:pt>
                <c:pt idx="826">
                  <c:v>40789.614583325543</c:v>
                </c:pt>
                <c:pt idx="827">
                  <c:v>40789.624999992193</c:v>
                </c:pt>
                <c:pt idx="828">
                  <c:v>40789.635416658835</c:v>
                </c:pt>
                <c:pt idx="829">
                  <c:v>40789.645833325543</c:v>
                </c:pt>
                <c:pt idx="830">
                  <c:v>40789.656249992222</c:v>
                </c:pt>
                <c:pt idx="831">
                  <c:v>40789.666666658828</c:v>
                </c:pt>
                <c:pt idx="832">
                  <c:v>40789.677083325485</c:v>
                </c:pt>
                <c:pt idx="833">
                  <c:v>40789.687499992193</c:v>
                </c:pt>
                <c:pt idx="834">
                  <c:v>40789.697916658821</c:v>
                </c:pt>
                <c:pt idx="835">
                  <c:v>40789.708333325492</c:v>
                </c:pt>
                <c:pt idx="836">
                  <c:v>40789.718749992149</c:v>
                </c:pt>
                <c:pt idx="837">
                  <c:v>40789.729166658748</c:v>
                </c:pt>
                <c:pt idx="838">
                  <c:v>40789.739583325478</c:v>
                </c:pt>
                <c:pt idx="839">
                  <c:v>40789.749999992142</c:v>
                </c:pt>
                <c:pt idx="840">
                  <c:v>40789.760416658806</c:v>
                </c:pt>
                <c:pt idx="841">
                  <c:v>40789.770833325492</c:v>
                </c:pt>
                <c:pt idx="842">
                  <c:v>40789.781249992142</c:v>
                </c:pt>
                <c:pt idx="843">
                  <c:v>40789.791666658733</c:v>
                </c:pt>
                <c:pt idx="844">
                  <c:v>40789.802083325463</c:v>
                </c:pt>
                <c:pt idx="845">
                  <c:v>40789.8124999922</c:v>
                </c:pt>
                <c:pt idx="846">
                  <c:v>40789.822916658792</c:v>
                </c:pt>
                <c:pt idx="847">
                  <c:v>40789.833333325463</c:v>
                </c:pt>
                <c:pt idx="848">
                  <c:v>40789.843749992142</c:v>
                </c:pt>
                <c:pt idx="849">
                  <c:v>40789.854166658792</c:v>
                </c:pt>
                <c:pt idx="850">
                  <c:v>40789.864583325449</c:v>
                </c:pt>
                <c:pt idx="851">
                  <c:v>40789.874999992186</c:v>
                </c:pt>
                <c:pt idx="852">
                  <c:v>40789.885416658792</c:v>
                </c:pt>
                <c:pt idx="853">
                  <c:v>40789.895833325441</c:v>
                </c:pt>
                <c:pt idx="854">
                  <c:v>40789.906249992186</c:v>
                </c:pt>
                <c:pt idx="855">
                  <c:v>40789.916666658792</c:v>
                </c:pt>
                <c:pt idx="856">
                  <c:v>40789.927083325434</c:v>
                </c:pt>
                <c:pt idx="857">
                  <c:v>40789.937499992098</c:v>
                </c:pt>
                <c:pt idx="858">
                  <c:v>40789.947916658763</c:v>
                </c:pt>
                <c:pt idx="859">
                  <c:v>40789.9583333255</c:v>
                </c:pt>
                <c:pt idx="860">
                  <c:v>40789.968749992091</c:v>
                </c:pt>
                <c:pt idx="861">
                  <c:v>40789.979166658755</c:v>
                </c:pt>
                <c:pt idx="862">
                  <c:v>40789.989583325441</c:v>
                </c:pt>
                <c:pt idx="863">
                  <c:v>40789.999999992091</c:v>
                </c:pt>
                <c:pt idx="864">
                  <c:v>40790.010416658748</c:v>
                </c:pt>
                <c:pt idx="865">
                  <c:v>40790.020833325412</c:v>
                </c:pt>
                <c:pt idx="866">
                  <c:v>40790.031249992091</c:v>
                </c:pt>
                <c:pt idx="867">
                  <c:v>40790.041666658726</c:v>
                </c:pt>
                <c:pt idx="868">
                  <c:v>40790.052083325412</c:v>
                </c:pt>
                <c:pt idx="869">
                  <c:v>40790.062499992069</c:v>
                </c:pt>
                <c:pt idx="870">
                  <c:v>40790.072916658733</c:v>
                </c:pt>
                <c:pt idx="871">
                  <c:v>40790.083333325398</c:v>
                </c:pt>
                <c:pt idx="872">
                  <c:v>40790.093749992055</c:v>
                </c:pt>
                <c:pt idx="873">
                  <c:v>40790.104166658726</c:v>
                </c:pt>
                <c:pt idx="874">
                  <c:v>40790.11458332539</c:v>
                </c:pt>
                <c:pt idx="875">
                  <c:v>40790.124999992062</c:v>
                </c:pt>
                <c:pt idx="876">
                  <c:v>40790.135416658704</c:v>
                </c:pt>
                <c:pt idx="877">
                  <c:v>40790.145833325383</c:v>
                </c:pt>
                <c:pt idx="878">
                  <c:v>40790.156249992106</c:v>
                </c:pt>
                <c:pt idx="879">
                  <c:v>40790.166666658704</c:v>
                </c:pt>
                <c:pt idx="880">
                  <c:v>40790.177083325376</c:v>
                </c:pt>
                <c:pt idx="881">
                  <c:v>40790.18749999204</c:v>
                </c:pt>
                <c:pt idx="882">
                  <c:v>40790.197916658704</c:v>
                </c:pt>
                <c:pt idx="883">
                  <c:v>40790.208333325369</c:v>
                </c:pt>
                <c:pt idx="884">
                  <c:v>40790.218749992033</c:v>
                </c:pt>
                <c:pt idx="885">
                  <c:v>40790.229166658617</c:v>
                </c:pt>
                <c:pt idx="886">
                  <c:v>40790.239583325354</c:v>
                </c:pt>
                <c:pt idx="887">
                  <c:v>40790.249999992033</c:v>
                </c:pt>
                <c:pt idx="888">
                  <c:v>40790.260416658675</c:v>
                </c:pt>
                <c:pt idx="889">
                  <c:v>40790.270833325361</c:v>
                </c:pt>
                <c:pt idx="890">
                  <c:v>40790.281249992018</c:v>
                </c:pt>
                <c:pt idx="891">
                  <c:v>40790.291666658602</c:v>
                </c:pt>
                <c:pt idx="892">
                  <c:v>40790.302083325347</c:v>
                </c:pt>
                <c:pt idx="893">
                  <c:v>40790.312499992069</c:v>
                </c:pt>
                <c:pt idx="894">
                  <c:v>40790.322916658683</c:v>
                </c:pt>
                <c:pt idx="895">
                  <c:v>40790.333333325339</c:v>
                </c:pt>
                <c:pt idx="896">
                  <c:v>40790.343749992011</c:v>
                </c:pt>
                <c:pt idx="897">
                  <c:v>40790.354166658668</c:v>
                </c:pt>
                <c:pt idx="898">
                  <c:v>40790.364583325332</c:v>
                </c:pt>
                <c:pt idx="899">
                  <c:v>40790.374999992055</c:v>
                </c:pt>
                <c:pt idx="900">
                  <c:v>40790.385416658661</c:v>
                </c:pt>
                <c:pt idx="901">
                  <c:v>40790.395833325332</c:v>
                </c:pt>
                <c:pt idx="902">
                  <c:v>40790.406249992047</c:v>
                </c:pt>
                <c:pt idx="903">
                  <c:v>40790.416666658653</c:v>
                </c:pt>
                <c:pt idx="904">
                  <c:v>40790.427083325274</c:v>
                </c:pt>
                <c:pt idx="905">
                  <c:v>40790.437499991982</c:v>
                </c:pt>
                <c:pt idx="906">
                  <c:v>40790.447916658646</c:v>
                </c:pt>
                <c:pt idx="907">
                  <c:v>40790.458333325369</c:v>
                </c:pt>
                <c:pt idx="908">
                  <c:v>40790.468749991982</c:v>
                </c:pt>
                <c:pt idx="909">
                  <c:v>40790.479166658624</c:v>
                </c:pt>
                <c:pt idx="910">
                  <c:v>40790.489583325303</c:v>
                </c:pt>
                <c:pt idx="911">
                  <c:v>40790.499999991967</c:v>
                </c:pt>
                <c:pt idx="912">
                  <c:v>40790.510416658632</c:v>
                </c:pt>
                <c:pt idx="913">
                  <c:v>40790.520833325296</c:v>
                </c:pt>
                <c:pt idx="914">
                  <c:v>40790.53124999196</c:v>
                </c:pt>
                <c:pt idx="915">
                  <c:v>40790.541666658624</c:v>
                </c:pt>
                <c:pt idx="916">
                  <c:v>40790.552083325289</c:v>
                </c:pt>
                <c:pt idx="917">
                  <c:v>40790.562499991953</c:v>
                </c:pt>
                <c:pt idx="918">
                  <c:v>40790.572916658617</c:v>
                </c:pt>
                <c:pt idx="919">
                  <c:v>40790.583333325281</c:v>
                </c:pt>
                <c:pt idx="920">
                  <c:v>40790.593749991924</c:v>
                </c:pt>
                <c:pt idx="921">
                  <c:v>40790.604166658595</c:v>
                </c:pt>
                <c:pt idx="922">
                  <c:v>40790.614583325281</c:v>
                </c:pt>
                <c:pt idx="923">
                  <c:v>40790.624999991938</c:v>
                </c:pt>
                <c:pt idx="924">
                  <c:v>40790.635416658595</c:v>
                </c:pt>
                <c:pt idx="925">
                  <c:v>40790.645833325267</c:v>
                </c:pt>
                <c:pt idx="926">
                  <c:v>40790.656249991975</c:v>
                </c:pt>
                <c:pt idx="927">
                  <c:v>40790.666666658595</c:v>
                </c:pt>
                <c:pt idx="928">
                  <c:v>40790.677083325216</c:v>
                </c:pt>
                <c:pt idx="929">
                  <c:v>40790.687499991931</c:v>
                </c:pt>
                <c:pt idx="930">
                  <c:v>40790.697916658588</c:v>
                </c:pt>
                <c:pt idx="931">
                  <c:v>40790.708333325252</c:v>
                </c:pt>
                <c:pt idx="932">
                  <c:v>40790.718749991916</c:v>
                </c:pt>
                <c:pt idx="933">
                  <c:v>40790.729166658537</c:v>
                </c:pt>
                <c:pt idx="934">
                  <c:v>40790.739583325201</c:v>
                </c:pt>
                <c:pt idx="935">
                  <c:v>40790.749999991909</c:v>
                </c:pt>
                <c:pt idx="936">
                  <c:v>40790.760416658573</c:v>
                </c:pt>
                <c:pt idx="937">
                  <c:v>40790.770833325238</c:v>
                </c:pt>
                <c:pt idx="938">
                  <c:v>40790.781249991902</c:v>
                </c:pt>
                <c:pt idx="939">
                  <c:v>40790.791666658522</c:v>
                </c:pt>
                <c:pt idx="940">
                  <c:v>40790.80208332523</c:v>
                </c:pt>
                <c:pt idx="941">
                  <c:v>40790.812499991946</c:v>
                </c:pt>
                <c:pt idx="942">
                  <c:v>40790.822916658602</c:v>
                </c:pt>
                <c:pt idx="943">
                  <c:v>40790.833333325223</c:v>
                </c:pt>
                <c:pt idx="944">
                  <c:v>40790.843749991887</c:v>
                </c:pt>
                <c:pt idx="945">
                  <c:v>40790.854166658595</c:v>
                </c:pt>
                <c:pt idx="946">
                  <c:v>40790.864583325216</c:v>
                </c:pt>
                <c:pt idx="947">
                  <c:v>40790.874999991924</c:v>
                </c:pt>
                <c:pt idx="948">
                  <c:v>40790.885416658588</c:v>
                </c:pt>
                <c:pt idx="949">
                  <c:v>40790.895833325209</c:v>
                </c:pt>
                <c:pt idx="950">
                  <c:v>40790.906249991916</c:v>
                </c:pt>
                <c:pt idx="951">
                  <c:v>40790.916666658581</c:v>
                </c:pt>
                <c:pt idx="952">
                  <c:v>40790.927083325194</c:v>
                </c:pt>
                <c:pt idx="953">
                  <c:v>40790.937499991865</c:v>
                </c:pt>
                <c:pt idx="954">
                  <c:v>40790.947916658573</c:v>
                </c:pt>
                <c:pt idx="955">
                  <c:v>40790.958333325245</c:v>
                </c:pt>
                <c:pt idx="956">
                  <c:v>40790.968749991858</c:v>
                </c:pt>
                <c:pt idx="957">
                  <c:v>40790.979166658522</c:v>
                </c:pt>
                <c:pt idx="958">
                  <c:v>40790.989583325201</c:v>
                </c:pt>
                <c:pt idx="959">
                  <c:v>40790.999999991851</c:v>
                </c:pt>
                <c:pt idx="960">
                  <c:v>40791.010416658559</c:v>
                </c:pt>
                <c:pt idx="961">
                  <c:v>40791.020833325201</c:v>
                </c:pt>
                <c:pt idx="962">
                  <c:v>40791.031249991844</c:v>
                </c:pt>
                <c:pt idx="963">
                  <c:v>40791.041666658508</c:v>
                </c:pt>
                <c:pt idx="964">
                  <c:v>40791.052083325201</c:v>
                </c:pt>
                <c:pt idx="965">
                  <c:v>40791.062499991836</c:v>
                </c:pt>
                <c:pt idx="966">
                  <c:v>40791.072916658544</c:v>
                </c:pt>
                <c:pt idx="967">
                  <c:v>40791.083333325201</c:v>
                </c:pt>
                <c:pt idx="968">
                  <c:v>40791.093749991778</c:v>
                </c:pt>
                <c:pt idx="969">
                  <c:v>40791.104166658486</c:v>
                </c:pt>
                <c:pt idx="970">
                  <c:v>40791.114583325201</c:v>
                </c:pt>
                <c:pt idx="971">
                  <c:v>40791.124999991822</c:v>
                </c:pt>
                <c:pt idx="972">
                  <c:v>40791.135416658486</c:v>
                </c:pt>
                <c:pt idx="973">
                  <c:v>40791.145833325194</c:v>
                </c:pt>
                <c:pt idx="974">
                  <c:v>40791.156249991858</c:v>
                </c:pt>
                <c:pt idx="975">
                  <c:v>40791.166666658479</c:v>
                </c:pt>
                <c:pt idx="976">
                  <c:v>40791.177083325136</c:v>
                </c:pt>
                <c:pt idx="977">
                  <c:v>40791.187499991807</c:v>
                </c:pt>
                <c:pt idx="978">
                  <c:v>40791.197916658472</c:v>
                </c:pt>
                <c:pt idx="979">
                  <c:v>40791.208333325143</c:v>
                </c:pt>
                <c:pt idx="980">
                  <c:v>40791.2187499918</c:v>
                </c:pt>
                <c:pt idx="981">
                  <c:v>40791.229166658413</c:v>
                </c:pt>
                <c:pt idx="982">
                  <c:v>40791.239583325128</c:v>
                </c:pt>
                <c:pt idx="983">
                  <c:v>40791.249999991785</c:v>
                </c:pt>
                <c:pt idx="984">
                  <c:v>40791.260416658457</c:v>
                </c:pt>
                <c:pt idx="985">
                  <c:v>40791.270833325143</c:v>
                </c:pt>
                <c:pt idx="986">
                  <c:v>40791.281249991785</c:v>
                </c:pt>
                <c:pt idx="987">
                  <c:v>40791.291666658384</c:v>
                </c:pt>
                <c:pt idx="988">
                  <c:v>40791.302083325143</c:v>
                </c:pt>
                <c:pt idx="989">
                  <c:v>40791.312499991793</c:v>
                </c:pt>
                <c:pt idx="990">
                  <c:v>40791.322916658442</c:v>
                </c:pt>
                <c:pt idx="991">
                  <c:v>40791.333333325143</c:v>
                </c:pt>
                <c:pt idx="992">
                  <c:v>40791.343749991771</c:v>
                </c:pt>
                <c:pt idx="993">
                  <c:v>40791.354166658442</c:v>
                </c:pt>
                <c:pt idx="994">
                  <c:v>40791.364583325099</c:v>
                </c:pt>
                <c:pt idx="995">
                  <c:v>40791.374999991793</c:v>
                </c:pt>
                <c:pt idx="996">
                  <c:v>40791.385416658442</c:v>
                </c:pt>
                <c:pt idx="997">
                  <c:v>40791.395833325092</c:v>
                </c:pt>
                <c:pt idx="998">
                  <c:v>40791.406249991793</c:v>
                </c:pt>
                <c:pt idx="999">
                  <c:v>40791.416666658442</c:v>
                </c:pt>
                <c:pt idx="1000">
                  <c:v>40791.427083325085</c:v>
                </c:pt>
                <c:pt idx="1001">
                  <c:v>40791.437499991735</c:v>
                </c:pt>
                <c:pt idx="1002">
                  <c:v>40791.447916658413</c:v>
                </c:pt>
                <c:pt idx="1003">
                  <c:v>40791.45833332515</c:v>
                </c:pt>
                <c:pt idx="1004">
                  <c:v>40791.468749991735</c:v>
                </c:pt>
                <c:pt idx="1005">
                  <c:v>40791.479166658406</c:v>
                </c:pt>
                <c:pt idx="1006">
                  <c:v>40791.489583325092</c:v>
                </c:pt>
                <c:pt idx="1007">
                  <c:v>40791.499999991735</c:v>
                </c:pt>
                <c:pt idx="1008">
                  <c:v>40791.510416658399</c:v>
                </c:pt>
                <c:pt idx="1009">
                  <c:v>40791.520833325063</c:v>
                </c:pt>
                <c:pt idx="1010">
                  <c:v>40791.531249991727</c:v>
                </c:pt>
                <c:pt idx="1011">
                  <c:v>40791.541666658384</c:v>
                </c:pt>
                <c:pt idx="1012">
                  <c:v>40791.552083325063</c:v>
                </c:pt>
                <c:pt idx="1013">
                  <c:v>40791.56249999172</c:v>
                </c:pt>
                <c:pt idx="1014">
                  <c:v>40791.572916658391</c:v>
                </c:pt>
                <c:pt idx="1015">
                  <c:v>40791.583333325048</c:v>
                </c:pt>
                <c:pt idx="1016">
                  <c:v>40791.593749991647</c:v>
                </c:pt>
                <c:pt idx="1017">
                  <c:v>40791.604166658377</c:v>
                </c:pt>
                <c:pt idx="1018">
                  <c:v>40791.614583325041</c:v>
                </c:pt>
                <c:pt idx="1019">
                  <c:v>40791.624999991705</c:v>
                </c:pt>
                <c:pt idx="1020">
                  <c:v>40791.63541665837</c:v>
                </c:pt>
                <c:pt idx="1021">
                  <c:v>40791.645833325041</c:v>
                </c:pt>
                <c:pt idx="1022">
                  <c:v>40791.656249991698</c:v>
                </c:pt>
                <c:pt idx="1023">
                  <c:v>40791.666666658355</c:v>
                </c:pt>
                <c:pt idx="1024">
                  <c:v>40791.677083325027</c:v>
                </c:pt>
                <c:pt idx="1025">
                  <c:v>40791.687499991684</c:v>
                </c:pt>
                <c:pt idx="1026">
                  <c:v>40791.697916658355</c:v>
                </c:pt>
                <c:pt idx="1027">
                  <c:v>40791.708333325019</c:v>
                </c:pt>
                <c:pt idx="1028">
                  <c:v>40791.718749991684</c:v>
                </c:pt>
                <c:pt idx="1029">
                  <c:v>40791.729166658268</c:v>
                </c:pt>
                <c:pt idx="1030">
                  <c:v>40791.739583325005</c:v>
                </c:pt>
                <c:pt idx="1031">
                  <c:v>40791.749999991676</c:v>
                </c:pt>
                <c:pt idx="1032">
                  <c:v>40791.760416658326</c:v>
                </c:pt>
                <c:pt idx="1033">
                  <c:v>40791.770833325012</c:v>
                </c:pt>
                <c:pt idx="1034">
                  <c:v>40791.781249991654</c:v>
                </c:pt>
                <c:pt idx="1035">
                  <c:v>40791.791666658253</c:v>
                </c:pt>
                <c:pt idx="1036">
                  <c:v>40791.802083325012</c:v>
                </c:pt>
                <c:pt idx="1037">
                  <c:v>40791.812499991662</c:v>
                </c:pt>
                <c:pt idx="1038">
                  <c:v>40791.822916658333</c:v>
                </c:pt>
                <c:pt idx="1039">
                  <c:v>40791.833333325012</c:v>
                </c:pt>
                <c:pt idx="1040">
                  <c:v>40791.843749991654</c:v>
                </c:pt>
                <c:pt idx="1041">
                  <c:v>40791.854166658319</c:v>
                </c:pt>
                <c:pt idx="1042">
                  <c:v>40791.864583325012</c:v>
                </c:pt>
                <c:pt idx="1043">
                  <c:v>40791.874999991647</c:v>
                </c:pt>
                <c:pt idx="1044">
                  <c:v>40791.885416658311</c:v>
                </c:pt>
                <c:pt idx="1045">
                  <c:v>40791.895833325012</c:v>
                </c:pt>
                <c:pt idx="1046">
                  <c:v>40791.90624999164</c:v>
                </c:pt>
                <c:pt idx="1047">
                  <c:v>40791.916666658311</c:v>
                </c:pt>
                <c:pt idx="1048">
                  <c:v>40791.927083324968</c:v>
                </c:pt>
                <c:pt idx="1049">
                  <c:v>40791.937499991625</c:v>
                </c:pt>
                <c:pt idx="1050">
                  <c:v>40791.947916658297</c:v>
                </c:pt>
                <c:pt idx="1051">
                  <c:v>40791.958333325041</c:v>
                </c:pt>
                <c:pt idx="1052">
                  <c:v>40791.968749991625</c:v>
                </c:pt>
                <c:pt idx="1053">
                  <c:v>40791.979166658275</c:v>
                </c:pt>
                <c:pt idx="1054">
                  <c:v>40791.989583325012</c:v>
                </c:pt>
                <c:pt idx="1055">
                  <c:v>40791.999999991604</c:v>
                </c:pt>
                <c:pt idx="1056">
                  <c:v>40792.010416658282</c:v>
                </c:pt>
                <c:pt idx="1057">
                  <c:v>40792.020833325005</c:v>
                </c:pt>
                <c:pt idx="1058">
                  <c:v>40792.031249991604</c:v>
                </c:pt>
                <c:pt idx="1059">
                  <c:v>40792.041666658275</c:v>
                </c:pt>
                <c:pt idx="1060">
                  <c:v>40792.052083324998</c:v>
                </c:pt>
                <c:pt idx="1061">
                  <c:v>40792.062499991604</c:v>
                </c:pt>
                <c:pt idx="1062">
                  <c:v>40792.072916658268</c:v>
                </c:pt>
                <c:pt idx="1063">
                  <c:v>40792.08333332499</c:v>
                </c:pt>
                <c:pt idx="1064">
                  <c:v>40792.093749991574</c:v>
                </c:pt>
                <c:pt idx="1065">
                  <c:v>40792.104166658224</c:v>
                </c:pt>
                <c:pt idx="1066">
                  <c:v>40792.11458332499</c:v>
                </c:pt>
                <c:pt idx="1067">
                  <c:v>40792.124999991589</c:v>
                </c:pt>
                <c:pt idx="1068">
                  <c:v>40792.135416658224</c:v>
                </c:pt>
                <c:pt idx="1069">
                  <c:v>40792.145833324976</c:v>
                </c:pt>
                <c:pt idx="1070">
                  <c:v>40792.156249991611</c:v>
                </c:pt>
                <c:pt idx="1071">
                  <c:v>40792.166666658224</c:v>
                </c:pt>
                <c:pt idx="1072">
                  <c:v>40792.17708332491</c:v>
                </c:pt>
                <c:pt idx="1073">
                  <c:v>40792.187499991582</c:v>
                </c:pt>
                <c:pt idx="1074">
                  <c:v>40792.197916658224</c:v>
                </c:pt>
                <c:pt idx="1075">
                  <c:v>40792.208333324954</c:v>
                </c:pt>
                <c:pt idx="1076">
                  <c:v>40792.218749991567</c:v>
                </c:pt>
                <c:pt idx="1077">
                  <c:v>40792.229166658166</c:v>
                </c:pt>
                <c:pt idx="1078">
                  <c:v>40792.239583324896</c:v>
                </c:pt>
                <c:pt idx="1079">
                  <c:v>40792.24999999156</c:v>
                </c:pt>
                <c:pt idx="1080">
                  <c:v>40792.260416658224</c:v>
                </c:pt>
                <c:pt idx="1081">
                  <c:v>40792.270833324939</c:v>
                </c:pt>
                <c:pt idx="1082">
                  <c:v>40792.281249991553</c:v>
                </c:pt>
                <c:pt idx="1083">
                  <c:v>40792.291666658159</c:v>
                </c:pt>
                <c:pt idx="1084">
                  <c:v>40792.302083324925</c:v>
                </c:pt>
                <c:pt idx="1085">
                  <c:v>40792.312499991596</c:v>
                </c:pt>
                <c:pt idx="1086">
                  <c:v>40792.32291665821</c:v>
                </c:pt>
                <c:pt idx="1087">
                  <c:v>40792.333333324925</c:v>
                </c:pt>
                <c:pt idx="1088">
                  <c:v>40792.343749991538</c:v>
                </c:pt>
                <c:pt idx="1089">
                  <c:v>40792.354166658202</c:v>
                </c:pt>
                <c:pt idx="1090">
                  <c:v>40792.364583324917</c:v>
                </c:pt>
                <c:pt idx="1091">
                  <c:v>40792.374999991574</c:v>
                </c:pt>
                <c:pt idx="1092">
                  <c:v>40792.385416658202</c:v>
                </c:pt>
                <c:pt idx="1093">
                  <c:v>40792.39583332491</c:v>
                </c:pt>
                <c:pt idx="1094">
                  <c:v>40792.406249991574</c:v>
                </c:pt>
                <c:pt idx="1095">
                  <c:v>40792.416666658202</c:v>
                </c:pt>
                <c:pt idx="1096">
                  <c:v>40792.427083324852</c:v>
                </c:pt>
                <c:pt idx="1097">
                  <c:v>40792.437499991516</c:v>
                </c:pt>
                <c:pt idx="1098">
                  <c:v>40792.447916658202</c:v>
                </c:pt>
                <c:pt idx="1099">
                  <c:v>40792.458333324947</c:v>
                </c:pt>
                <c:pt idx="1100">
                  <c:v>40792.468749991509</c:v>
                </c:pt>
                <c:pt idx="1101">
                  <c:v>40792.479166658173</c:v>
                </c:pt>
                <c:pt idx="1102">
                  <c:v>40792.489583324888</c:v>
                </c:pt>
                <c:pt idx="1103">
                  <c:v>40792.499999991502</c:v>
                </c:pt>
                <c:pt idx="1104">
                  <c:v>40792.510416658202</c:v>
                </c:pt>
                <c:pt idx="1105">
                  <c:v>40792.520833324874</c:v>
                </c:pt>
                <c:pt idx="1106">
                  <c:v>40792.531249991494</c:v>
                </c:pt>
                <c:pt idx="1107">
                  <c:v>40792.541666658159</c:v>
                </c:pt>
                <c:pt idx="1108">
                  <c:v>40792.552083324867</c:v>
                </c:pt>
                <c:pt idx="1109">
                  <c:v>40792.562499991487</c:v>
                </c:pt>
                <c:pt idx="1110">
                  <c:v>40792.572916658195</c:v>
                </c:pt>
                <c:pt idx="1111">
                  <c:v>40792.583333324859</c:v>
                </c:pt>
                <c:pt idx="1112">
                  <c:v>40792.593749991429</c:v>
                </c:pt>
                <c:pt idx="1113">
                  <c:v>40792.604166658144</c:v>
                </c:pt>
                <c:pt idx="1114">
                  <c:v>40792.614583324852</c:v>
                </c:pt>
                <c:pt idx="1115">
                  <c:v>40792.624999991473</c:v>
                </c:pt>
                <c:pt idx="1116">
                  <c:v>40792.635416658137</c:v>
                </c:pt>
                <c:pt idx="1117">
                  <c:v>40792.645833324845</c:v>
                </c:pt>
                <c:pt idx="1118">
                  <c:v>40792.656249991509</c:v>
                </c:pt>
                <c:pt idx="1119">
                  <c:v>40792.66666665813</c:v>
                </c:pt>
                <c:pt idx="1120">
                  <c:v>40792.677083324794</c:v>
                </c:pt>
                <c:pt idx="1121">
                  <c:v>40792.687499991458</c:v>
                </c:pt>
                <c:pt idx="1122">
                  <c:v>40792.697916658122</c:v>
                </c:pt>
                <c:pt idx="1123">
                  <c:v>40792.70833332483</c:v>
                </c:pt>
                <c:pt idx="1124">
                  <c:v>40792.718749991451</c:v>
                </c:pt>
                <c:pt idx="1125">
                  <c:v>40792.729166658064</c:v>
                </c:pt>
                <c:pt idx="1126">
                  <c:v>40792.739583324779</c:v>
                </c:pt>
                <c:pt idx="1127">
                  <c:v>40792.749999991436</c:v>
                </c:pt>
                <c:pt idx="1128">
                  <c:v>40792.760416658108</c:v>
                </c:pt>
                <c:pt idx="1129">
                  <c:v>40792.770833324816</c:v>
                </c:pt>
                <c:pt idx="1130">
                  <c:v>40792.781249991436</c:v>
                </c:pt>
                <c:pt idx="1131">
                  <c:v>40792.79166665805</c:v>
                </c:pt>
                <c:pt idx="1132">
                  <c:v>40792.802083324808</c:v>
                </c:pt>
                <c:pt idx="1133">
                  <c:v>40792.812499991443</c:v>
                </c:pt>
                <c:pt idx="1134">
                  <c:v>40792.822916658093</c:v>
                </c:pt>
                <c:pt idx="1135">
                  <c:v>40792.833333324801</c:v>
                </c:pt>
                <c:pt idx="1136">
                  <c:v>40792.843749991422</c:v>
                </c:pt>
                <c:pt idx="1137">
                  <c:v>40792.854166658093</c:v>
                </c:pt>
                <c:pt idx="1138">
                  <c:v>40792.864583324794</c:v>
                </c:pt>
                <c:pt idx="1139">
                  <c:v>40792.874999991443</c:v>
                </c:pt>
                <c:pt idx="1140">
                  <c:v>40792.885416658093</c:v>
                </c:pt>
                <c:pt idx="1141">
                  <c:v>40792.895833324743</c:v>
                </c:pt>
                <c:pt idx="1142">
                  <c:v>40792.906249991443</c:v>
                </c:pt>
                <c:pt idx="1143">
                  <c:v>40792.916666658093</c:v>
                </c:pt>
                <c:pt idx="1144">
                  <c:v>40792.927083324736</c:v>
                </c:pt>
                <c:pt idx="1145">
                  <c:v>40792.9374999914</c:v>
                </c:pt>
                <c:pt idx="1146">
                  <c:v>40792.947916658093</c:v>
                </c:pt>
                <c:pt idx="1147">
                  <c:v>40792.958333324808</c:v>
                </c:pt>
                <c:pt idx="1148">
                  <c:v>40792.968749991385</c:v>
                </c:pt>
                <c:pt idx="1149">
                  <c:v>40792.979166658057</c:v>
                </c:pt>
                <c:pt idx="1150">
                  <c:v>40792.989583324743</c:v>
                </c:pt>
                <c:pt idx="1151">
                  <c:v>40792.999999991385</c:v>
                </c:pt>
                <c:pt idx="1152">
                  <c:v>40793.010416658093</c:v>
                </c:pt>
                <c:pt idx="1153">
                  <c:v>40793.020833324743</c:v>
                </c:pt>
                <c:pt idx="1154">
                  <c:v>40793.031249991378</c:v>
                </c:pt>
                <c:pt idx="1155">
                  <c:v>40793.041666658035</c:v>
                </c:pt>
                <c:pt idx="1156">
                  <c:v>40793.052083324743</c:v>
                </c:pt>
                <c:pt idx="1157">
                  <c:v>40793.062499991371</c:v>
                </c:pt>
                <c:pt idx="1158">
                  <c:v>40793.072916658042</c:v>
                </c:pt>
                <c:pt idx="1159">
                  <c:v>40793.083333324699</c:v>
                </c:pt>
                <c:pt idx="1160">
                  <c:v>40793.093749991298</c:v>
                </c:pt>
                <c:pt idx="1161">
                  <c:v>40793.104166658028</c:v>
                </c:pt>
                <c:pt idx="1162">
                  <c:v>40793.114583324692</c:v>
                </c:pt>
                <c:pt idx="1163">
                  <c:v>40793.124999991356</c:v>
                </c:pt>
                <c:pt idx="1164">
                  <c:v>40793.13541665802</c:v>
                </c:pt>
                <c:pt idx="1165">
                  <c:v>40793.145833324692</c:v>
                </c:pt>
                <c:pt idx="1166">
                  <c:v>40793.156249991349</c:v>
                </c:pt>
                <c:pt idx="1167">
                  <c:v>40793.166666658006</c:v>
                </c:pt>
                <c:pt idx="1168">
                  <c:v>40793.177083324677</c:v>
                </c:pt>
                <c:pt idx="1169">
                  <c:v>40793.187499991334</c:v>
                </c:pt>
                <c:pt idx="1170">
                  <c:v>40793.197916658006</c:v>
                </c:pt>
                <c:pt idx="1171">
                  <c:v>40793.208333324692</c:v>
                </c:pt>
                <c:pt idx="1172">
                  <c:v>40793.218749991334</c:v>
                </c:pt>
                <c:pt idx="1173">
                  <c:v>40793.229166657933</c:v>
                </c:pt>
                <c:pt idx="1174">
                  <c:v>40793.239583324656</c:v>
                </c:pt>
                <c:pt idx="1175">
                  <c:v>40793.249999991327</c:v>
                </c:pt>
                <c:pt idx="1176">
                  <c:v>40793.260416657984</c:v>
                </c:pt>
                <c:pt idx="1177">
                  <c:v>40793.270833324663</c:v>
                </c:pt>
                <c:pt idx="1178">
                  <c:v>40793.28124999132</c:v>
                </c:pt>
                <c:pt idx="1179">
                  <c:v>40793.291666657919</c:v>
                </c:pt>
                <c:pt idx="1180">
                  <c:v>40793.302083324648</c:v>
                </c:pt>
                <c:pt idx="1181">
                  <c:v>40793.312499991313</c:v>
                </c:pt>
                <c:pt idx="1182">
                  <c:v>40793.322916657991</c:v>
                </c:pt>
                <c:pt idx="1183">
                  <c:v>40793.333333324641</c:v>
                </c:pt>
                <c:pt idx="1184">
                  <c:v>40793.343749991305</c:v>
                </c:pt>
                <c:pt idx="1185">
                  <c:v>40793.354166657969</c:v>
                </c:pt>
                <c:pt idx="1186">
                  <c:v>40793.364583324641</c:v>
                </c:pt>
                <c:pt idx="1187">
                  <c:v>40793.374999991298</c:v>
                </c:pt>
                <c:pt idx="1188">
                  <c:v>40793.385416657962</c:v>
                </c:pt>
                <c:pt idx="1189">
                  <c:v>40793.395833324641</c:v>
                </c:pt>
                <c:pt idx="1190">
                  <c:v>40793.406249991291</c:v>
                </c:pt>
                <c:pt idx="1191">
                  <c:v>40793.416666657962</c:v>
                </c:pt>
                <c:pt idx="1192">
                  <c:v>40793.427083324605</c:v>
                </c:pt>
                <c:pt idx="1193">
                  <c:v>40793.437499991276</c:v>
                </c:pt>
                <c:pt idx="1194">
                  <c:v>40793.447916657948</c:v>
                </c:pt>
                <c:pt idx="1195">
                  <c:v>40793.45833332467</c:v>
                </c:pt>
                <c:pt idx="1196">
                  <c:v>40793.468749991276</c:v>
                </c:pt>
                <c:pt idx="1197">
                  <c:v>40793.479166657926</c:v>
                </c:pt>
                <c:pt idx="1198">
                  <c:v>40793.489583324612</c:v>
                </c:pt>
                <c:pt idx="1199">
                  <c:v>40793.499999991254</c:v>
                </c:pt>
                <c:pt idx="1200">
                  <c:v>40793.510416657933</c:v>
                </c:pt>
                <c:pt idx="1201">
                  <c:v>40793.520833324612</c:v>
                </c:pt>
                <c:pt idx="1202">
                  <c:v>40793.531249991254</c:v>
                </c:pt>
                <c:pt idx="1203">
                  <c:v>40793.541666657926</c:v>
                </c:pt>
                <c:pt idx="1204">
                  <c:v>40793.552083324612</c:v>
                </c:pt>
                <c:pt idx="1205">
                  <c:v>40793.562499991254</c:v>
                </c:pt>
                <c:pt idx="1206">
                  <c:v>40793.572916657919</c:v>
                </c:pt>
                <c:pt idx="1207">
                  <c:v>40793.583333324612</c:v>
                </c:pt>
                <c:pt idx="1208">
                  <c:v>40793.593749991174</c:v>
                </c:pt>
                <c:pt idx="1209">
                  <c:v>40793.604166657904</c:v>
                </c:pt>
                <c:pt idx="1210">
                  <c:v>40793.614583324612</c:v>
                </c:pt>
                <c:pt idx="1211">
                  <c:v>40793.624999991225</c:v>
                </c:pt>
                <c:pt idx="1212">
                  <c:v>40793.635416657904</c:v>
                </c:pt>
                <c:pt idx="1213">
                  <c:v>40793.645833324612</c:v>
                </c:pt>
                <c:pt idx="1214">
                  <c:v>40793.656249991232</c:v>
                </c:pt>
                <c:pt idx="1215">
                  <c:v>40793.666666657875</c:v>
                </c:pt>
                <c:pt idx="1216">
                  <c:v>40793.677083324561</c:v>
                </c:pt>
                <c:pt idx="1217">
                  <c:v>40793.687499991225</c:v>
                </c:pt>
                <c:pt idx="1218">
                  <c:v>40793.697916657875</c:v>
                </c:pt>
                <c:pt idx="1219">
                  <c:v>40793.708333324612</c:v>
                </c:pt>
                <c:pt idx="1220">
                  <c:v>40793.718749991196</c:v>
                </c:pt>
                <c:pt idx="1221">
                  <c:v>40793.729166657802</c:v>
                </c:pt>
                <c:pt idx="1222">
                  <c:v>40793.739583324546</c:v>
                </c:pt>
                <c:pt idx="1223">
                  <c:v>40793.749999991196</c:v>
                </c:pt>
                <c:pt idx="1224">
                  <c:v>40793.760416657875</c:v>
                </c:pt>
                <c:pt idx="1225">
                  <c:v>40793.770833324597</c:v>
                </c:pt>
                <c:pt idx="1226">
                  <c:v>40793.781249991196</c:v>
                </c:pt>
                <c:pt idx="1227">
                  <c:v>40793.791666657788</c:v>
                </c:pt>
                <c:pt idx="1228">
                  <c:v>40793.80208332459</c:v>
                </c:pt>
                <c:pt idx="1229">
                  <c:v>40793.812499991203</c:v>
                </c:pt>
                <c:pt idx="1230">
                  <c:v>40793.82291665786</c:v>
                </c:pt>
                <c:pt idx="1231">
                  <c:v>40793.83333332459</c:v>
                </c:pt>
                <c:pt idx="1232">
                  <c:v>40793.843749991189</c:v>
                </c:pt>
                <c:pt idx="1233">
                  <c:v>40793.854166657853</c:v>
                </c:pt>
                <c:pt idx="1234">
                  <c:v>40793.864583324576</c:v>
                </c:pt>
                <c:pt idx="1235">
                  <c:v>40793.874999991203</c:v>
                </c:pt>
                <c:pt idx="1236">
                  <c:v>40793.885416657846</c:v>
                </c:pt>
                <c:pt idx="1237">
                  <c:v>40793.895833324568</c:v>
                </c:pt>
                <c:pt idx="1238">
                  <c:v>40793.906249991203</c:v>
                </c:pt>
                <c:pt idx="1239">
                  <c:v>40793.916666657839</c:v>
                </c:pt>
                <c:pt idx="1240">
                  <c:v>40793.927083324503</c:v>
                </c:pt>
                <c:pt idx="1241">
                  <c:v>40793.937499991167</c:v>
                </c:pt>
                <c:pt idx="1242">
                  <c:v>40793.947916657831</c:v>
                </c:pt>
                <c:pt idx="1243">
                  <c:v>40793.958333324597</c:v>
                </c:pt>
                <c:pt idx="1244">
                  <c:v>40793.96874999116</c:v>
                </c:pt>
                <c:pt idx="1245">
                  <c:v>40793.979166657824</c:v>
                </c:pt>
                <c:pt idx="1246">
                  <c:v>40793.989583324539</c:v>
                </c:pt>
                <c:pt idx="1247">
                  <c:v>40793.999999991152</c:v>
                </c:pt>
                <c:pt idx="1248">
                  <c:v>40794.010416657817</c:v>
                </c:pt>
                <c:pt idx="1249">
                  <c:v>40794.020833324525</c:v>
                </c:pt>
                <c:pt idx="1250">
                  <c:v>40794.031249991145</c:v>
                </c:pt>
                <c:pt idx="1251">
                  <c:v>40794.041666657766</c:v>
                </c:pt>
                <c:pt idx="1252">
                  <c:v>40794.052083324525</c:v>
                </c:pt>
                <c:pt idx="1253">
                  <c:v>40794.062499991138</c:v>
                </c:pt>
                <c:pt idx="1254">
                  <c:v>40794.072916657802</c:v>
                </c:pt>
                <c:pt idx="1255">
                  <c:v>40794.083333324517</c:v>
                </c:pt>
                <c:pt idx="1256">
                  <c:v>40794.093749991087</c:v>
                </c:pt>
                <c:pt idx="1257">
                  <c:v>40794.104166657751</c:v>
                </c:pt>
                <c:pt idx="1258">
                  <c:v>40794.11458332451</c:v>
                </c:pt>
                <c:pt idx="1259">
                  <c:v>40794.124999991123</c:v>
                </c:pt>
                <c:pt idx="1260">
                  <c:v>40794.135416657744</c:v>
                </c:pt>
                <c:pt idx="1261">
                  <c:v>40794.145833324503</c:v>
                </c:pt>
                <c:pt idx="1262">
                  <c:v>40794.15624999116</c:v>
                </c:pt>
                <c:pt idx="1263">
                  <c:v>40794.166666657737</c:v>
                </c:pt>
                <c:pt idx="1264">
                  <c:v>40794.177083324445</c:v>
                </c:pt>
                <c:pt idx="1265">
                  <c:v>40794.187499991109</c:v>
                </c:pt>
                <c:pt idx="1266">
                  <c:v>40794.197916657729</c:v>
                </c:pt>
                <c:pt idx="1267">
                  <c:v>40794.208333324488</c:v>
                </c:pt>
                <c:pt idx="1268">
                  <c:v>40794.218749991102</c:v>
                </c:pt>
                <c:pt idx="1269">
                  <c:v>40794.229166657671</c:v>
                </c:pt>
                <c:pt idx="1270">
                  <c:v>40794.23958332443</c:v>
                </c:pt>
                <c:pt idx="1271">
                  <c:v>40794.249999991094</c:v>
                </c:pt>
                <c:pt idx="1272">
                  <c:v>40794.260416657715</c:v>
                </c:pt>
                <c:pt idx="1273">
                  <c:v>40794.270833324466</c:v>
                </c:pt>
                <c:pt idx="1274">
                  <c:v>40794.281249991087</c:v>
                </c:pt>
                <c:pt idx="1275">
                  <c:v>40794.291666657657</c:v>
                </c:pt>
                <c:pt idx="1276">
                  <c:v>40794.302083324459</c:v>
                </c:pt>
                <c:pt idx="1277">
                  <c:v>40794.312499991123</c:v>
                </c:pt>
                <c:pt idx="1278">
                  <c:v>40794.322916657744</c:v>
                </c:pt>
                <c:pt idx="1279">
                  <c:v>40794.333333324452</c:v>
                </c:pt>
                <c:pt idx="1280">
                  <c:v>40794.343749991072</c:v>
                </c:pt>
                <c:pt idx="1281">
                  <c:v>40794.354166657737</c:v>
                </c:pt>
                <c:pt idx="1282">
                  <c:v>40794.364583324445</c:v>
                </c:pt>
                <c:pt idx="1283">
                  <c:v>40794.374999991109</c:v>
                </c:pt>
                <c:pt idx="1284">
                  <c:v>40794.385416657729</c:v>
                </c:pt>
                <c:pt idx="1285">
                  <c:v>40794.395833324437</c:v>
                </c:pt>
                <c:pt idx="1286">
                  <c:v>40794.406249991102</c:v>
                </c:pt>
                <c:pt idx="1287">
                  <c:v>40794.416666657722</c:v>
                </c:pt>
                <c:pt idx="1288">
                  <c:v>40794.427083324386</c:v>
                </c:pt>
                <c:pt idx="1289">
                  <c:v>40794.437499991051</c:v>
                </c:pt>
                <c:pt idx="1290">
                  <c:v>40794.447916657715</c:v>
                </c:pt>
                <c:pt idx="1291">
                  <c:v>40794.458333324466</c:v>
                </c:pt>
                <c:pt idx="1292">
                  <c:v>40794.468749991036</c:v>
                </c:pt>
                <c:pt idx="1293">
                  <c:v>40794.479166657657</c:v>
                </c:pt>
                <c:pt idx="1294">
                  <c:v>40794.489583324415</c:v>
                </c:pt>
                <c:pt idx="1295">
                  <c:v>40794.499999991036</c:v>
                </c:pt>
                <c:pt idx="1296">
                  <c:v>40794.5104166577</c:v>
                </c:pt>
                <c:pt idx="1297">
                  <c:v>40794.520833324408</c:v>
                </c:pt>
                <c:pt idx="1298">
                  <c:v>40794.531249991029</c:v>
                </c:pt>
                <c:pt idx="1299">
                  <c:v>40794.541666657635</c:v>
                </c:pt>
                <c:pt idx="1300">
                  <c:v>40794.552083324401</c:v>
                </c:pt>
                <c:pt idx="1301">
                  <c:v>40794.562499991021</c:v>
                </c:pt>
                <c:pt idx="1302">
                  <c:v>40794.572916657686</c:v>
                </c:pt>
                <c:pt idx="1303">
                  <c:v>40794.583333324394</c:v>
                </c:pt>
                <c:pt idx="1304">
                  <c:v>40794.593749990985</c:v>
                </c:pt>
                <c:pt idx="1305">
                  <c:v>40794.604166657628</c:v>
                </c:pt>
                <c:pt idx="1306">
                  <c:v>40794.614583324343</c:v>
                </c:pt>
                <c:pt idx="1307">
                  <c:v>40794.624999991007</c:v>
                </c:pt>
                <c:pt idx="1308">
                  <c:v>40794.63541665762</c:v>
                </c:pt>
                <c:pt idx="1309">
                  <c:v>40794.645833324343</c:v>
                </c:pt>
                <c:pt idx="1310">
                  <c:v>40794.656249991043</c:v>
                </c:pt>
                <c:pt idx="1311">
                  <c:v>40794.666666657613</c:v>
                </c:pt>
                <c:pt idx="1312">
                  <c:v>40794.677083324328</c:v>
                </c:pt>
                <c:pt idx="1313">
                  <c:v>40794.687499990992</c:v>
                </c:pt>
                <c:pt idx="1314">
                  <c:v>40794.697916657598</c:v>
                </c:pt>
                <c:pt idx="1315">
                  <c:v>40794.708333324343</c:v>
                </c:pt>
                <c:pt idx="1316">
                  <c:v>40794.718749990992</c:v>
                </c:pt>
                <c:pt idx="1317">
                  <c:v>40794.729166657555</c:v>
                </c:pt>
                <c:pt idx="1318">
                  <c:v>40794.739583324314</c:v>
                </c:pt>
                <c:pt idx="1319">
                  <c:v>40794.749999990992</c:v>
                </c:pt>
                <c:pt idx="1320">
                  <c:v>40794.760416657584</c:v>
                </c:pt>
                <c:pt idx="1321">
                  <c:v>40794.770833324343</c:v>
                </c:pt>
                <c:pt idx="1322">
                  <c:v>40794.781249990992</c:v>
                </c:pt>
                <c:pt idx="1323">
                  <c:v>40794.791666657555</c:v>
                </c:pt>
                <c:pt idx="1324">
                  <c:v>40794.802083324299</c:v>
                </c:pt>
                <c:pt idx="1325">
                  <c:v>40794.812499991021</c:v>
                </c:pt>
                <c:pt idx="1326">
                  <c:v>40794.822916657628</c:v>
                </c:pt>
                <c:pt idx="1327">
                  <c:v>40794.833333324292</c:v>
                </c:pt>
                <c:pt idx="1328">
                  <c:v>40794.843749990963</c:v>
                </c:pt>
                <c:pt idx="1329">
                  <c:v>40794.85416665762</c:v>
                </c:pt>
                <c:pt idx="1330">
                  <c:v>40794.864583324292</c:v>
                </c:pt>
                <c:pt idx="1331">
                  <c:v>40794.874999991014</c:v>
                </c:pt>
                <c:pt idx="1332">
                  <c:v>40794.885416657606</c:v>
                </c:pt>
                <c:pt idx="1333">
                  <c:v>40794.895833324292</c:v>
                </c:pt>
                <c:pt idx="1334">
                  <c:v>40794.906249991007</c:v>
                </c:pt>
                <c:pt idx="1335">
                  <c:v>40794.916666657606</c:v>
                </c:pt>
                <c:pt idx="1336">
                  <c:v>40794.92708332427</c:v>
                </c:pt>
                <c:pt idx="1337">
                  <c:v>40794.937499990941</c:v>
                </c:pt>
                <c:pt idx="1338">
                  <c:v>40794.947916657598</c:v>
                </c:pt>
                <c:pt idx="1339">
                  <c:v>40794.958333324335</c:v>
                </c:pt>
                <c:pt idx="1340">
                  <c:v>40794.968749990941</c:v>
                </c:pt>
                <c:pt idx="1341">
                  <c:v>40794.979166657584</c:v>
                </c:pt>
                <c:pt idx="1342">
                  <c:v>40794.989583324263</c:v>
                </c:pt>
                <c:pt idx="1343">
                  <c:v>40794.999999990941</c:v>
                </c:pt>
                <c:pt idx="1344">
                  <c:v>40795.010416657591</c:v>
                </c:pt>
                <c:pt idx="1345">
                  <c:v>40795.020833324248</c:v>
                </c:pt>
                <c:pt idx="1346">
                  <c:v>40795.031249990912</c:v>
                </c:pt>
                <c:pt idx="1347">
                  <c:v>40795.041666657577</c:v>
                </c:pt>
                <c:pt idx="1348">
                  <c:v>40795.052083324241</c:v>
                </c:pt>
                <c:pt idx="1349">
                  <c:v>40795.062499990912</c:v>
                </c:pt>
                <c:pt idx="1350">
                  <c:v>40795.072916657569</c:v>
                </c:pt>
                <c:pt idx="1351">
                  <c:v>40795.083333324241</c:v>
                </c:pt>
                <c:pt idx="1352">
                  <c:v>40795.093749990876</c:v>
                </c:pt>
                <c:pt idx="1353">
                  <c:v>40795.104166657555</c:v>
                </c:pt>
                <c:pt idx="1354">
                  <c:v>40795.114583324241</c:v>
                </c:pt>
                <c:pt idx="1355">
                  <c:v>40795.124999990891</c:v>
                </c:pt>
                <c:pt idx="1356">
                  <c:v>40795.135416657555</c:v>
                </c:pt>
                <c:pt idx="1357">
                  <c:v>40795.145833324219</c:v>
                </c:pt>
                <c:pt idx="1358">
                  <c:v>40795.156249990949</c:v>
                </c:pt>
                <c:pt idx="1359">
                  <c:v>40795.166666657526</c:v>
                </c:pt>
                <c:pt idx="1360">
                  <c:v>40795.177083324204</c:v>
                </c:pt>
                <c:pt idx="1361">
                  <c:v>40795.187499990883</c:v>
                </c:pt>
                <c:pt idx="1362">
                  <c:v>40795.197916657526</c:v>
                </c:pt>
                <c:pt idx="1363">
                  <c:v>40795.208333324212</c:v>
                </c:pt>
                <c:pt idx="1364">
                  <c:v>40795.218749990869</c:v>
                </c:pt>
                <c:pt idx="1365">
                  <c:v>40795.229166657453</c:v>
                </c:pt>
                <c:pt idx="1366">
                  <c:v>40795.239583324197</c:v>
                </c:pt>
                <c:pt idx="1367">
                  <c:v>40795.249999990861</c:v>
                </c:pt>
                <c:pt idx="1368">
                  <c:v>40795.260416657526</c:v>
                </c:pt>
                <c:pt idx="1369">
                  <c:v>40795.270833324212</c:v>
                </c:pt>
                <c:pt idx="1370">
                  <c:v>40795.281249990861</c:v>
                </c:pt>
                <c:pt idx="1371">
                  <c:v>40795.291666657438</c:v>
                </c:pt>
                <c:pt idx="1372">
                  <c:v>40795.302083324212</c:v>
                </c:pt>
                <c:pt idx="1373">
                  <c:v>40795.312499990905</c:v>
                </c:pt>
                <c:pt idx="1374">
                  <c:v>40795.322916657511</c:v>
                </c:pt>
                <c:pt idx="1375">
                  <c:v>40795.333333324212</c:v>
                </c:pt>
                <c:pt idx="1376">
                  <c:v>40795.34374999084</c:v>
                </c:pt>
                <c:pt idx="1377">
                  <c:v>40795.354166657511</c:v>
                </c:pt>
                <c:pt idx="1378">
                  <c:v>40795.364583324212</c:v>
                </c:pt>
                <c:pt idx="1379">
                  <c:v>40795.374999990891</c:v>
                </c:pt>
                <c:pt idx="1380">
                  <c:v>40795.385416657497</c:v>
                </c:pt>
                <c:pt idx="1381">
                  <c:v>40795.395833324212</c:v>
                </c:pt>
                <c:pt idx="1382">
                  <c:v>40795.406249990891</c:v>
                </c:pt>
                <c:pt idx="1383">
                  <c:v>40795.416666657489</c:v>
                </c:pt>
                <c:pt idx="1384">
                  <c:v>40795.427083324161</c:v>
                </c:pt>
                <c:pt idx="1385">
                  <c:v>40795.437499990818</c:v>
                </c:pt>
                <c:pt idx="1386">
                  <c:v>40795.447916657482</c:v>
                </c:pt>
                <c:pt idx="1387">
                  <c:v>40795.458333324226</c:v>
                </c:pt>
                <c:pt idx="1388">
                  <c:v>40795.46874999081</c:v>
                </c:pt>
                <c:pt idx="1389">
                  <c:v>40795.479166657475</c:v>
                </c:pt>
                <c:pt idx="1390">
                  <c:v>40795.489583324197</c:v>
                </c:pt>
                <c:pt idx="1391">
                  <c:v>40795.499999990803</c:v>
                </c:pt>
                <c:pt idx="1392">
                  <c:v>40795.510416657467</c:v>
                </c:pt>
                <c:pt idx="1393">
                  <c:v>40795.52083332419</c:v>
                </c:pt>
                <c:pt idx="1394">
                  <c:v>40795.531249990796</c:v>
                </c:pt>
                <c:pt idx="1395">
                  <c:v>40795.541666657424</c:v>
                </c:pt>
                <c:pt idx="1396">
                  <c:v>40795.55208332419</c:v>
                </c:pt>
                <c:pt idx="1397">
                  <c:v>40795.562499990789</c:v>
                </c:pt>
                <c:pt idx="1398">
                  <c:v>40795.572916657453</c:v>
                </c:pt>
                <c:pt idx="1399">
                  <c:v>40795.583333324175</c:v>
                </c:pt>
                <c:pt idx="1400">
                  <c:v>40795.593749990774</c:v>
                </c:pt>
                <c:pt idx="1401">
                  <c:v>40795.604166657424</c:v>
                </c:pt>
                <c:pt idx="1402">
                  <c:v>40795.614583324168</c:v>
                </c:pt>
                <c:pt idx="1403">
                  <c:v>40795.624999990781</c:v>
                </c:pt>
                <c:pt idx="1404">
                  <c:v>40795.635416657424</c:v>
                </c:pt>
                <c:pt idx="1405">
                  <c:v>40795.645833324154</c:v>
                </c:pt>
                <c:pt idx="1406">
                  <c:v>40795.656249990818</c:v>
                </c:pt>
                <c:pt idx="1407">
                  <c:v>40795.666666657424</c:v>
                </c:pt>
                <c:pt idx="1408">
                  <c:v>40795.677083324095</c:v>
                </c:pt>
                <c:pt idx="1409">
                  <c:v>40795.68749999076</c:v>
                </c:pt>
                <c:pt idx="1410">
                  <c:v>40795.697916657424</c:v>
                </c:pt>
                <c:pt idx="1411">
                  <c:v>40795.708333324139</c:v>
                </c:pt>
                <c:pt idx="1412">
                  <c:v>40795.718749990752</c:v>
                </c:pt>
                <c:pt idx="1413">
                  <c:v>40795.729166657329</c:v>
                </c:pt>
                <c:pt idx="1414">
                  <c:v>40795.739583324081</c:v>
                </c:pt>
                <c:pt idx="1415">
                  <c:v>40795.749999990745</c:v>
                </c:pt>
                <c:pt idx="1416">
                  <c:v>40795.760416657366</c:v>
                </c:pt>
                <c:pt idx="1417">
                  <c:v>40795.770833324117</c:v>
                </c:pt>
                <c:pt idx="1418">
                  <c:v>40795.781249990738</c:v>
                </c:pt>
                <c:pt idx="1419">
                  <c:v>40795.791666657315</c:v>
                </c:pt>
                <c:pt idx="1420">
                  <c:v>40795.80208332411</c:v>
                </c:pt>
                <c:pt idx="1421">
                  <c:v>40795.812499990774</c:v>
                </c:pt>
                <c:pt idx="1422">
                  <c:v>40795.822916657395</c:v>
                </c:pt>
                <c:pt idx="1423">
                  <c:v>40795.833333324103</c:v>
                </c:pt>
                <c:pt idx="1424">
                  <c:v>40795.843749990723</c:v>
                </c:pt>
                <c:pt idx="1425">
                  <c:v>40795.854166657387</c:v>
                </c:pt>
                <c:pt idx="1426">
                  <c:v>40795.864583324095</c:v>
                </c:pt>
                <c:pt idx="1427">
                  <c:v>40795.87499999076</c:v>
                </c:pt>
                <c:pt idx="1428">
                  <c:v>40795.88541665738</c:v>
                </c:pt>
                <c:pt idx="1429">
                  <c:v>40795.895833324088</c:v>
                </c:pt>
                <c:pt idx="1430">
                  <c:v>40795.906249990752</c:v>
                </c:pt>
                <c:pt idx="1431">
                  <c:v>40795.916666657373</c:v>
                </c:pt>
                <c:pt idx="1432">
                  <c:v>40795.927083324037</c:v>
                </c:pt>
                <c:pt idx="1433">
                  <c:v>40795.937499990701</c:v>
                </c:pt>
                <c:pt idx="1434">
                  <c:v>40795.947916657366</c:v>
                </c:pt>
                <c:pt idx="1435">
                  <c:v>40795.958333324117</c:v>
                </c:pt>
                <c:pt idx="1436">
                  <c:v>40795.968749990694</c:v>
                </c:pt>
                <c:pt idx="1437">
                  <c:v>40795.979166657315</c:v>
                </c:pt>
                <c:pt idx="1438">
                  <c:v>40795.989583324066</c:v>
                </c:pt>
                <c:pt idx="1439">
                  <c:v>40795.999999990687</c:v>
                </c:pt>
                <c:pt idx="1440">
                  <c:v>40796.010416657351</c:v>
                </c:pt>
                <c:pt idx="1441">
                  <c:v>40796.020833324059</c:v>
                </c:pt>
                <c:pt idx="1442">
                  <c:v>40796.031249990679</c:v>
                </c:pt>
                <c:pt idx="1443">
                  <c:v>40796.0416666573</c:v>
                </c:pt>
                <c:pt idx="1444">
                  <c:v>40796.052083324052</c:v>
                </c:pt>
                <c:pt idx="1445">
                  <c:v>40796.062499990672</c:v>
                </c:pt>
                <c:pt idx="1446">
                  <c:v>40796.072916657336</c:v>
                </c:pt>
                <c:pt idx="1447">
                  <c:v>40796.083333324044</c:v>
                </c:pt>
                <c:pt idx="1448">
                  <c:v>40796.093749990614</c:v>
                </c:pt>
                <c:pt idx="1449">
                  <c:v>40796.104166657278</c:v>
                </c:pt>
                <c:pt idx="1450">
                  <c:v>40796.114583323993</c:v>
                </c:pt>
                <c:pt idx="1451">
                  <c:v>40796.124999990658</c:v>
                </c:pt>
                <c:pt idx="1452">
                  <c:v>40796.135416657271</c:v>
                </c:pt>
                <c:pt idx="1453">
                  <c:v>40796.145833323993</c:v>
                </c:pt>
                <c:pt idx="1454">
                  <c:v>40796.156249990694</c:v>
                </c:pt>
                <c:pt idx="1455">
                  <c:v>40796.166666657264</c:v>
                </c:pt>
                <c:pt idx="1456">
                  <c:v>40796.177083323979</c:v>
                </c:pt>
                <c:pt idx="1457">
                  <c:v>40796.187499990636</c:v>
                </c:pt>
                <c:pt idx="1458">
                  <c:v>40796.197916657256</c:v>
                </c:pt>
                <c:pt idx="1459">
                  <c:v>40796.208333323993</c:v>
                </c:pt>
                <c:pt idx="1460">
                  <c:v>40796.218749990636</c:v>
                </c:pt>
                <c:pt idx="1461">
                  <c:v>40796.229166657205</c:v>
                </c:pt>
                <c:pt idx="1462">
                  <c:v>40796.239583323964</c:v>
                </c:pt>
                <c:pt idx="1463">
                  <c:v>40796.249999990629</c:v>
                </c:pt>
                <c:pt idx="1464">
                  <c:v>40796.260416657235</c:v>
                </c:pt>
                <c:pt idx="1465">
                  <c:v>40796.270833323993</c:v>
                </c:pt>
                <c:pt idx="1466">
                  <c:v>40796.281249990621</c:v>
                </c:pt>
                <c:pt idx="1467">
                  <c:v>40796.291666657191</c:v>
                </c:pt>
                <c:pt idx="1468">
                  <c:v>40796.302083323993</c:v>
                </c:pt>
                <c:pt idx="1469">
                  <c:v>40796.312499990643</c:v>
                </c:pt>
                <c:pt idx="1470">
                  <c:v>40796.322916657278</c:v>
                </c:pt>
                <c:pt idx="1471">
                  <c:v>40796.333333323942</c:v>
                </c:pt>
                <c:pt idx="1472">
                  <c:v>40796.343749990607</c:v>
                </c:pt>
                <c:pt idx="1473">
                  <c:v>40796.354166657271</c:v>
                </c:pt>
                <c:pt idx="1474">
                  <c:v>40796.364583323942</c:v>
                </c:pt>
                <c:pt idx="1475">
                  <c:v>40796.374999990643</c:v>
                </c:pt>
                <c:pt idx="1476">
                  <c:v>40796.385416657264</c:v>
                </c:pt>
                <c:pt idx="1477">
                  <c:v>40796.395833323942</c:v>
                </c:pt>
                <c:pt idx="1478">
                  <c:v>40796.406249990636</c:v>
                </c:pt>
                <c:pt idx="1479">
                  <c:v>40796.416666657256</c:v>
                </c:pt>
                <c:pt idx="1480">
                  <c:v>40796.427083323921</c:v>
                </c:pt>
                <c:pt idx="1481">
                  <c:v>40796.437499990592</c:v>
                </c:pt>
                <c:pt idx="1482">
                  <c:v>40796.447916657235</c:v>
                </c:pt>
                <c:pt idx="1483">
                  <c:v>40796.458333323993</c:v>
                </c:pt>
                <c:pt idx="1484">
                  <c:v>40796.468749990592</c:v>
                </c:pt>
                <c:pt idx="1485">
                  <c:v>40796.479166657184</c:v>
                </c:pt>
                <c:pt idx="1486">
                  <c:v>40796.489583323913</c:v>
                </c:pt>
                <c:pt idx="1487">
                  <c:v>40796.499999990592</c:v>
                </c:pt>
                <c:pt idx="1488">
                  <c:v>40796.510416657235</c:v>
                </c:pt>
                <c:pt idx="1489">
                  <c:v>40796.520833323899</c:v>
                </c:pt>
                <c:pt idx="1490">
                  <c:v>40796.531249990563</c:v>
                </c:pt>
                <c:pt idx="1491">
                  <c:v>40796.541666657184</c:v>
                </c:pt>
                <c:pt idx="1492">
                  <c:v>40796.552083323892</c:v>
                </c:pt>
                <c:pt idx="1493">
                  <c:v>40796.562499990563</c:v>
                </c:pt>
                <c:pt idx="1494">
                  <c:v>40796.57291665722</c:v>
                </c:pt>
                <c:pt idx="1495">
                  <c:v>40796.583333323892</c:v>
                </c:pt>
                <c:pt idx="1496">
                  <c:v>40796.593749990534</c:v>
                </c:pt>
                <c:pt idx="1497">
                  <c:v>40796.604166657184</c:v>
                </c:pt>
                <c:pt idx="1498">
                  <c:v>40796.614583323892</c:v>
                </c:pt>
                <c:pt idx="1499">
                  <c:v>40796.624999990541</c:v>
                </c:pt>
                <c:pt idx="1500">
                  <c:v>40796.635416657184</c:v>
                </c:pt>
                <c:pt idx="1501">
                  <c:v>40796.645833323892</c:v>
                </c:pt>
                <c:pt idx="1502">
                  <c:v>40796.656249990607</c:v>
                </c:pt>
                <c:pt idx="1503">
                  <c:v>40796.666666657184</c:v>
                </c:pt>
                <c:pt idx="1504">
                  <c:v>40796.677083323855</c:v>
                </c:pt>
                <c:pt idx="1505">
                  <c:v>40796.687499990541</c:v>
                </c:pt>
                <c:pt idx="1506">
                  <c:v>40796.697916657184</c:v>
                </c:pt>
                <c:pt idx="1507">
                  <c:v>40796.708333323862</c:v>
                </c:pt>
                <c:pt idx="1508">
                  <c:v>40796.718749990519</c:v>
                </c:pt>
                <c:pt idx="1509">
                  <c:v>40796.729166657118</c:v>
                </c:pt>
                <c:pt idx="1510">
                  <c:v>40796.739583323826</c:v>
                </c:pt>
                <c:pt idx="1511">
                  <c:v>40796.749999990512</c:v>
                </c:pt>
                <c:pt idx="1512">
                  <c:v>40796.760416657176</c:v>
                </c:pt>
                <c:pt idx="1513">
                  <c:v>40796.770833323841</c:v>
                </c:pt>
                <c:pt idx="1514">
                  <c:v>40796.781249990512</c:v>
                </c:pt>
                <c:pt idx="1515">
                  <c:v>40796.791666657096</c:v>
                </c:pt>
                <c:pt idx="1516">
                  <c:v>40796.802083323833</c:v>
                </c:pt>
                <c:pt idx="1517">
                  <c:v>40796.812499990556</c:v>
                </c:pt>
                <c:pt idx="1518">
                  <c:v>40796.822916657162</c:v>
                </c:pt>
                <c:pt idx="1519">
                  <c:v>40796.833333323833</c:v>
                </c:pt>
                <c:pt idx="1520">
                  <c:v>40796.84374999049</c:v>
                </c:pt>
                <c:pt idx="1521">
                  <c:v>40796.854166657162</c:v>
                </c:pt>
                <c:pt idx="1522">
                  <c:v>40796.864583323819</c:v>
                </c:pt>
                <c:pt idx="1523">
                  <c:v>40796.874999990541</c:v>
                </c:pt>
                <c:pt idx="1524">
                  <c:v>40796.885416657147</c:v>
                </c:pt>
                <c:pt idx="1525">
                  <c:v>40796.895833323812</c:v>
                </c:pt>
                <c:pt idx="1526">
                  <c:v>40796.906249990541</c:v>
                </c:pt>
                <c:pt idx="1527">
                  <c:v>40796.91666665714</c:v>
                </c:pt>
                <c:pt idx="1528">
                  <c:v>40796.927083323804</c:v>
                </c:pt>
                <c:pt idx="1529">
                  <c:v>40796.937499990468</c:v>
                </c:pt>
                <c:pt idx="1530">
                  <c:v>40796.947916657133</c:v>
                </c:pt>
                <c:pt idx="1531">
                  <c:v>40796.958333323855</c:v>
                </c:pt>
                <c:pt idx="1532">
                  <c:v>40796.968749990461</c:v>
                </c:pt>
                <c:pt idx="1533">
                  <c:v>40796.979166657125</c:v>
                </c:pt>
                <c:pt idx="1534">
                  <c:v>40796.98958332379</c:v>
                </c:pt>
                <c:pt idx="1535">
                  <c:v>40796.999999990461</c:v>
                </c:pt>
                <c:pt idx="1536">
                  <c:v>40797.010416657118</c:v>
                </c:pt>
                <c:pt idx="1537">
                  <c:v>40797.020833323782</c:v>
                </c:pt>
                <c:pt idx="1538">
                  <c:v>40797.031249990447</c:v>
                </c:pt>
                <c:pt idx="1539">
                  <c:v>40797.041666657104</c:v>
                </c:pt>
                <c:pt idx="1540">
                  <c:v>40797.052083323782</c:v>
                </c:pt>
                <c:pt idx="1541">
                  <c:v>40797.062499990439</c:v>
                </c:pt>
                <c:pt idx="1542">
                  <c:v>40797.072916657111</c:v>
                </c:pt>
                <c:pt idx="1543">
                  <c:v>40797.083333323768</c:v>
                </c:pt>
                <c:pt idx="1544">
                  <c:v>40797.093749990425</c:v>
                </c:pt>
                <c:pt idx="1545">
                  <c:v>40797.104166657075</c:v>
                </c:pt>
                <c:pt idx="1546">
                  <c:v>40797.114583323761</c:v>
                </c:pt>
                <c:pt idx="1547">
                  <c:v>40797.124999990432</c:v>
                </c:pt>
                <c:pt idx="1548">
                  <c:v>40797.135416657075</c:v>
                </c:pt>
                <c:pt idx="1549">
                  <c:v>40797.145833323753</c:v>
                </c:pt>
                <c:pt idx="1550">
                  <c:v>40797.156249990476</c:v>
                </c:pt>
                <c:pt idx="1551">
                  <c:v>40797.166666657075</c:v>
                </c:pt>
                <c:pt idx="1552">
                  <c:v>40797.177083323724</c:v>
                </c:pt>
                <c:pt idx="1553">
                  <c:v>40797.18749999041</c:v>
                </c:pt>
                <c:pt idx="1554">
                  <c:v>40797.197916657075</c:v>
                </c:pt>
                <c:pt idx="1555">
                  <c:v>40797.208333323739</c:v>
                </c:pt>
                <c:pt idx="1556">
                  <c:v>40797.218749990403</c:v>
                </c:pt>
                <c:pt idx="1557">
                  <c:v>40797.229166656987</c:v>
                </c:pt>
                <c:pt idx="1558">
                  <c:v>40797.239583323724</c:v>
                </c:pt>
                <c:pt idx="1559">
                  <c:v>40797.249999990396</c:v>
                </c:pt>
                <c:pt idx="1560">
                  <c:v>40797.260416657024</c:v>
                </c:pt>
                <c:pt idx="1561">
                  <c:v>40797.270833323731</c:v>
                </c:pt>
                <c:pt idx="1562">
                  <c:v>40797.281249990388</c:v>
                </c:pt>
                <c:pt idx="1563">
                  <c:v>40797.29166665698</c:v>
                </c:pt>
                <c:pt idx="1564">
                  <c:v>40797.302083323717</c:v>
                </c:pt>
                <c:pt idx="1565">
                  <c:v>40797.312499990425</c:v>
                </c:pt>
                <c:pt idx="1566">
                  <c:v>40797.322916657045</c:v>
                </c:pt>
                <c:pt idx="1567">
                  <c:v>40797.33333332371</c:v>
                </c:pt>
                <c:pt idx="1568">
                  <c:v>40797.343749990381</c:v>
                </c:pt>
                <c:pt idx="1569">
                  <c:v>40797.354166657038</c:v>
                </c:pt>
                <c:pt idx="1570">
                  <c:v>40797.364583323702</c:v>
                </c:pt>
                <c:pt idx="1571">
                  <c:v>40797.374999990418</c:v>
                </c:pt>
                <c:pt idx="1572">
                  <c:v>40797.385416657031</c:v>
                </c:pt>
                <c:pt idx="1573">
                  <c:v>40797.395833323695</c:v>
                </c:pt>
                <c:pt idx="1574">
                  <c:v>40797.40624999041</c:v>
                </c:pt>
                <c:pt idx="1575">
                  <c:v>40797.416666657031</c:v>
                </c:pt>
                <c:pt idx="1576">
                  <c:v>40797.427083323644</c:v>
                </c:pt>
                <c:pt idx="1577">
                  <c:v>40797.437499990352</c:v>
                </c:pt>
                <c:pt idx="1578">
                  <c:v>40797.447916657016</c:v>
                </c:pt>
                <c:pt idx="1579">
                  <c:v>40797.458333323724</c:v>
                </c:pt>
                <c:pt idx="1580">
                  <c:v>40797.468749990345</c:v>
                </c:pt>
                <c:pt idx="1581">
                  <c:v>40797.479166656994</c:v>
                </c:pt>
                <c:pt idx="1582">
                  <c:v>40797.489583323673</c:v>
                </c:pt>
                <c:pt idx="1583">
                  <c:v>40797.499999990338</c:v>
                </c:pt>
                <c:pt idx="1584">
                  <c:v>40797.510416657002</c:v>
                </c:pt>
                <c:pt idx="1585">
                  <c:v>40797.520833323666</c:v>
                </c:pt>
                <c:pt idx="1586">
                  <c:v>40797.53124999033</c:v>
                </c:pt>
                <c:pt idx="1587">
                  <c:v>40797.541666656994</c:v>
                </c:pt>
                <c:pt idx="1588">
                  <c:v>40797.552083323659</c:v>
                </c:pt>
                <c:pt idx="1589">
                  <c:v>40797.562499990323</c:v>
                </c:pt>
                <c:pt idx="1590">
                  <c:v>40797.572916657002</c:v>
                </c:pt>
                <c:pt idx="1591">
                  <c:v>40797.583333323651</c:v>
                </c:pt>
                <c:pt idx="1592">
                  <c:v>40797.593749990272</c:v>
                </c:pt>
                <c:pt idx="1593">
                  <c:v>40797.60416665698</c:v>
                </c:pt>
                <c:pt idx="1594">
                  <c:v>40797.614583323644</c:v>
                </c:pt>
                <c:pt idx="1595">
                  <c:v>40797.624999990308</c:v>
                </c:pt>
                <c:pt idx="1596">
                  <c:v>40797.635416656973</c:v>
                </c:pt>
                <c:pt idx="1597">
                  <c:v>40797.645833323637</c:v>
                </c:pt>
                <c:pt idx="1598">
                  <c:v>40797.656249990345</c:v>
                </c:pt>
                <c:pt idx="1599">
                  <c:v>40797.666666656965</c:v>
                </c:pt>
                <c:pt idx="1600">
                  <c:v>40797.677083323586</c:v>
                </c:pt>
                <c:pt idx="1601">
                  <c:v>40797.687499990294</c:v>
                </c:pt>
                <c:pt idx="1602">
                  <c:v>40797.697916656958</c:v>
                </c:pt>
                <c:pt idx="1603">
                  <c:v>40797.708333323622</c:v>
                </c:pt>
                <c:pt idx="1604">
                  <c:v>40797.718749990287</c:v>
                </c:pt>
                <c:pt idx="1605">
                  <c:v>40797.729166656907</c:v>
                </c:pt>
                <c:pt idx="1606">
                  <c:v>40797.739583323586</c:v>
                </c:pt>
                <c:pt idx="1607">
                  <c:v>40797.749999990279</c:v>
                </c:pt>
                <c:pt idx="1608">
                  <c:v>40797.760416656944</c:v>
                </c:pt>
                <c:pt idx="1609">
                  <c:v>40797.770833323608</c:v>
                </c:pt>
                <c:pt idx="1610">
                  <c:v>40797.781249990272</c:v>
                </c:pt>
                <c:pt idx="1611">
                  <c:v>40797.791666656893</c:v>
                </c:pt>
                <c:pt idx="1612">
                  <c:v>40797.802083323601</c:v>
                </c:pt>
                <c:pt idx="1613">
                  <c:v>40797.812499990308</c:v>
                </c:pt>
                <c:pt idx="1614">
                  <c:v>40797.822916656973</c:v>
                </c:pt>
                <c:pt idx="1615">
                  <c:v>40797.833333323593</c:v>
                </c:pt>
                <c:pt idx="1616">
                  <c:v>40797.843749990257</c:v>
                </c:pt>
                <c:pt idx="1617">
                  <c:v>40797.854166656965</c:v>
                </c:pt>
                <c:pt idx="1618">
                  <c:v>40797.864583323593</c:v>
                </c:pt>
                <c:pt idx="1619">
                  <c:v>40797.874999990294</c:v>
                </c:pt>
                <c:pt idx="1620">
                  <c:v>40797.885416656958</c:v>
                </c:pt>
                <c:pt idx="1621">
                  <c:v>40797.895833323593</c:v>
                </c:pt>
                <c:pt idx="1622">
                  <c:v>40797.906249990243</c:v>
                </c:pt>
                <c:pt idx="1623">
                  <c:v>40797.916666656951</c:v>
                </c:pt>
                <c:pt idx="1624">
                  <c:v>40797.927083323571</c:v>
                </c:pt>
                <c:pt idx="1625">
                  <c:v>40797.937499990236</c:v>
                </c:pt>
                <c:pt idx="1626">
                  <c:v>40797.947916656944</c:v>
                </c:pt>
                <c:pt idx="1627">
                  <c:v>40797.958333323622</c:v>
                </c:pt>
                <c:pt idx="1628">
                  <c:v>40797.968749990228</c:v>
                </c:pt>
                <c:pt idx="1629">
                  <c:v>40797.979166656885</c:v>
                </c:pt>
                <c:pt idx="1630">
                  <c:v>40797.989583323593</c:v>
                </c:pt>
                <c:pt idx="1631">
                  <c:v>40797.999999990221</c:v>
                </c:pt>
                <c:pt idx="1632">
                  <c:v>40798.010416656893</c:v>
                </c:pt>
                <c:pt idx="1633">
                  <c:v>40798.020833323593</c:v>
                </c:pt>
                <c:pt idx="1634">
                  <c:v>40798.031249990214</c:v>
                </c:pt>
                <c:pt idx="1635">
                  <c:v>40798.041666656878</c:v>
                </c:pt>
                <c:pt idx="1636">
                  <c:v>40798.052083323542</c:v>
                </c:pt>
                <c:pt idx="1637">
                  <c:v>40798.062499990207</c:v>
                </c:pt>
                <c:pt idx="1638">
                  <c:v>40798.072916656893</c:v>
                </c:pt>
                <c:pt idx="1639">
                  <c:v>40798.083333323542</c:v>
                </c:pt>
                <c:pt idx="1640">
                  <c:v>40798.093749990185</c:v>
                </c:pt>
                <c:pt idx="1641">
                  <c:v>40798.104166656864</c:v>
                </c:pt>
                <c:pt idx="1642">
                  <c:v>40798.114583323542</c:v>
                </c:pt>
                <c:pt idx="1643">
                  <c:v>40798.124999990192</c:v>
                </c:pt>
                <c:pt idx="1644">
                  <c:v>40798.135416656856</c:v>
                </c:pt>
                <c:pt idx="1645">
                  <c:v>40798.145833323542</c:v>
                </c:pt>
                <c:pt idx="1646">
                  <c:v>40798.156249990236</c:v>
                </c:pt>
                <c:pt idx="1647">
                  <c:v>40798.166666656834</c:v>
                </c:pt>
                <c:pt idx="1648">
                  <c:v>40798.177083323506</c:v>
                </c:pt>
                <c:pt idx="1649">
                  <c:v>40798.187499990192</c:v>
                </c:pt>
                <c:pt idx="1650">
                  <c:v>40798.197916656834</c:v>
                </c:pt>
                <c:pt idx="1651">
                  <c:v>40798.208333323513</c:v>
                </c:pt>
                <c:pt idx="1652">
                  <c:v>40798.218749990192</c:v>
                </c:pt>
                <c:pt idx="1653">
                  <c:v>40798.229166656769</c:v>
                </c:pt>
                <c:pt idx="1654">
                  <c:v>40798.239583323484</c:v>
                </c:pt>
                <c:pt idx="1655">
                  <c:v>40798.249999990163</c:v>
                </c:pt>
                <c:pt idx="1656">
                  <c:v>40798.260416656827</c:v>
                </c:pt>
                <c:pt idx="1657">
                  <c:v>40798.270833323491</c:v>
                </c:pt>
                <c:pt idx="1658">
                  <c:v>40798.281249990163</c:v>
                </c:pt>
                <c:pt idx="1659">
                  <c:v>40798.291666656747</c:v>
                </c:pt>
                <c:pt idx="1660">
                  <c:v>40798.302083323491</c:v>
                </c:pt>
                <c:pt idx="1661">
                  <c:v>40798.312499990214</c:v>
                </c:pt>
                <c:pt idx="1662">
                  <c:v>40798.322916656813</c:v>
                </c:pt>
                <c:pt idx="1663">
                  <c:v>40798.333333323491</c:v>
                </c:pt>
                <c:pt idx="1664">
                  <c:v>40798.343749990141</c:v>
                </c:pt>
                <c:pt idx="1665">
                  <c:v>40798.354166656813</c:v>
                </c:pt>
                <c:pt idx="1666">
                  <c:v>40798.364583323491</c:v>
                </c:pt>
                <c:pt idx="1667">
                  <c:v>40798.374999990207</c:v>
                </c:pt>
                <c:pt idx="1668">
                  <c:v>40798.385416656798</c:v>
                </c:pt>
                <c:pt idx="1669">
                  <c:v>40798.395833323462</c:v>
                </c:pt>
                <c:pt idx="1670">
                  <c:v>40798.406249990199</c:v>
                </c:pt>
                <c:pt idx="1671">
                  <c:v>40798.416666656791</c:v>
                </c:pt>
                <c:pt idx="1672">
                  <c:v>40798.427083323455</c:v>
                </c:pt>
                <c:pt idx="1673">
                  <c:v>40798.437499990119</c:v>
                </c:pt>
                <c:pt idx="1674">
                  <c:v>40798.447916656783</c:v>
                </c:pt>
                <c:pt idx="1675">
                  <c:v>40798.45833332352</c:v>
                </c:pt>
                <c:pt idx="1676">
                  <c:v>40798.468749990112</c:v>
                </c:pt>
                <c:pt idx="1677">
                  <c:v>40798.479166656776</c:v>
                </c:pt>
                <c:pt idx="1678">
                  <c:v>40798.48958332344</c:v>
                </c:pt>
                <c:pt idx="1679">
                  <c:v>40798.499999990112</c:v>
                </c:pt>
                <c:pt idx="1680">
                  <c:v>40798.510416656769</c:v>
                </c:pt>
                <c:pt idx="1681">
                  <c:v>40798.520833323433</c:v>
                </c:pt>
                <c:pt idx="1682">
                  <c:v>40798.531249990097</c:v>
                </c:pt>
                <c:pt idx="1683">
                  <c:v>40798.541666656754</c:v>
                </c:pt>
                <c:pt idx="1684">
                  <c:v>40798.552083323433</c:v>
                </c:pt>
                <c:pt idx="1685">
                  <c:v>40798.56249999009</c:v>
                </c:pt>
                <c:pt idx="1686">
                  <c:v>40798.572916656762</c:v>
                </c:pt>
                <c:pt idx="1687">
                  <c:v>40798.583333323419</c:v>
                </c:pt>
                <c:pt idx="1688">
                  <c:v>40798.593749990076</c:v>
                </c:pt>
                <c:pt idx="1689">
                  <c:v>40798.604166656725</c:v>
                </c:pt>
                <c:pt idx="1690">
                  <c:v>40798.614583323411</c:v>
                </c:pt>
                <c:pt idx="1691">
                  <c:v>40798.624999990083</c:v>
                </c:pt>
                <c:pt idx="1692">
                  <c:v>40798.635416656725</c:v>
                </c:pt>
                <c:pt idx="1693">
                  <c:v>40798.645833323411</c:v>
                </c:pt>
                <c:pt idx="1694">
                  <c:v>40798.656249990127</c:v>
                </c:pt>
                <c:pt idx="1695">
                  <c:v>40798.666666656725</c:v>
                </c:pt>
                <c:pt idx="1696">
                  <c:v>40798.677083323375</c:v>
                </c:pt>
                <c:pt idx="1697">
                  <c:v>40798.687499990061</c:v>
                </c:pt>
                <c:pt idx="1698">
                  <c:v>40798.697916656725</c:v>
                </c:pt>
                <c:pt idx="1699">
                  <c:v>40798.70833332339</c:v>
                </c:pt>
                <c:pt idx="1700">
                  <c:v>40798.718749990061</c:v>
                </c:pt>
                <c:pt idx="1701">
                  <c:v>40798.729166656638</c:v>
                </c:pt>
                <c:pt idx="1702">
                  <c:v>40798.739583323375</c:v>
                </c:pt>
                <c:pt idx="1703">
                  <c:v>40798.749999990046</c:v>
                </c:pt>
                <c:pt idx="1704">
                  <c:v>40798.760416656674</c:v>
                </c:pt>
                <c:pt idx="1705">
                  <c:v>40798.770833323382</c:v>
                </c:pt>
                <c:pt idx="1706">
                  <c:v>40798.781249990039</c:v>
                </c:pt>
                <c:pt idx="1707">
                  <c:v>40798.791666656623</c:v>
                </c:pt>
                <c:pt idx="1708">
                  <c:v>40798.802083323368</c:v>
                </c:pt>
                <c:pt idx="1709">
                  <c:v>40798.81249999009</c:v>
                </c:pt>
                <c:pt idx="1710">
                  <c:v>40798.822916656696</c:v>
                </c:pt>
                <c:pt idx="1711">
                  <c:v>40798.83333332336</c:v>
                </c:pt>
                <c:pt idx="1712">
                  <c:v>40798.843749990032</c:v>
                </c:pt>
                <c:pt idx="1713">
                  <c:v>40798.854166656689</c:v>
                </c:pt>
                <c:pt idx="1714">
                  <c:v>40798.864583323353</c:v>
                </c:pt>
                <c:pt idx="1715">
                  <c:v>40798.874999990076</c:v>
                </c:pt>
                <c:pt idx="1716">
                  <c:v>40798.885416656682</c:v>
                </c:pt>
                <c:pt idx="1717">
                  <c:v>40798.895833323346</c:v>
                </c:pt>
                <c:pt idx="1718">
                  <c:v>40798.906249990068</c:v>
                </c:pt>
                <c:pt idx="1719">
                  <c:v>40798.916666656682</c:v>
                </c:pt>
                <c:pt idx="1720">
                  <c:v>40798.927083323324</c:v>
                </c:pt>
                <c:pt idx="1721">
                  <c:v>40798.937499990003</c:v>
                </c:pt>
                <c:pt idx="1722">
                  <c:v>40798.947916656667</c:v>
                </c:pt>
                <c:pt idx="1723">
                  <c:v>40798.958333323375</c:v>
                </c:pt>
                <c:pt idx="1724">
                  <c:v>40798.968749989996</c:v>
                </c:pt>
                <c:pt idx="1725">
                  <c:v>40798.979166656616</c:v>
                </c:pt>
                <c:pt idx="1726">
                  <c:v>40798.989583323331</c:v>
                </c:pt>
                <c:pt idx="1727">
                  <c:v>40798.999999989988</c:v>
                </c:pt>
                <c:pt idx="1728">
                  <c:v>40799.010416656653</c:v>
                </c:pt>
                <c:pt idx="1729">
                  <c:v>40799.020833323317</c:v>
                </c:pt>
                <c:pt idx="1730">
                  <c:v>40799.031249989981</c:v>
                </c:pt>
                <c:pt idx="1731">
                  <c:v>40799.041666656602</c:v>
                </c:pt>
                <c:pt idx="1732">
                  <c:v>40799.052083323309</c:v>
                </c:pt>
                <c:pt idx="1733">
                  <c:v>40799.062499989981</c:v>
                </c:pt>
                <c:pt idx="1734">
                  <c:v>40799.072916656638</c:v>
                </c:pt>
                <c:pt idx="1735">
                  <c:v>40799.083333323302</c:v>
                </c:pt>
                <c:pt idx="1736">
                  <c:v>40799.093749989923</c:v>
                </c:pt>
                <c:pt idx="1737">
                  <c:v>40799.104166656594</c:v>
                </c:pt>
                <c:pt idx="1738">
                  <c:v>40799.114583323295</c:v>
                </c:pt>
                <c:pt idx="1739">
                  <c:v>40799.124999989959</c:v>
                </c:pt>
                <c:pt idx="1740">
                  <c:v>40799.135416656594</c:v>
                </c:pt>
                <c:pt idx="1741">
                  <c:v>40799.145833323288</c:v>
                </c:pt>
                <c:pt idx="1742">
                  <c:v>40799.156249990003</c:v>
                </c:pt>
                <c:pt idx="1743">
                  <c:v>40799.166666656594</c:v>
                </c:pt>
                <c:pt idx="1744">
                  <c:v>40799.177083323237</c:v>
                </c:pt>
                <c:pt idx="1745">
                  <c:v>40799.187499989945</c:v>
                </c:pt>
                <c:pt idx="1746">
                  <c:v>40799.197916656594</c:v>
                </c:pt>
                <c:pt idx="1747">
                  <c:v>40799.208333323273</c:v>
                </c:pt>
                <c:pt idx="1748">
                  <c:v>40799.218749989937</c:v>
                </c:pt>
                <c:pt idx="1749">
                  <c:v>40799.229166656551</c:v>
                </c:pt>
                <c:pt idx="1750">
                  <c:v>40799.239583323222</c:v>
                </c:pt>
                <c:pt idx="1751">
                  <c:v>40799.24999998993</c:v>
                </c:pt>
                <c:pt idx="1752">
                  <c:v>40799.260416656594</c:v>
                </c:pt>
                <c:pt idx="1753">
                  <c:v>40799.270833323259</c:v>
                </c:pt>
                <c:pt idx="1754">
                  <c:v>40799.281249989923</c:v>
                </c:pt>
                <c:pt idx="1755">
                  <c:v>40799.291666656543</c:v>
                </c:pt>
                <c:pt idx="1756">
                  <c:v>40799.302083323251</c:v>
                </c:pt>
                <c:pt idx="1757">
                  <c:v>40799.312499989959</c:v>
                </c:pt>
                <c:pt idx="1758">
                  <c:v>40799.322916656602</c:v>
                </c:pt>
                <c:pt idx="1759">
                  <c:v>40799.333333323244</c:v>
                </c:pt>
                <c:pt idx="1760">
                  <c:v>40799.343749989908</c:v>
                </c:pt>
                <c:pt idx="1761">
                  <c:v>40799.354166656602</c:v>
                </c:pt>
                <c:pt idx="1762">
                  <c:v>40799.364583323237</c:v>
                </c:pt>
                <c:pt idx="1763">
                  <c:v>40799.374999989945</c:v>
                </c:pt>
                <c:pt idx="1764">
                  <c:v>40799.385416656602</c:v>
                </c:pt>
                <c:pt idx="1765">
                  <c:v>40799.395833323229</c:v>
                </c:pt>
                <c:pt idx="1766">
                  <c:v>40799.406249989937</c:v>
                </c:pt>
                <c:pt idx="1767">
                  <c:v>40799.416666656602</c:v>
                </c:pt>
                <c:pt idx="1768">
                  <c:v>40799.427083323186</c:v>
                </c:pt>
                <c:pt idx="1769">
                  <c:v>40799.437499989886</c:v>
                </c:pt>
                <c:pt idx="1770">
                  <c:v>40799.447916656594</c:v>
                </c:pt>
                <c:pt idx="1771">
                  <c:v>40799.458333323259</c:v>
                </c:pt>
                <c:pt idx="1772">
                  <c:v>40799.468749989879</c:v>
                </c:pt>
                <c:pt idx="1773">
                  <c:v>40799.479166656536</c:v>
                </c:pt>
                <c:pt idx="1774">
                  <c:v>40799.489583323208</c:v>
                </c:pt>
                <c:pt idx="1775">
                  <c:v>40799.499999989872</c:v>
                </c:pt>
                <c:pt idx="1776">
                  <c:v>40799.510416656543</c:v>
                </c:pt>
                <c:pt idx="1777">
                  <c:v>40799.5208333232</c:v>
                </c:pt>
                <c:pt idx="1778">
                  <c:v>40799.531249989865</c:v>
                </c:pt>
                <c:pt idx="1779">
                  <c:v>40799.541666656529</c:v>
                </c:pt>
                <c:pt idx="1780">
                  <c:v>40799.552083323193</c:v>
                </c:pt>
                <c:pt idx="1781">
                  <c:v>40799.562499989857</c:v>
                </c:pt>
                <c:pt idx="1782">
                  <c:v>40799.572916656543</c:v>
                </c:pt>
                <c:pt idx="1783">
                  <c:v>40799.583333323193</c:v>
                </c:pt>
                <c:pt idx="1784">
                  <c:v>40799.593749989799</c:v>
                </c:pt>
                <c:pt idx="1785">
                  <c:v>40799.604166656514</c:v>
                </c:pt>
                <c:pt idx="1786">
                  <c:v>40799.614583323193</c:v>
                </c:pt>
                <c:pt idx="1787">
                  <c:v>40799.624999989835</c:v>
                </c:pt>
                <c:pt idx="1788">
                  <c:v>40799.635416656507</c:v>
                </c:pt>
                <c:pt idx="1789">
                  <c:v>40799.645833323193</c:v>
                </c:pt>
                <c:pt idx="1790">
                  <c:v>40799.656249989843</c:v>
                </c:pt>
                <c:pt idx="1791">
                  <c:v>40799.6666666565</c:v>
                </c:pt>
                <c:pt idx="1792">
                  <c:v>40799.677083323164</c:v>
                </c:pt>
                <c:pt idx="1793">
                  <c:v>40799.687499989828</c:v>
                </c:pt>
                <c:pt idx="1794">
                  <c:v>40799.697916656485</c:v>
                </c:pt>
                <c:pt idx="1795">
                  <c:v>40799.708333323193</c:v>
                </c:pt>
                <c:pt idx="1796">
                  <c:v>40799.718749989821</c:v>
                </c:pt>
                <c:pt idx="1797">
                  <c:v>40799.729166656427</c:v>
                </c:pt>
                <c:pt idx="1798">
                  <c:v>40799.739583323135</c:v>
                </c:pt>
                <c:pt idx="1799">
                  <c:v>40799.749999989814</c:v>
                </c:pt>
                <c:pt idx="1800">
                  <c:v>40799.760416656478</c:v>
                </c:pt>
                <c:pt idx="1801">
                  <c:v>40799.770833323142</c:v>
                </c:pt>
                <c:pt idx="1802">
                  <c:v>40799.781249989806</c:v>
                </c:pt>
                <c:pt idx="1803">
                  <c:v>40799.791666656412</c:v>
                </c:pt>
                <c:pt idx="1804">
                  <c:v>40799.802083323142</c:v>
                </c:pt>
                <c:pt idx="1805">
                  <c:v>40799.812499989799</c:v>
                </c:pt>
                <c:pt idx="1806">
                  <c:v>40799.822916656463</c:v>
                </c:pt>
                <c:pt idx="1807">
                  <c:v>40799.833333323142</c:v>
                </c:pt>
                <c:pt idx="1808">
                  <c:v>40799.843749989785</c:v>
                </c:pt>
                <c:pt idx="1809">
                  <c:v>40799.854166656463</c:v>
                </c:pt>
                <c:pt idx="1810">
                  <c:v>40799.864583323142</c:v>
                </c:pt>
                <c:pt idx="1811">
                  <c:v>40799.874999989792</c:v>
                </c:pt>
                <c:pt idx="1812">
                  <c:v>40799.885416656449</c:v>
                </c:pt>
                <c:pt idx="1813">
                  <c:v>40799.895833323113</c:v>
                </c:pt>
                <c:pt idx="1814">
                  <c:v>40799.906249989792</c:v>
                </c:pt>
                <c:pt idx="1815">
                  <c:v>40799.916666656442</c:v>
                </c:pt>
                <c:pt idx="1816">
                  <c:v>40799.927083323106</c:v>
                </c:pt>
                <c:pt idx="1817">
                  <c:v>40799.93749998977</c:v>
                </c:pt>
                <c:pt idx="1818">
                  <c:v>40799.947916656442</c:v>
                </c:pt>
                <c:pt idx="1819">
                  <c:v>40799.958333323171</c:v>
                </c:pt>
                <c:pt idx="1820">
                  <c:v>40799.968749989755</c:v>
                </c:pt>
                <c:pt idx="1821">
                  <c:v>40799.979166656427</c:v>
                </c:pt>
                <c:pt idx="1822">
                  <c:v>40799.989583323091</c:v>
                </c:pt>
                <c:pt idx="1823">
                  <c:v>40799.999999989755</c:v>
                </c:pt>
                <c:pt idx="1824">
                  <c:v>40800.010416656442</c:v>
                </c:pt>
                <c:pt idx="1825">
                  <c:v>40800.020833323091</c:v>
                </c:pt>
                <c:pt idx="1826">
                  <c:v>40800.031249989734</c:v>
                </c:pt>
                <c:pt idx="1827">
                  <c:v>40800.041666656405</c:v>
                </c:pt>
                <c:pt idx="1828">
                  <c:v>40800.052083323091</c:v>
                </c:pt>
                <c:pt idx="1829">
                  <c:v>40800.062499989734</c:v>
                </c:pt>
                <c:pt idx="1830">
                  <c:v>40800.072916656412</c:v>
                </c:pt>
                <c:pt idx="1831">
                  <c:v>40800.083333323069</c:v>
                </c:pt>
                <c:pt idx="1832">
                  <c:v>40800.093749989668</c:v>
                </c:pt>
                <c:pt idx="1833">
                  <c:v>40800.104166656376</c:v>
                </c:pt>
                <c:pt idx="1834">
                  <c:v>40800.114583323062</c:v>
                </c:pt>
                <c:pt idx="1835">
                  <c:v>40800.124999989726</c:v>
                </c:pt>
                <c:pt idx="1836">
                  <c:v>40800.135416656376</c:v>
                </c:pt>
                <c:pt idx="1837">
                  <c:v>40800.145833323062</c:v>
                </c:pt>
                <c:pt idx="1838">
                  <c:v>40800.156249989719</c:v>
                </c:pt>
                <c:pt idx="1839">
                  <c:v>40800.166666656376</c:v>
                </c:pt>
                <c:pt idx="1840">
                  <c:v>40800.177083323026</c:v>
                </c:pt>
                <c:pt idx="1841">
                  <c:v>40800.187499989705</c:v>
                </c:pt>
                <c:pt idx="1842">
                  <c:v>40800.197916656376</c:v>
                </c:pt>
                <c:pt idx="1843">
                  <c:v>40800.20833332304</c:v>
                </c:pt>
                <c:pt idx="1844">
                  <c:v>40800.218749989705</c:v>
                </c:pt>
                <c:pt idx="1845">
                  <c:v>40800.229166656289</c:v>
                </c:pt>
                <c:pt idx="1846">
                  <c:v>40800.239583323026</c:v>
                </c:pt>
                <c:pt idx="1847">
                  <c:v>40800.249999989675</c:v>
                </c:pt>
                <c:pt idx="1848">
                  <c:v>40800.260416656354</c:v>
                </c:pt>
                <c:pt idx="1849">
                  <c:v>40800.270833323033</c:v>
                </c:pt>
                <c:pt idx="1850">
                  <c:v>40800.281249989675</c:v>
                </c:pt>
                <c:pt idx="1851">
                  <c:v>40800.291666656274</c:v>
                </c:pt>
                <c:pt idx="1852">
                  <c:v>40800.302083323018</c:v>
                </c:pt>
                <c:pt idx="1853">
                  <c:v>40800.312499989683</c:v>
                </c:pt>
                <c:pt idx="1854">
                  <c:v>40800.322916656347</c:v>
                </c:pt>
                <c:pt idx="1855">
                  <c:v>40800.333333323011</c:v>
                </c:pt>
                <c:pt idx="1856">
                  <c:v>40800.343749989675</c:v>
                </c:pt>
                <c:pt idx="1857">
                  <c:v>40800.35416665634</c:v>
                </c:pt>
                <c:pt idx="1858">
                  <c:v>40800.364583323011</c:v>
                </c:pt>
                <c:pt idx="1859">
                  <c:v>40800.374999989668</c:v>
                </c:pt>
                <c:pt idx="1860">
                  <c:v>40800.385416656332</c:v>
                </c:pt>
                <c:pt idx="1861">
                  <c:v>40800.395833323011</c:v>
                </c:pt>
                <c:pt idx="1862">
                  <c:v>40800.406249989661</c:v>
                </c:pt>
                <c:pt idx="1863">
                  <c:v>40800.416666656332</c:v>
                </c:pt>
                <c:pt idx="1864">
                  <c:v>40800.427083322989</c:v>
                </c:pt>
                <c:pt idx="1865">
                  <c:v>40800.437499989654</c:v>
                </c:pt>
                <c:pt idx="1866">
                  <c:v>40800.447916656318</c:v>
                </c:pt>
                <c:pt idx="1867">
                  <c:v>40800.458333323048</c:v>
                </c:pt>
                <c:pt idx="1868">
                  <c:v>40800.468749989624</c:v>
                </c:pt>
                <c:pt idx="1869">
                  <c:v>40800.479166656274</c:v>
                </c:pt>
                <c:pt idx="1870">
                  <c:v>40800.489583323011</c:v>
                </c:pt>
                <c:pt idx="1871">
                  <c:v>40800.499999989624</c:v>
                </c:pt>
                <c:pt idx="1872">
                  <c:v>40800.510416656303</c:v>
                </c:pt>
                <c:pt idx="1873">
                  <c:v>40800.520833323011</c:v>
                </c:pt>
                <c:pt idx="1874">
                  <c:v>40800.531249989624</c:v>
                </c:pt>
                <c:pt idx="1875">
                  <c:v>40800.541666656274</c:v>
                </c:pt>
                <c:pt idx="1876">
                  <c:v>40800.552083323011</c:v>
                </c:pt>
                <c:pt idx="1877">
                  <c:v>40800.562499989624</c:v>
                </c:pt>
                <c:pt idx="1878">
                  <c:v>40800.572916656289</c:v>
                </c:pt>
                <c:pt idx="1879">
                  <c:v>40800.583333323004</c:v>
                </c:pt>
                <c:pt idx="1880">
                  <c:v>40800.593749989574</c:v>
                </c:pt>
                <c:pt idx="1881">
                  <c:v>40800.604166656274</c:v>
                </c:pt>
                <c:pt idx="1882">
                  <c:v>40800.614583322997</c:v>
                </c:pt>
                <c:pt idx="1883">
                  <c:v>40800.624999989595</c:v>
                </c:pt>
                <c:pt idx="1884">
                  <c:v>40800.635416656274</c:v>
                </c:pt>
                <c:pt idx="1885">
                  <c:v>40800.645833322989</c:v>
                </c:pt>
                <c:pt idx="1886">
                  <c:v>40800.656249989603</c:v>
                </c:pt>
                <c:pt idx="1887">
                  <c:v>40800.666666656223</c:v>
                </c:pt>
                <c:pt idx="1888">
                  <c:v>40800.677083322931</c:v>
                </c:pt>
                <c:pt idx="1889">
                  <c:v>40800.687499989595</c:v>
                </c:pt>
                <c:pt idx="1890">
                  <c:v>40800.697916656216</c:v>
                </c:pt>
                <c:pt idx="1891">
                  <c:v>40800.708333322975</c:v>
                </c:pt>
                <c:pt idx="1892">
                  <c:v>40800.718749989588</c:v>
                </c:pt>
                <c:pt idx="1893">
                  <c:v>40800.72916665618</c:v>
                </c:pt>
                <c:pt idx="1894">
                  <c:v>40800.739583322917</c:v>
                </c:pt>
                <c:pt idx="1895">
                  <c:v>40800.749999989581</c:v>
                </c:pt>
                <c:pt idx="1896">
                  <c:v>40800.760416656201</c:v>
                </c:pt>
                <c:pt idx="1897">
                  <c:v>40800.77083332296</c:v>
                </c:pt>
                <c:pt idx="1898">
                  <c:v>40800.781249989581</c:v>
                </c:pt>
                <c:pt idx="1899">
                  <c:v>40800.791666656172</c:v>
                </c:pt>
                <c:pt idx="1900">
                  <c:v>40800.802083322953</c:v>
                </c:pt>
                <c:pt idx="1901">
                  <c:v>40800.812499989603</c:v>
                </c:pt>
                <c:pt idx="1902">
                  <c:v>40800.822916656231</c:v>
                </c:pt>
                <c:pt idx="1903">
                  <c:v>40800.833333322946</c:v>
                </c:pt>
                <c:pt idx="1904">
                  <c:v>40800.843749989559</c:v>
                </c:pt>
                <c:pt idx="1905">
                  <c:v>40800.854166656223</c:v>
                </c:pt>
                <c:pt idx="1906">
                  <c:v>40800.864583322938</c:v>
                </c:pt>
                <c:pt idx="1907">
                  <c:v>40800.874999989603</c:v>
                </c:pt>
                <c:pt idx="1908">
                  <c:v>40800.885416656216</c:v>
                </c:pt>
                <c:pt idx="1909">
                  <c:v>40800.895833322924</c:v>
                </c:pt>
                <c:pt idx="1910">
                  <c:v>40800.906249989595</c:v>
                </c:pt>
                <c:pt idx="1911">
                  <c:v>40800.916666656209</c:v>
                </c:pt>
                <c:pt idx="1912">
                  <c:v>40800.927083322873</c:v>
                </c:pt>
                <c:pt idx="1913">
                  <c:v>40800.937499989537</c:v>
                </c:pt>
                <c:pt idx="1914">
                  <c:v>40800.947916656201</c:v>
                </c:pt>
                <c:pt idx="1915">
                  <c:v>40800.95833332296</c:v>
                </c:pt>
                <c:pt idx="1916">
                  <c:v>40800.96874998953</c:v>
                </c:pt>
                <c:pt idx="1917">
                  <c:v>40800.979166656194</c:v>
                </c:pt>
                <c:pt idx="1918">
                  <c:v>40800.989583322902</c:v>
                </c:pt>
              </c:numCache>
            </c:numRef>
          </c:xVal>
          <c:yVal>
            <c:numRef>
              <c:f>Sheet1!$F$2402:$F$4320</c:f>
              <c:numCache>
                <c:formatCode>General</c:formatCode>
                <c:ptCount val="1919"/>
                <c:pt idx="0">
                  <c:v>4.07</c:v>
                </c:pt>
                <c:pt idx="1">
                  <c:v>4.07</c:v>
                </c:pt>
                <c:pt idx="2">
                  <c:v>4.07</c:v>
                </c:pt>
                <c:pt idx="3">
                  <c:v>4.07</c:v>
                </c:pt>
                <c:pt idx="4">
                  <c:v>4.08</c:v>
                </c:pt>
                <c:pt idx="5">
                  <c:v>4.08</c:v>
                </c:pt>
                <c:pt idx="6">
                  <c:v>4.08</c:v>
                </c:pt>
                <c:pt idx="7">
                  <c:v>4.09</c:v>
                </c:pt>
                <c:pt idx="8">
                  <c:v>4.09</c:v>
                </c:pt>
                <c:pt idx="9">
                  <c:v>4.09</c:v>
                </c:pt>
                <c:pt idx="10">
                  <c:v>4.0999999999999996</c:v>
                </c:pt>
                <c:pt idx="11">
                  <c:v>4.0999999999999996</c:v>
                </c:pt>
                <c:pt idx="12">
                  <c:v>4.0999999999999996</c:v>
                </c:pt>
                <c:pt idx="13">
                  <c:v>4.0999999999999996</c:v>
                </c:pt>
                <c:pt idx="14">
                  <c:v>4.0999999999999996</c:v>
                </c:pt>
                <c:pt idx="15">
                  <c:v>4.0999999999999996</c:v>
                </c:pt>
                <c:pt idx="16">
                  <c:v>4.0999999999999996</c:v>
                </c:pt>
                <c:pt idx="17">
                  <c:v>4.0999999999999996</c:v>
                </c:pt>
                <c:pt idx="18">
                  <c:v>4.1099999999999985</c:v>
                </c:pt>
                <c:pt idx="19">
                  <c:v>4.1099999999999985</c:v>
                </c:pt>
                <c:pt idx="20">
                  <c:v>4.1199999999999966</c:v>
                </c:pt>
                <c:pt idx="21">
                  <c:v>4.1199999999999966</c:v>
                </c:pt>
                <c:pt idx="22">
                  <c:v>4.1399999999999997</c:v>
                </c:pt>
                <c:pt idx="23">
                  <c:v>4.1399999999999997</c:v>
                </c:pt>
                <c:pt idx="24">
                  <c:v>4.1499999999999995</c:v>
                </c:pt>
                <c:pt idx="25">
                  <c:v>4.1599999999999975</c:v>
                </c:pt>
                <c:pt idx="26">
                  <c:v>4.17</c:v>
                </c:pt>
                <c:pt idx="27">
                  <c:v>4.17</c:v>
                </c:pt>
                <c:pt idx="28">
                  <c:v>4.17</c:v>
                </c:pt>
                <c:pt idx="29">
                  <c:v>4.18</c:v>
                </c:pt>
                <c:pt idx="30">
                  <c:v>4.18</c:v>
                </c:pt>
                <c:pt idx="31">
                  <c:v>4.18</c:v>
                </c:pt>
                <c:pt idx="32">
                  <c:v>4.18</c:v>
                </c:pt>
                <c:pt idx="33">
                  <c:v>4.1899999999999995</c:v>
                </c:pt>
                <c:pt idx="34">
                  <c:v>4.1899999999999995</c:v>
                </c:pt>
                <c:pt idx="35">
                  <c:v>4.1899999999999995</c:v>
                </c:pt>
                <c:pt idx="36">
                  <c:v>4.2</c:v>
                </c:pt>
                <c:pt idx="37">
                  <c:v>4.2</c:v>
                </c:pt>
                <c:pt idx="38">
                  <c:v>4.22</c:v>
                </c:pt>
                <c:pt idx="39">
                  <c:v>4.2300000000000004</c:v>
                </c:pt>
                <c:pt idx="40">
                  <c:v>4.24</c:v>
                </c:pt>
                <c:pt idx="41">
                  <c:v>4.26</c:v>
                </c:pt>
                <c:pt idx="42">
                  <c:v>4.26</c:v>
                </c:pt>
                <c:pt idx="43">
                  <c:v>4.28</c:v>
                </c:pt>
                <c:pt idx="44">
                  <c:v>4.3</c:v>
                </c:pt>
                <c:pt idx="45">
                  <c:v>4.3</c:v>
                </c:pt>
                <c:pt idx="46">
                  <c:v>4.3</c:v>
                </c:pt>
                <c:pt idx="47">
                  <c:v>4.3099999999999996</c:v>
                </c:pt>
                <c:pt idx="48">
                  <c:v>4.3099999999999996</c:v>
                </c:pt>
                <c:pt idx="49">
                  <c:v>4.3099999999999996</c:v>
                </c:pt>
                <c:pt idx="50">
                  <c:v>4.3099999999999996</c:v>
                </c:pt>
                <c:pt idx="51">
                  <c:v>4.3099999999999996</c:v>
                </c:pt>
                <c:pt idx="52">
                  <c:v>4.3099999999999996</c:v>
                </c:pt>
                <c:pt idx="53">
                  <c:v>4.3199999999999985</c:v>
                </c:pt>
                <c:pt idx="54">
                  <c:v>4.3199999999999985</c:v>
                </c:pt>
                <c:pt idx="55">
                  <c:v>4.3199999999999985</c:v>
                </c:pt>
                <c:pt idx="56">
                  <c:v>4.3199999999999985</c:v>
                </c:pt>
                <c:pt idx="57">
                  <c:v>4.3099999999999996</c:v>
                </c:pt>
                <c:pt idx="58">
                  <c:v>4.3099999999999996</c:v>
                </c:pt>
                <c:pt idx="59">
                  <c:v>4.3099999999999996</c:v>
                </c:pt>
                <c:pt idx="60">
                  <c:v>4.3099999999999996</c:v>
                </c:pt>
                <c:pt idx="61">
                  <c:v>4.3099999999999996</c:v>
                </c:pt>
                <c:pt idx="62">
                  <c:v>4.3099999999999996</c:v>
                </c:pt>
                <c:pt idx="63">
                  <c:v>4.3</c:v>
                </c:pt>
                <c:pt idx="64">
                  <c:v>4.3199999999999985</c:v>
                </c:pt>
                <c:pt idx="65">
                  <c:v>4.3599999999999985</c:v>
                </c:pt>
                <c:pt idx="66">
                  <c:v>4.37</c:v>
                </c:pt>
                <c:pt idx="67">
                  <c:v>4.37</c:v>
                </c:pt>
                <c:pt idx="68">
                  <c:v>4.3599999999999985</c:v>
                </c:pt>
                <c:pt idx="69">
                  <c:v>4.34</c:v>
                </c:pt>
                <c:pt idx="70">
                  <c:v>4.33</c:v>
                </c:pt>
                <c:pt idx="71">
                  <c:v>4.3199999999999985</c:v>
                </c:pt>
                <c:pt idx="72">
                  <c:v>4.3099999999999996</c:v>
                </c:pt>
                <c:pt idx="73">
                  <c:v>4.3</c:v>
                </c:pt>
                <c:pt idx="74">
                  <c:v>4.3</c:v>
                </c:pt>
                <c:pt idx="75">
                  <c:v>4.3</c:v>
                </c:pt>
                <c:pt idx="76">
                  <c:v>4.3</c:v>
                </c:pt>
                <c:pt idx="77">
                  <c:v>4.3</c:v>
                </c:pt>
                <c:pt idx="78">
                  <c:v>4.3</c:v>
                </c:pt>
                <c:pt idx="79">
                  <c:v>4.29</c:v>
                </c:pt>
                <c:pt idx="80">
                  <c:v>4.29</c:v>
                </c:pt>
                <c:pt idx="81">
                  <c:v>4.29</c:v>
                </c:pt>
                <c:pt idx="82">
                  <c:v>4.29</c:v>
                </c:pt>
                <c:pt idx="83">
                  <c:v>4.28</c:v>
                </c:pt>
                <c:pt idx="84">
                  <c:v>4.28</c:v>
                </c:pt>
                <c:pt idx="85">
                  <c:v>4.28</c:v>
                </c:pt>
                <c:pt idx="86">
                  <c:v>4.28</c:v>
                </c:pt>
                <c:pt idx="87">
                  <c:v>4.28</c:v>
                </c:pt>
                <c:pt idx="88">
                  <c:v>4.28</c:v>
                </c:pt>
                <c:pt idx="89">
                  <c:v>4.28</c:v>
                </c:pt>
                <c:pt idx="90">
                  <c:v>4.28</c:v>
                </c:pt>
                <c:pt idx="91">
                  <c:v>4.28</c:v>
                </c:pt>
                <c:pt idx="92">
                  <c:v>4.2699999999999996</c:v>
                </c:pt>
                <c:pt idx="93">
                  <c:v>4.2699999999999996</c:v>
                </c:pt>
                <c:pt idx="94">
                  <c:v>4.2699999999999996</c:v>
                </c:pt>
                <c:pt idx="95">
                  <c:v>4.2699999999999996</c:v>
                </c:pt>
                <c:pt idx="96">
                  <c:v>4.2699999999999996</c:v>
                </c:pt>
                <c:pt idx="97">
                  <c:v>4.2699999999999996</c:v>
                </c:pt>
                <c:pt idx="98">
                  <c:v>4.2699999999999996</c:v>
                </c:pt>
                <c:pt idx="99">
                  <c:v>4.2699999999999996</c:v>
                </c:pt>
                <c:pt idx="100">
                  <c:v>4.2699999999999996</c:v>
                </c:pt>
                <c:pt idx="101">
                  <c:v>4.2699999999999996</c:v>
                </c:pt>
                <c:pt idx="102">
                  <c:v>4.26</c:v>
                </c:pt>
                <c:pt idx="103">
                  <c:v>4.26</c:v>
                </c:pt>
                <c:pt idx="104">
                  <c:v>4.26</c:v>
                </c:pt>
                <c:pt idx="105">
                  <c:v>4.26</c:v>
                </c:pt>
                <c:pt idx="106">
                  <c:v>4.26</c:v>
                </c:pt>
                <c:pt idx="107">
                  <c:v>4.26</c:v>
                </c:pt>
                <c:pt idx="108">
                  <c:v>4.26</c:v>
                </c:pt>
                <c:pt idx="109">
                  <c:v>4.26</c:v>
                </c:pt>
                <c:pt idx="110">
                  <c:v>4.26</c:v>
                </c:pt>
                <c:pt idx="111">
                  <c:v>4.26</c:v>
                </c:pt>
                <c:pt idx="112">
                  <c:v>4.26</c:v>
                </c:pt>
                <c:pt idx="113">
                  <c:v>4.26</c:v>
                </c:pt>
                <c:pt idx="114">
                  <c:v>4.26</c:v>
                </c:pt>
                <c:pt idx="115">
                  <c:v>4.26</c:v>
                </c:pt>
                <c:pt idx="116">
                  <c:v>4.26</c:v>
                </c:pt>
                <c:pt idx="117">
                  <c:v>4.26</c:v>
                </c:pt>
                <c:pt idx="118">
                  <c:v>4.26</c:v>
                </c:pt>
                <c:pt idx="119">
                  <c:v>4.26</c:v>
                </c:pt>
                <c:pt idx="120">
                  <c:v>4.25</c:v>
                </c:pt>
                <c:pt idx="121">
                  <c:v>4.25</c:v>
                </c:pt>
                <c:pt idx="122">
                  <c:v>4.25</c:v>
                </c:pt>
                <c:pt idx="123">
                  <c:v>4.25</c:v>
                </c:pt>
                <c:pt idx="124">
                  <c:v>4.25</c:v>
                </c:pt>
                <c:pt idx="125">
                  <c:v>4.25</c:v>
                </c:pt>
                <c:pt idx="126">
                  <c:v>4.25</c:v>
                </c:pt>
                <c:pt idx="127">
                  <c:v>4.25</c:v>
                </c:pt>
                <c:pt idx="128">
                  <c:v>4.25</c:v>
                </c:pt>
                <c:pt idx="129">
                  <c:v>4.25</c:v>
                </c:pt>
                <c:pt idx="130">
                  <c:v>4.24</c:v>
                </c:pt>
                <c:pt idx="131">
                  <c:v>4.24</c:v>
                </c:pt>
                <c:pt idx="132">
                  <c:v>4.24</c:v>
                </c:pt>
                <c:pt idx="133">
                  <c:v>4.24</c:v>
                </c:pt>
                <c:pt idx="134">
                  <c:v>4.24</c:v>
                </c:pt>
                <c:pt idx="135">
                  <c:v>4.24</c:v>
                </c:pt>
                <c:pt idx="136">
                  <c:v>4.24</c:v>
                </c:pt>
                <c:pt idx="137">
                  <c:v>4.2300000000000004</c:v>
                </c:pt>
                <c:pt idx="138">
                  <c:v>4.2300000000000004</c:v>
                </c:pt>
                <c:pt idx="139">
                  <c:v>4.2300000000000004</c:v>
                </c:pt>
                <c:pt idx="140">
                  <c:v>4.24</c:v>
                </c:pt>
                <c:pt idx="141">
                  <c:v>4.24</c:v>
                </c:pt>
                <c:pt idx="142">
                  <c:v>4.24</c:v>
                </c:pt>
                <c:pt idx="143">
                  <c:v>4.2300000000000004</c:v>
                </c:pt>
                <c:pt idx="144">
                  <c:v>4.2300000000000004</c:v>
                </c:pt>
                <c:pt idx="145">
                  <c:v>4.2300000000000004</c:v>
                </c:pt>
                <c:pt idx="146">
                  <c:v>4.2300000000000004</c:v>
                </c:pt>
                <c:pt idx="147">
                  <c:v>4.2300000000000004</c:v>
                </c:pt>
                <c:pt idx="148">
                  <c:v>4.2300000000000004</c:v>
                </c:pt>
                <c:pt idx="149">
                  <c:v>4.2300000000000004</c:v>
                </c:pt>
                <c:pt idx="150">
                  <c:v>4.2300000000000004</c:v>
                </c:pt>
                <c:pt idx="151">
                  <c:v>4.2300000000000004</c:v>
                </c:pt>
                <c:pt idx="152">
                  <c:v>4.2300000000000004</c:v>
                </c:pt>
                <c:pt idx="153">
                  <c:v>4.2300000000000004</c:v>
                </c:pt>
                <c:pt idx="154">
                  <c:v>4.2300000000000004</c:v>
                </c:pt>
                <c:pt idx="155">
                  <c:v>4.2300000000000004</c:v>
                </c:pt>
                <c:pt idx="156">
                  <c:v>4.24</c:v>
                </c:pt>
                <c:pt idx="157">
                  <c:v>4.26</c:v>
                </c:pt>
                <c:pt idx="158">
                  <c:v>4.28</c:v>
                </c:pt>
                <c:pt idx="159">
                  <c:v>4.29</c:v>
                </c:pt>
                <c:pt idx="160">
                  <c:v>4.3</c:v>
                </c:pt>
                <c:pt idx="161">
                  <c:v>4.34</c:v>
                </c:pt>
                <c:pt idx="162">
                  <c:v>4.3899999999999997</c:v>
                </c:pt>
                <c:pt idx="163">
                  <c:v>4.4300000000000024</c:v>
                </c:pt>
                <c:pt idx="164">
                  <c:v>4.4400000000000004</c:v>
                </c:pt>
                <c:pt idx="165">
                  <c:v>4.45</c:v>
                </c:pt>
                <c:pt idx="166">
                  <c:v>4.45</c:v>
                </c:pt>
                <c:pt idx="167">
                  <c:v>4.45</c:v>
                </c:pt>
                <c:pt idx="168">
                  <c:v>4.4400000000000004</c:v>
                </c:pt>
                <c:pt idx="169">
                  <c:v>4.4300000000000024</c:v>
                </c:pt>
                <c:pt idx="170">
                  <c:v>4.41</c:v>
                </c:pt>
                <c:pt idx="171">
                  <c:v>4.3899999999999997</c:v>
                </c:pt>
                <c:pt idx="172">
                  <c:v>4.37</c:v>
                </c:pt>
                <c:pt idx="173">
                  <c:v>4.3499999999999996</c:v>
                </c:pt>
                <c:pt idx="174">
                  <c:v>4.34</c:v>
                </c:pt>
                <c:pt idx="175">
                  <c:v>4.33</c:v>
                </c:pt>
                <c:pt idx="176">
                  <c:v>4.33</c:v>
                </c:pt>
                <c:pt idx="177">
                  <c:v>4.33</c:v>
                </c:pt>
                <c:pt idx="178">
                  <c:v>4.3199999999999985</c:v>
                </c:pt>
                <c:pt idx="179">
                  <c:v>4.33</c:v>
                </c:pt>
                <c:pt idx="180">
                  <c:v>4.33</c:v>
                </c:pt>
                <c:pt idx="181">
                  <c:v>4.33</c:v>
                </c:pt>
                <c:pt idx="182">
                  <c:v>4.33</c:v>
                </c:pt>
                <c:pt idx="183">
                  <c:v>4.34</c:v>
                </c:pt>
                <c:pt idx="184">
                  <c:v>4.34</c:v>
                </c:pt>
                <c:pt idx="185">
                  <c:v>4.34</c:v>
                </c:pt>
                <c:pt idx="186">
                  <c:v>4.3499999999999996</c:v>
                </c:pt>
                <c:pt idx="187">
                  <c:v>4.3599999999999985</c:v>
                </c:pt>
                <c:pt idx="188">
                  <c:v>4.37</c:v>
                </c:pt>
                <c:pt idx="189">
                  <c:v>4.38</c:v>
                </c:pt>
                <c:pt idx="190">
                  <c:v>4.3899999999999997</c:v>
                </c:pt>
                <c:pt idx="191">
                  <c:v>4.42</c:v>
                </c:pt>
                <c:pt idx="192">
                  <c:v>4.45</c:v>
                </c:pt>
                <c:pt idx="193">
                  <c:v>4.4800000000000004</c:v>
                </c:pt>
                <c:pt idx="194">
                  <c:v>4.5199999999999996</c:v>
                </c:pt>
                <c:pt idx="195">
                  <c:v>4.58</c:v>
                </c:pt>
                <c:pt idx="196">
                  <c:v>4.63</c:v>
                </c:pt>
                <c:pt idx="197">
                  <c:v>4.7</c:v>
                </c:pt>
                <c:pt idx="198">
                  <c:v>4.76</c:v>
                </c:pt>
                <c:pt idx="199">
                  <c:v>4.8199999999999985</c:v>
                </c:pt>
                <c:pt idx="200">
                  <c:v>4.88</c:v>
                </c:pt>
                <c:pt idx="201">
                  <c:v>4.92</c:v>
                </c:pt>
                <c:pt idx="202">
                  <c:v>4.9700000000000024</c:v>
                </c:pt>
                <c:pt idx="203">
                  <c:v>5.01</c:v>
                </c:pt>
                <c:pt idx="204">
                  <c:v>5.0599999999999996</c:v>
                </c:pt>
                <c:pt idx="205">
                  <c:v>5.1199999999999966</c:v>
                </c:pt>
                <c:pt idx="206">
                  <c:v>5.17</c:v>
                </c:pt>
                <c:pt idx="207">
                  <c:v>5.22</c:v>
                </c:pt>
                <c:pt idx="208">
                  <c:v>5.29</c:v>
                </c:pt>
                <c:pt idx="209">
                  <c:v>5.35</c:v>
                </c:pt>
                <c:pt idx="210">
                  <c:v>5.4300000000000024</c:v>
                </c:pt>
                <c:pt idx="211">
                  <c:v>5.49</c:v>
                </c:pt>
                <c:pt idx="212">
                  <c:v>5.58</c:v>
                </c:pt>
                <c:pt idx="213">
                  <c:v>5.7</c:v>
                </c:pt>
                <c:pt idx="214">
                  <c:v>5.89</c:v>
                </c:pt>
                <c:pt idx="215">
                  <c:v>6.09</c:v>
                </c:pt>
                <c:pt idx="216">
                  <c:v>6.09</c:v>
                </c:pt>
                <c:pt idx="217">
                  <c:v>6.58</c:v>
                </c:pt>
                <c:pt idx="218">
                  <c:v>6.99</c:v>
                </c:pt>
                <c:pt idx="219">
                  <c:v>7.7</c:v>
                </c:pt>
                <c:pt idx="220">
                  <c:v>8.42</c:v>
                </c:pt>
                <c:pt idx="221">
                  <c:v>8.98</c:v>
                </c:pt>
                <c:pt idx="222">
                  <c:v>9.61</c:v>
                </c:pt>
                <c:pt idx="223">
                  <c:v>10.06</c:v>
                </c:pt>
                <c:pt idx="224">
                  <c:v>10.4</c:v>
                </c:pt>
                <c:pt idx="225">
                  <c:v>10.86000000000001</c:v>
                </c:pt>
                <c:pt idx="226">
                  <c:v>11.24</c:v>
                </c:pt>
                <c:pt idx="227">
                  <c:v>11.6</c:v>
                </c:pt>
                <c:pt idx="228">
                  <c:v>11.9</c:v>
                </c:pt>
                <c:pt idx="229">
                  <c:v>12.39</c:v>
                </c:pt>
                <c:pt idx="230">
                  <c:v>12.78</c:v>
                </c:pt>
                <c:pt idx="231">
                  <c:v>13.2</c:v>
                </c:pt>
                <c:pt idx="232">
                  <c:v>13.52</c:v>
                </c:pt>
                <c:pt idx="233">
                  <c:v>13.98</c:v>
                </c:pt>
                <c:pt idx="234">
                  <c:v>14.49</c:v>
                </c:pt>
                <c:pt idx="235">
                  <c:v>14.68</c:v>
                </c:pt>
                <c:pt idx="236">
                  <c:v>15.36000000000001</c:v>
                </c:pt>
                <c:pt idx="237">
                  <c:v>15.46</c:v>
                </c:pt>
                <c:pt idx="238">
                  <c:v>15.93</c:v>
                </c:pt>
                <c:pt idx="239">
                  <c:v>16.25</c:v>
                </c:pt>
                <c:pt idx="240">
                  <c:v>16.850000000000001</c:v>
                </c:pt>
                <c:pt idx="241">
                  <c:v>17.09</c:v>
                </c:pt>
                <c:pt idx="242">
                  <c:v>17.610000000000021</c:v>
                </c:pt>
                <c:pt idx="243">
                  <c:v>18.420000000000002</c:v>
                </c:pt>
                <c:pt idx="244">
                  <c:v>18.87</c:v>
                </c:pt>
                <c:pt idx="245">
                  <c:v>19.32</c:v>
                </c:pt>
                <c:pt idx="246">
                  <c:v>20.04</c:v>
                </c:pt>
                <c:pt idx="247">
                  <c:v>20.39</c:v>
                </c:pt>
                <c:pt idx="248">
                  <c:v>21.04</c:v>
                </c:pt>
                <c:pt idx="249">
                  <c:v>21.31000000000002</c:v>
                </c:pt>
                <c:pt idx="250">
                  <c:v>21.72</c:v>
                </c:pt>
                <c:pt idx="251">
                  <c:v>22.22</c:v>
                </c:pt>
                <c:pt idx="252">
                  <c:v>22.89</c:v>
                </c:pt>
                <c:pt idx="253">
                  <c:v>23.54</c:v>
                </c:pt>
                <c:pt idx="254">
                  <c:v>24.08</c:v>
                </c:pt>
                <c:pt idx="255">
                  <c:v>23.52</c:v>
                </c:pt>
                <c:pt idx="256">
                  <c:v>24.7</c:v>
                </c:pt>
                <c:pt idx="257">
                  <c:v>25.67</c:v>
                </c:pt>
                <c:pt idx="258">
                  <c:v>24.71</c:v>
                </c:pt>
                <c:pt idx="259">
                  <c:v>25.59</c:v>
                </c:pt>
                <c:pt idx="260">
                  <c:v>26.7</c:v>
                </c:pt>
                <c:pt idx="261">
                  <c:v>26.04</c:v>
                </c:pt>
                <c:pt idx="262">
                  <c:v>26.259999999999987</c:v>
                </c:pt>
                <c:pt idx="263">
                  <c:v>26.32</c:v>
                </c:pt>
                <c:pt idx="264">
                  <c:v>26.21</c:v>
                </c:pt>
                <c:pt idx="265">
                  <c:v>26.1</c:v>
                </c:pt>
                <c:pt idx="266">
                  <c:v>25.77</c:v>
                </c:pt>
                <c:pt idx="267">
                  <c:v>26.17</c:v>
                </c:pt>
                <c:pt idx="268">
                  <c:v>26.110000000000021</c:v>
                </c:pt>
                <c:pt idx="269">
                  <c:v>26.56</c:v>
                </c:pt>
                <c:pt idx="270">
                  <c:v>25.59</c:v>
                </c:pt>
                <c:pt idx="271">
                  <c:v>26.37</c:v>
                </c:pt>
                <c:pt idx="272">
                  <c:v>26.759999999999987</c:v>
                </c:pt>
                <c:pt idx="273">
                  <c:v>25.86</c:v>
                </c:pt>
                <c:pt idx="274">
                  <c:v>24.75</c:v>
                </c:pt>
                <c:pt idx="275">
                  <c:v>24.759999999999987</c:v>
                </c:pt>
                <c:pt idx="276">
                  <c:v>24.419999999999987</c:v>
                </c:pt>
                <c:pt idx="277">
                  <c:v>23.9</c:v>
                </c:pt>
                <c:pt idx="278">
                  <c:v>22.939999999999987</c:v>
                </c:pt>
                <c:pt idx="279">
                  <c:v>22.51</c:v>
                </c:pt>
                <c:pt idx="280">
                  <c:v>22.610000000000021</c:v>
                </c:pt>
                <c:pt idx="281">
                  <c:v>21.27</c:v>
                </c:pt>
                <c:pt idx="282">
                  <c:v>21.25</c:v>
                </c:pt>
                <c:pt idx="283">
                  <c:v>20.71</c:v>
                </c:pt>
                <c:pt idx="284">
                  <c:v>20.110000000000021</c:v>
                </c:pt>
                <c:pt idx="285">
                  <c:v>20.12</c:v>
                </c:pt>
                <c:pt idx="286">
                  <c:v>19.829999999999988</c:v>
                </c:pt>
                <c:pt idx="287">
                  <c:v>18.93</c:v>
                </c:pt>
                <c:pt idx="288">
                  <c:v>18.610000000000021</c:v>
                </c:pt>
                <c:pt idx="289">
                  <c:v>17.84</c:v>
                </c:pt>
                <c:pt idx="290">
                  <c:v>17.62</c:v>
                </c:pt>
                <c:pt idx="291">
                  <c:v>17.16</c:v>
                </c:pt>
                <c:pt idx="292">
                  <c:v>16.71</c:v>
                </c:pt>
                <c:pt idx="293">
                  <c:v>16.79</c:v>
                </c:pt>
                <c:pt idx="294">
                  <c:v>16.72</c:v>
                </c:pt>
                <c:pt idx="295">
                  <c:v>15.93</c:v>
                </c:pt>
                <c:pt idx="296">
                  <c:v>15.46</c:v>
                </c:pt>
                <c:pt idx="297">
                  <c:v>15.16</c:v>
                </c:pt>
                <c:pt idx="298">
                  <c:v>15.32</c:v>
                </c:pt>
                <c:pt idx="299">
                  <c:v>15.04</c:v>
                </c:pt>
                <c:pt idx="300">
                  <c:v>14.6</c:v>
                </c:pt>
                <c:pt idx="301">
                  <c:v>14.25</c:v>
                </c:pt>
                <c:pt idx="302">
                  <c:v>13.96</c:v>
                </c:pt>
                <c:pt idx="303">
                  <c:v>13.79</c:v>
                </c:pt>
                <c:pt idx="304">
                  <c:v>13.31</c:v>
                </c:pt>
                <c:pt idx="305">
                  <c:v>13.14</c:v>
                </c:pt>
                <c:pt idx="306">
                  <c:v>12.97</c:v>
                </c:pt>
                <c:pt idx="307">
                  <c:v>12.870000000000006</c:v>
                </c:pt>
                <c:pt idx="308">
                  <c:v>12.68</c:v>
                </c:pt>
                <c:pt idx="309">
                  <c:v>12.44</c:v>
                </c:pt>
                <c:pt idx="310">
                  <c:v>12.28</c:v>
                </c:pt>
                <c:pt idx="311">
                  <c:v>12.03</c:v>
                </c:pt>
                <c:pt idx="312">
                  <c:v>11.83</c:v>
                </c:pt>
                <c:pt idx="313">
                  <c:v>11.63</c:v>
                </c:pt>
                <c:pt idx="314">
                  <c:v>11.62</c:v>
                </c:pt>
                <c:pt idx="315">
                  <c:v>11.38</c:v>
                </c:pt>
                <c:pt idx="316">
                  <c:v>11.47</c:v>
                </c:pt>
                <c:pt idx="317">
                  <c:v>11.15</c:v>
                </c:pt>
                <c:pt idx="318">
                  <c:v>11.11</c:v>
                </c:pt>
                <c:pt idx="319">
                  <c:v>11.07</c:v>
                </c:pt>
                <c:pt idx="320">
                  <c:v>10.71</c:v>
                </c:pt>
                <c:pt idx="321">
                  <c:v>10.63</c:v>
                </c:pt>
                <c:pt idx="322">
                  <c:v>10.6</c:v>
                </c:pt>
                <c:pt idx="323">
                  <c:v>10.44</c:v>
                </c:pt>
                <c:pt idx="324">
                  <c:v>10.41</c:v>
                </c:pt>
                <c:pt idx="325">
                  <c:v>10.34</c:v>
                </c:pt>
                <c:pt idx="326">
                  <c:v>10.28</c:v>
                </c:pt>
                <c:pt idx="327">
                  <c:v>10.09</c:v>
                </c:pt>
                <c:pt idx="328">
                  <c:v>9.98</c:v>
                </c:pt>
                <c:pt idx="329">
                  <c:v>9.9</c:v>
                </c:pt>
                <c:pt idx="330">
                  <c:v>9.91</c:v>
                </c:pt>
                <c:pt idx="331">
                  <c:v>9.82</c:v>
                </c:pt>
                <c:pt idx="332">
                  <c:v>9.73</c:v>
                </c:pt>
                <c:pt idx="333">
                  <c:v>9.64</c:v>
                </c:pt>
                <c:pt idx="334">
                  <c:v>9.5300000000000011</c:v>
                </c:pt>
                <c:pt idx="335">
                  <c:v>9.52</c:v>
                </c:pt>
                <c:pt idx="336">
                  <c:v>9.57</c:v>
                </c:pt>
                <c:pt idx="337">
                  <c:v>9.3700000000000028</c:v>
                </c:pt>
                <c:pt idx="338">
                  <c:v>9.25</c:v>
                </c:pt>
                <c:pt idx="339">
                  <c:v>9.3500000000000068</c:v>
                </c:pt>
                <c:pt idx="340">
                  <c:v>9.120000000000001</c:v>
                </c:pt>
                <c:pt idx="341">
                  <c:v>9.120000000000001</c:v>
                </c:pt>
                <c:pt idx="342">
                  <c:v>8.99</c:v>
                </c:pt>
                <c:pt idx="343">
                  <c:v>8.9600000000000026</c:v>
                </c:pt>
                <c:pt idx="344">
                  <c:v>8.93</c:v>
                </c:pt>
                <c:pt idx="345">
                  <c:v>8.89</c:v>
                </c:pt>
                <c:pt idx="346">
                  <c:v>8.7900000000000009</c:v>
                </c:pt>
                <c:pt idx="347">
                  <c:v>8.7200000000000006</c:v>
                </c:pt>
                <c:pt idx="348">
                  <c:v>8.68</c:v>
                </c:pt>
                <c:pt idx="349">
                  <c:v>8.7000000000000011</c:v>
                </c:pt>
                <c:pt idx="350">
                  <c:v>8.56</c:v>
                </c:pt>
                <c:pt idx="351">
                  <c:v>8.56</c:v>
                </c:pt>
                <c:pt idx="352">
                  <c:v>8.49</c:v>
                </c:pt>
                <c:pt idx="353">
                  <c:v>8.41</c:v>
                </c:pt>
                <c:pt idx="354">
                  <c:v>8.3800000000000008</c:v>
                </c:pt>
                <c:pt idx="355">
                  <c:v>8.34</c:v>
                </c:pt>
                <c:pt idx="356">
                  <c:v>8.26</c:v>
                </c:pt>
                <c:pt idx="357">
                  <c:v>8.32</c:v>
                </c:pt>
                <c:pt idx="358">
                  <c:v>8.2200000000000006</c:v>
                </c:pt>
                <c:pt idx="359">
                  <c:v>8.2000000000000011</c:v>
                </c:pt>
                <c:pt idx="360">
                  <c:v>8.08</c:v>
                </c:pt>
                <c:pt idx="361">
                  <c:v>8.0300000000000011</c:v>
                </c:pt>
                <c:pt idx="362">
                  <c:v>8.0300000000000011</c:v>
                </c:pt>
                <c:pt idx="363">
                  <c:v>8.02</c:v>
                </c:pt>
                <c:pt idx="364">
                  <c:v>7.98</c:v>
                </c:pt>
                <c:pt idx="365">
                  <c:v>7.94</c:v>
                </c:pt>
                <c:pt idx="366">
                  <c:v>7.91</c:v>
                </c:pt>
                <c:pt idx="367">
                  <c:v>7.85</c:v>
                </c:pt>
                <c:pt idx="368">
                  <c:v>7.8449999999999944</c:v>
                </c:pt>
                <c:pt idx="369">
                  <c:v>7.84</c:v>
                </c:pt>
                <c:pt idx="370">
                  <c:v>7.75</c:v>
                </c:pt>
                <c:pt idx="371">
                  <c:v>7.73</c:v>
                </c:pt>
                <c:pt idx="372">
                  <c:v>7.6899999999999995</c:v>
                </c:pt>
                <c:pt idx="373">
                  <c:v>7.64</c:v>
                </c:pt>
                <c:pt idx="374">
                  <c:v>7.6899999999999995</c:v>
                </c:pt>
                <c:pt idx="375">
                  <c:v>7.63</c:v>
                </c:pt>
                <c:pt idx="376">
                  <c:v>7.55</c:v>
                </c:pt>
                <c:pt idx="377">
                  <c:v>7.56</c:v>
                </c:pt>
                <c:pt idx="378">
                  <c:v>7.55</c:v>
                </c:pt>
                <c:pt idx="379">
                  <c:v>7.4700000000000024</c:v>
                </c:pt>
                <c:pt idx="380">
                  <c:v>7.45</c:v>
                </c:pt>
                <c:pt idx="381">
                  <c:v>7.42</c:v>
                </c:pt>
                <c:pt idx="382">
                  <c:v>7.4300000000000024</c:v>
                </c:pt>
                <c:pt idx="383">
                  <c:v>7.3599999999999985</c:v>
                </c:pt>
                <c:pt idx="384">
                  <c:v>7.29</c:v>
                </c:pt>
                <c:pt idx="385">
                  <c:v>7.3</c:v>
                </c:pt>
                <c:pt idx="386">
                  <c:v>7.3</c:v>
                </c:pt>
                <c:pt idx="387">
                  <c:v>7.24</c:v>
                </c:pt>
                <c:pt idx="388">
                  <c:v>7.24</c:v>
                </c:pt>
                <c:pt idx="389">
                  <c:v>7.2</c:v>
                </c:pt>
                <c:pt idx="390">
                  <c:v>7.1899999999999995</c:v>
                </c:pt>
                <c:pt idx="391">
                  <c:v>7.2</c:v>
                </c:pt>
                <c:pt idx="392">
                  <c:v>7.1899999999999995</c:v>
                </c:pt>
                <c:pt idx="393">
                  <c:v>7.1099999999999985</c:v>
                </c:pt>
                <c:pt idx="394">
                  <c:v>7.13</c:v>
                </c:pt>
                <c:pt idx="395">
                  <c:v>7.08</c:v>
                </c:pt>
                <c:pt idx="396">
                  <c:v>7.07</c:v>
                </c:pt>
                <c:pt idx="397">
                  <c:v>7.04</c:v>
                </c:pt>
                <c:pt idx="398">
                  <c:v>7.03</c:v>
                </c:pt>
                <c:pt idx="399">
                  <c:v>7</c:v>
                </c:pt>
                <c:pt idx="400">
                  <c:v>6.98</c:v>
                </c:pt>
                <c:pt idx="401">
                  <c:v>6.95</c:v>
                </c:pt>
                <c:pt idx="402">
                  <c:v>6.9300000000000024</c:v>
                </c:pt>
                <c:pt idx="403">
                  <c:v>6.91</c:v>
                </c:pt>
                <c:pt idx="404">
                  <c:v>6.94</c:v>
                </c:pt>
                <c:pt idx="405">
                  <c:v>6.88</c:v>
                </c:pt>
                <c:pt idx="406">
                  <c:v>6.8549999999999951</c:v>
                </c:pt>
                <c:pt idx="407">
                  <c:v>6.83</c:v>
                </c:pt>
                <c:pt idx="408">
                  <c:v>6.84</c:v>
                </c:pt>
                <c:pt idx="409">
                  <c:v>6.8199999999999985</c:v>
                </c:pt>
                <c:pt idx="410">
                  <c:v>6.79</c:v>
                </c:pt>
                <c:pt idx="411">
                  <c:v>6.78</c:v>
                </c:pt>
                <c:pt idx="412">
                  <c:v>6.7700000000000014</c:v>
                </c:pt>
                <c:pt idx="413">
                  <c:v>6.79</c:v>
                </c:pt>
                <c:pt idx="414">
                  <c:v>6.74</c:v>
                </c:pt>
                <c:pt idx="415">
                  <c:v>6.71</c:v>
                </c:pt>
                <c:pt idx="416">
                  <c:v>6.72</c:v>
                </c:pt>
                <c:pt idx="417">
                  <c:v>6.6899999999999995</c:v>
                </c:pt>
                <c:pt idx="418">
                  <c:v>6.68</c:v>
                </c:pt>
                <c:pt idx="419">
                  <c:v>6.6499999999999995</c:v>
                </c:pt>
                <c:pt idx="420">
                  <c:v>6.63</c:v>
                </c:pt>
                <c:pt idx="421">
                  <c:v>6.6199999999999966</c:v>
                </c:pt>
                <c:pt idx="422">
                  <c:v>6.6099999999999985</c:v>
                </c:pt>
                <c:pt idx="423">
                  <c:v>6.6199999999999966</c:v>
                </c:pt>
                <c:pt idx="424">
                  <c:v>6.6</c:v>
                </c:pt>
                <c:pt idx="425">
                  <c:v>6.58</c:v>
                </c:pt>
                <c:pt idx="426">
                  <c:v>6.57</c:v>
                </c:pt>
                <c:pt idx="427">
                  <c:v>6.55</c:v>
                </c:pt>
                <c:pt idx="428">
                  <c:v>6.56</c:v>
                </c:pt>
                <c:pt idx="429">
                  <c:v>6.54</c:v>
                </c:pt>
                <c:pt idx="430">
                  <c:v>6.52</c:v>
                </c:pt>
                <c:pt idx="431">
                  <c:v>6.52</c:v>
                </c:pt>
                <c:pt idx="432">
                  <c:v>6.51</c:v>
                </c:pt>
                <c:pt idx="433">
                  <c:v>6.48</c:v>
                </c:pt>
                <c:pt idx="434">
                  <c:v>6.46</c:v>
                </c:pt>
                <c:pt idx="435">
                  <c:v>6.45</c:v>
                </c:pt>
                <c:pt idx="436">
                  <c:v>6.4300000000000024</c:v>
                </c:pt>
                <c:pt idx="437">
                  <c:v>6.41</c:v>
                </c:pt>
                <c:pt idx="438">
                  <c:v>6.41</c:v>
                </c:pt>
                <c:pt idx="439">
                  <c:v>6.39</c:v>
                </c:pt>
                <c:pt idx="440">
                  <c:v>6.4</c:v>
                </c:pt>
                <c:pt idx="441">
                  <c:v>6.38</c:v>
                </c:pt>
                <c:pt idx="442">
                  <c:v>6.35</c:v>
                </c:pt>
                <c:pt idx="443">
                  <c:v>6.3599999999999985</c:v>
                </c:pt>
                <c:pt idx="444">
                  <c:v>6.34</c:v>
                </c:pt>
                <c:pt idx="445">
                  <c:v>6.34</c:v>
                </c:pt>
                <c:pt idx="446">
                  <c:v>6.33</c:v>
                </c:pt>
                <c:pt idx="447">
                  <c:v>6.3</c:v>
                </c:pt>
                <c:pt idx="448">
                  <c:v>6.29</c:v>
                </c:pt>
                <c:pt idx="449">
                  <c:v>6.28</c:v>
                </c:pt>
                <c:pt idx="450">
                  <c:v>6.29</c:v>
                </c:pt>
                <c:pt idx="451">
                  <c:v>6.25</c:v>
                </c:pt>
                <c:pt idx="452">
                  <c:v>6.26</c:v>
                </c:pt>
                <c:pt idx="453">
                  <c:v>6.24</c:v>
                </c:pt>
                <c:pt idx="454">
                  <c:v>6.22</c:v>
                </c:pt>
                <c:pt idx="455">
                  <c:v>6.21</c:v>
                </c:pt>
                <c:pt idx="456">
                  <c:v>6.2</c:v>
                </c:pt>
                <c:pt idx="457">
                  <c:v>6.1899999999999995</c:v>
                </c:pt>
                <c:pt idx="458">
                  <c:v>6.18</c:v>
                </c:pt>
                <c:pt idx="459">
                  <c:v>6.17</c:v>
                </c:pt>
                <c:pt idx="460">
                  <c:v>6.1599999999999975</c:v>
                </c:pt>
                <c:pt idx="461">
                  <c:v>6.14</c:v>
                </c:pt>
                <c:pt idx="462">
                  <c:v>6.13</c:v>
                </c:pt>
                <c:pt idx="463">
                  <c:v>6.1099999999999985</c:v>
                </c:pt>
                <c:pt idx="464">
                  <c:v>6.1099999999999985</c:v>
                </c:pt>
                <c:pt idx="465">
                  <c:v>6.1</c:v>
                </c:pt>
                <c:pt idx="466">
                  <c:v>6.07</c:v>
                </c:pt>
                <c:pt idx="467">
                  <c:v>6.0649999999999942</c:v>
                </c:pt>
                <c:pt idx="468">
                  <c:v>6.06</c:v>
                </c:pt>
                <c:pt idx="469">
                  <c:v>6.04</c:v>
                </c:pt>
                <c:pt idx="470">
                  <c:v>6.04</c:v>
                </c:pt>
                <c:pt idx="471">
                  <c:v>6.02</c:v>
                </c:pt>
                <c:pt idx="472">
                  <c:v>6.02</c:v>
                </c:pt>
                <c:pt idx="473">
                  <c:v>6.01</c:v>
                </c:pt>
                <c:pt idx="474">
                  <c:v>6</c:v>
                </c:pt>
                <c:pt idx="475">
                  <c:v>5.98</c:v>
                </c:pt>
                <c:pt idx="476">
                  <c:v>5.98</c:v>
                </c:pt>
                <c:pt idx="477">
                  <c:v>5.98</c:v>
                </c:pt>
                <c:pt idx="478">
                  <c:v>5.9700000000000024</c:v>
                </c:pt>
                <c:pt idx="479">
                  <c:v>5.94</c:v>
                </c:pt>
                <c:pt idx="480">
                  <c:v>5.94</c:v>
                </c:pt>
                <c:pt idx="481">
                  <c:v>5.9350000000000014</c:v>
                </c:pt>
                <c:pt idx="482">
                  <c:v>5.9300000000000024</c:v>
                </c:pt>
                <c:pt idx="483">
                  <c:v>5.94</c:v>
                </c:pt>
                <c:pt idx="484">
                  <c:v>5.92</c:v>
                </c:pt>
                <c:pt idx="485">
                  <c:v>5.9</c:v>
                </c:pt>
                <c:pt idx="486">
                  <c:v>5.9</c:v>
                </c:pt>
                <c:pt idx="487">
                  <c:v>5.9</c:v>
                </c:pt>
                <c:pt idx="488">
                  <c:v>5.8849999999999945</c:v>
                </c:pt>
                <c:pt idx="489">
                  <c:v>5.87</c:v>
                </c:pt>
                <c:pt idx="490">
                  <c:v>5.8599999999999985</c:v>
                </c:pt>
                <c:pt idx="491">
                  <c:v>5.8599999999999985</c:v>
                </c:pt>
                <c:pt idx="492">
                  <c:v>5.8599999999999985</c:v>
                </c:pt>
                <c:pt idx="493">
                  <c:v>5.85</c:v>
                </c:pt>
                <c:pt idx="494">
                  <c:v>5.84</c:v>
                </c:pt>
                <c:pt idx="495">
                  <c:v>5.85</c:v>
                </c:pt>
                <c:pt idx="496">
                  <c:v>5.84</c:v>
                </c:pt>
                <c:pt idx="497">
                  <c:v>5.8199999999999985</c:v>
                </c:pt>
                <c:pt idx="498">
                  <c:v>5.8149999999999942</c:v>
                </c:pt>
                <c:pt idx="499">
                  <c:v>5.81</c:v>
                </c:pt>
                <c:pt idx="500">
                  <c:v>5.8</c:v>
                </c:pt>
                <c:pt idx="501">
                  <c:v>5.8</c:v>
                </c:pt>
                <c:pt idx="502">
                  <c:v>5.79</c:v>
                </c:pt>
                <c:pt idx="503">
                  <c:v>5.79</c:v>
                </c:pt>
                <c:pt idx="504">
                  <c:v>5.7700000000000014</c:v>
                </c:pt>
                <c:pt idx="505">
                  <c:v>5.7700000000000014</c:v>
                </c:pt>
                <c:pt idx="506">
                  <c:v>5.76</c:v>
                </c:pt>
                <c:pt idx="507">
                  <c:v>5.75</c:v>
                </c:pt>
                <c:pt idx="508">
                  <c:v>5.75</c:v>
                </c:pt>
                <c:pt idx="509">
                  <c:v>5.74</c:v>
                </c:pt>
                <c:pt idx="510">
                  <c:v>5.72</c:v>
                </c:pt>
                <c:pt idx="511">
                  <c:v>5.73</c:v>
                </c:pt>
                <c:pt idx="512">
                  <c:v>5.73</c:v>
                </c:pt>
                <c:pt idx="513">
                  <c:v>5.73</c:v>
                </c:pt>
                <c:pt idx="514">
                  <c:v>5.7200000000000006</c:v>
                </c:pt>
                <c:pt idx="515">
                  <c:v>5.71</c:v>
                </c:pt>
                <c:pt idx="516">
                  <c:v>5.7</c:v>
                </c:pt>
                <c:pt idx="517">
                  <c:v>5.7</c:v>
                </c:pt>
                <c:pt idx="518">
                  <c:v>5.6899999999999995</c:v>
                </c:pt>
                <c:pt idx="519">
                  <c:v>5.6899999999999995</c:v>
                </c:pt>
                <c:pt idx="520">
                  <c:v>5.68</c:v>
                </c:pt>
                <c:pt idx="521">
                  <c:v>5.68</c:v>
                </c:pt>
                <c:pt idx="522" formatCode="0.00">
                  <c:v>5.6733333333333391</c:v>
                </c:pt>
                <c:pt idx="523" formatCode="0.00">
                  <c:v>5.6688888888888833</c:v>
                </c:pt>
                <c:pt idx="524">
                  <c:v>5.6599999999999975</c:v>
                </c:pt>
                <c:pt idx="525">
                  <c:v>5.6599999999999975</c:v>
                </c:pt>
                <c:pt idx="526">
                  <c:v>5.64</c:v>
                </c:pt>
                <c:pt idx="527">
                  <c:v>5.64</c:v>
                </c:pt>
                <c:pt idx="528" formatCode="0.00">
                  <c:v>5.6366666666666694</c:v>
                </c:pt>
                <c:pt idx="529" formatCode="0.00">
                  <c:v>5.6344444444444441</c:v>
                </c:pt>
                <c:pt idx="530">
                  <c:v>5.63</c:v>
                </c:pt>
                <c:pt idx="531">
                  <c:v>5.63</c:v>
                </c:pt>
                <c:pt idx="532">
                  <c:v>5.63</c:v>
                </c:pt>
                <c:pt idx="533">
                  <c:v>5.6099999999999985</c:v>
                </c:pt>
                <c:pt idx="534">
                  <c:v>5.6049999999999951</c:v>
                </c:pt>
                <c:pt idx="535">
                  <c:v>5.6</c:v>
                </c:pt>
                <c:pt idx="536">
                  <c:v>5.6</c:v>
                </c:pt>
                <c:pt idx="537">
                  <c:v>5.6</c:v>
                </c:pt>
                <c:pt idx="538">
                  <c:v>5.59</c:v>
                </c:pt>
                <c:pt idx="539">
                  <c:v>5.58</c:v>
                </c:pt>
                <c:pt idx="540">
                  <c:v>5.58</c:v>
                </c:pt>
                <c:pt idx="541">
                  <c:v>5.57</c:v>
                </c:pt>
                <c:pt idx="542">
                  <c:v>5.57</c:v>
                </c:pt>
                <c:pt idx="543">
                  <c:v>5.56</c:v>
                </c:pt>
                <c:pt idx="544">
                  <c:v>5.5549999999999944</c:v>
                </c:pt>
                <c:pt idx="545">
                  <c:v>5.55</c:v>
                </c:pt>
                <c:pt idx="546">
                  <c:v>5.54</c:v>
                </c:pt>
                <c:pt idx="547">
                  <c:v>5.54</c:v>
                </c:pt>
                <c:pt idx="548">
                  <c:v>5.52</c:v>
                </c:pt>
                <c:pt idx="549">
                  <c:v>5.52</c:v>
                </c:pt>
                <c:pt idx="550">
                  <c:v>5.51</c:v>
                </c:pt>
                <c:pt idx="551">
                  <c:v>5.51</c:v>
                </c:pt>
                <c:pt idx="552">
                  <c:v>5.51</c:v>
                </c:pt>
                <c:pt idx="553">
                  <c:v>5.49</c:v>
                </c:pt>
                <c:pt idx="554">
                  <c:v>5.49</c:v>
                </c:pt>
                <c:pt idx="555">
                  <c:v>5.49</c:v>
                </c:pt>
                <c:pt idx="556">
                  <c:v>5.48</c:v>
                </c:pt>
                <c:pt idx="557">
                  <c:v>5.48</c:v>
                </c:pt>
                <c:pt idx="558">
                  <c:v>5.4700000000000024</c:v>
                </c:pt>
                <c:pt idx="559">
                  <c:v>5.46</c:v>
                </c:pt>
                <c:pt idx="560">
                  <c:v>5.46</c:v>
                </c:pt>
                <c:pt idx="561">
                  <c:v>5.45</c:v>
                </c:pt>
                <c:pt idx="562">
                  <c:v>5.44</c:v>
                </c:pt>
                <c:pt idx="563" formatCode="_(* #,##0.00_);_(* \(#,##0.00\);_(* &quot;-&quot;??_);_(@_)">
                  <c:v>5.4375</c:v>
                </c:pt>
                <c:pt idx="564" formatCode="_(* #,##0.00_);_(* \(#,##0.00\);_(* &quot;-&quot;??_);_(@_)">
                  <c:v>5.4343750000000002</c:v>
                </c:pt>
                <c:pt idx="565" formatCode="_(* #,##0.00_);_(* \(#,##0.00\);_(* &quot;-&quot;??_);_(@_)">
                  <c:v>5.4307812499999955</c:v>
                </c:pt>
                <c:pt idx="566">
                  <c:v>5.4300000000000024</c:v>
                </c:pt>
                <c:pt idx="567">
                  <c:v>5.4249999999999945</c:v>
                </c:pt>
                <c:pt idx="568">
                  <c:v>5.42</c:v>
                </c:pt>
                <c:pt idx="569">
                  <c:v>5.42</c:v>
                </c:pt>
                <c:pt idx="570">
                  <c:v>5.41</c:v>
                </c:pt>
                <c:pt idx="571">
                  <c:v>5.4</c:v>
                </c:pt>
                <c:pt idx="572">
                  <c:v>5.4</c:v>
                </c:pt>
                <c:pt idx="573">
                  <c:v>5.39</c:v>
                </c:pt>
                <c:pt idx="574">
                  <c:v>5.39</c:v>
                </c:pt>
                <c:pt idx="575">
                  <c:v>5.39</c:v>
                </c:pt>
                <c:pt idx="576">
                  <c:v>5.38</c:v>
                </c:pt>
                <c:pt idx="577">
                  <c:v>5.38</c:v>
                </c:pt>
                <c:pt idx="578">
                  <c:v>5.37</c:v>
                </c:pt>
                <c:pt idx="579">
                  <c:v>5.37</c:v>
                </c:pt>
                <c:pt idx="580">
                  <c:v>5.37</c:v>
                </c:pt>
                <c:pt idx="581">
                  <c:v>5.3599999999999985</c:v>
                </c:pt>
                <c:pt idx="582">
                  <c:v>5.3599999999999985</c:v>
                </c:pt>
                <c:pt idx="583">
                  <c:v>5.3549999999999951</c:v>
                </c:pt>
                <c:pt idx="584">
                  <c:v>5.35</c:v>
                </c:pt>
                <c:pt idx="585">
                  <c:v>5.34</c:v>
                </c:pt>
                <c:pt idx="586">
                  <c:v>5.34</c:v>
                </c:pt>
                <c:pt idx="587">
                  <c:v>5.33</c:v>
                </c:pt>
                <c:pt idx="588">
                  <c:v>5.33</c:v>
                </c:pt>
                <c:pt idx="589">
                  <c:v>5.3199999999999985</c:v>
                </c:pt>
                <c:pt idx="590">
                  <c:v>5.33</c:v>
                </c:pt>
                <c:pt idx="591">
                  <c:v>5.3199999999999985</c:v>
                </c:pt>
                <c:pt idx="592">
                  <c:v>5.31</c:v>
                </c:pt>
                <c:pt idx="593">
                  <c:v>5.3199999999999985</c:v>
                </c:pt>
                <c:pt idx="594">
                  <c:v>5.31</c:v>
                </c:pt>
                <c:pt idx="595">
                  <c:v>5.3</c:v>
                </c:pt>
                <c:pt idx="596">
                  <c:v>5.3</c:v>
                </c:pt>
                <c:pt idx="597">
                  <c:v>5.3</c:v>
                </c:pt>
                <c:pt idx="598">
                  <c:v>5.2949999999999955</c:v>
                </c:pt>
                <c:pt idx="599">
                  <c:v>5.29</c:v>
                </c:pt>
                <c:pt idx="600">
                  <c:v>5.29</c:v>
                </c:pt>
                <c:pt idx="601">
                  <c:v>5.28</c:v>
                </c:pt>
                <c:pt idx="602">
                  <c:v>5.28</c:v>
                </c:pt>
                <c:pt idx="603">
                  <c:v>5.28</c:v>
                </c:pt>
                <c:pt idx="604">
                  <c:v>5.2700000000000014</c:v>
                </c:pt>
                <c:pt idx="605">
                  <c:v>5.2700000000000014</c:v>
                </c:pt>
                <c:pt idx="606">
                  <c:v>5.2700000000000014</c:v>
                </c:pt>
                <c:pt idx="607">
                  <c:v>5.26</c:v>
                </c:pt>
                <c:pt idx="608">
                  <c:v>5.26</c:v>
                </c:pt>
                <c:pt idx="609">
                  <c:v>5.26</c:v>
                </c:pt>
                <c:pt idx="610">
                  <c:v>5.25</c:v>
                </c:pt>
                <c:pt idx="611">
                  <c:v>5.25</c:v>
                </c:pt>
                <c:pt idx="612">
                  <c:v>5.25</c:v>
                </c:pt>
                <c:pt idx="613">
                  <c:v>5.24</c:v>
                </c:pt>
                <c:pt idx="614">
                  <c:v>5.24</c:v>
                </c:pt>
                <c:pt idx="615">
                  <c:v>5.24</c:v>
                </c:pt>
                <c:pt idx="616">
                  <c:v>5.24</c:v>
                </c:pt>
                <c:pt idx="617">
                  <c:v>5.23</c:v>
                </c:pt>
                <c:pt idx="618">
                  <c:v>5.23</c:v>
                </c:pt>
                <c:pt idx="619">
                  <c:v>5.22</c:v>
                </c:pt>
                <c:pt idx="620">
                  <c:v>5.22</c:v>
                </c:pt>
                <c:pt idx="621">
                  <c:v>5.22</c:v>
                </c:pt>
                <c:pt idx="622">
                  <c:v>5.22</c:v>
                </c:pt>
                <c:pt idx="623">
                  <c:v>5.22</c:v>
                </c:pt>
                <c:pt idx="624">
                  <c:v>5.21</c:v>
                </c:pt>
                <c:pt idx="625">
                  <c:v>5.21</c:v>
                </c:pt>
                <c:pt idx="626">
                  <c:v>5.21</c:v>
                </c:pt>
                <c:pt idx="627">
                  <c:v>5.21</c:v>
                </c:pt>
                <c:pt idx="628">
                  <c:v>5.2</c:v>
                </c:pt>
                <c:pt idx="629">
                  <c:v>5.2</c:v>
                </c:pt>
                <c:pt idx="630">
                  <c:v>5.2</c:v>
                </c:pt>
                <c:pt idx="631">
                  <c:v>5.1899999999999995</c:v>
                </c:pt>
                <c:pt idx="632">
                  <c:v>5.1899999999999995</c:v>
                </c:pt>
                <c:pt idx="633">
                  <c:v>5.1899999999999995</c:v>
                </c:pt>
                <c:pt idx="634">
                  <c:v>5.18</c:v>
                </c:pt>
                <c:pt idx="635">
                  <c:v>5.18</c:v>
                </c:pt>
                <c:pt idx="636">
                  <c:v>5.18</c:v>
                </c:pt>
                <c:pt idx="637">
                  <c:v>5.17</c:v>
                </c:pt>
                <c:pt idx="638">
                  <c:v>5.164999999999992</c:v>
                </c:pt>
                <c:pt idx="639">
                  <c:v>5.1599999999999975</c:v>
                </c:pt>
                <c:pt idx="640">
                  <c:v>5.1599999999999975</c:v>
                </c:pt>
                <c:pt idx="641">
                  <c:v>5.1599999999999975</c:v>
                </c:pt>
                <c:pt idx="642">
                  <c:v>5.1599999999999975</c:v>
                </c:pt>
                <c:pt idx="643">
                  <c:v>5.1599999999999975</c:v>
                </c:pt>
                <c:pt idx="644">
                  <c:v>5.1499999999999995</c:v>
                </c:pt>
                <c:pt idx="645">
                  <c:v>5.1499999999999995</c:v>
                </c:pt>
                <c:pt idx="646">
                  <c:v>5.14</c:v>
                </c:pt>
                <c:pt idx="647">
                  <c:v>5.14</c:v>
                </c:pt>
                <c:pt idx="648">
                  <c:v>5.1349999999999945</c:v>
                </c:pt>
                <c:pt idx="649">
                  <c:v>5.13</c:v>
                </c:pt>
                <c:pt idx="650">
                  <c:v>5.13</c:v>
                </c:pt>
                <c:pt idx="651">
                  <c:v>5.13</c:v>
                </c:pt>
                <c:pt idx="652">
                  <c:v>5.13</c:v>
                </c:pt>
                <c:pt idx="653">
                  <c:v>5.13</c:v>
                </c:pt>
                <c:pt idx="654">
                  <c:v>5.1199999999999966</c:v>
                </c:pt>
                <c:pt idx="655">
                  <c:v>5.1199999999999966</c:v>
                </c:pt>
                <c:pt idx="656">
                  <c:v>5.1199999999999966</c:v>
                </c:pt>
                <c:pt idx="657">
                  <c:v>5.1199999999999966</c:v>
                </c:pt>
                <c:pt idx="658">
                  <c:v>5.1099999999999985</c:v>
                </c:pt>
                <c:pt idx="659">
                  <c:v>5.1099999999999985</c:v>
                </c:pt>
                <c:pt idx="660">
                  <c:v>5.1099999999999985</c:v>
                </c:pt>
                <c:pt idx="661">
                  <c:v>5.1099999999999985</c:v>
                </c:pt>
                <c:pt idx="662">
                  <c:v>5.0999999999999996</c:v>
                </c:pt>
                <c:pt idx="663">
                  <c:v>5.0999999999999996</c:v>
                </c:pt>
                <c:pt idx="664">
                  <c:v>5.09</c:v>
                </c:pt>
                <c:pt idx="665">
                  <c:v>5.08</c:v>
                </c:pt>
                <c:pt idx="666">
                  <c:v>5.08</c:v>
                </c:pt>
                <c:pt idx="667">
                  <c:v>5.08</c:v>
                </c:pt>
                <c:pt idx="668">
                  <c:v>5.0750000000000002</c:v>
                </c:pt>
                <c:pt idx="669">
                  <c:v>5.07</c:v>
                </c:pt>
                <c:pt idx="670">
                  <c:v>5.07</c:v>
                </c:pt>
                <c:pt idx="671">
                  <c:v>5.07</c:v>
                </c:pt>
                <c:pt idx="672">
                  <c:v>5.07</c:v>
                </c:pt>
                <c:pt idx="673">
                  <c:v>5.07</c:v>
                </c:pt>
                <c:pt idx="674">
                  <c:v>5.0599999999999996</c:v>
                </c:pt>
                <c:pt idx="675">
                  <c:v>5.0599999999999996</c:v>
                </c:pt>
                <c:pt idx="676">
                  <c:v>5.0599999999999996</c:v>
                </c:pt>
                <c:pt idx="677">
                  <c:v>5.05</c:v>
                </c:pt>
                <c:pt idx="678">
                  <c:v>5.05</c:v>
                </c:pt>
                <c:pt idx="679">
                  <c:v>5.05</c:v>
                </c:pt>
                <c:pt idx="680">
                  <c:v>5.04</c:v>
                </c:pt>
                <c:pt idx="681">
                  <c:v>5.04</c:v>
                </c:pt>
                <c:pt idx="682">
                  <c:v>5.04</c:v>
                </c:pt>
                <c:pt idx="683">
                  <c:v>5.04</c:v>
                </c:pt>
                <c:pt idx="684">
                  <c:v>5.03</c:v>
                </c:pt>
                <c:pt idx="685">
                  <c:v>5.03</c:v>
                </c:pt>
                <c:pt idx="686">
                  <c:v>5.03</c:v>
                </c:pt>
                <c:pt idx="687">
                  <c:v>5.03</c:v>
                </c:pt>
                <c:pt idx="688">
                  <c:v>5.0199999999999996</c:v>
                </c:pt>
                <c:pt idx="689">
                  <c:v>5.0199999999999996</c:v>
                </c:pt>
                <c:pt idx="690">
                  <c:v>5.0199999999999996</c:v>
                </c:pt>
                <c:pt idx="691">
                  <c:v>5.01</c:v>
                </c:pt>
                <c:pt idx="692">
                  <c:v>5.01</c:v>
                </c:pt>
                <c:pt idx="693">
                  <c:v>5.01</c:v>
                </c:pt>
                <c:pt idx="694">
                  <c:v>5.01</c:v>
                </c:pt>
                <c:pt idx="695">
                  <c:v>5</c:v>
                </c:pt>
                <c:pt idx="696">
                  <c:v>5</c:v>
                </c:pt>
                <c:pt idx="697">
                  <c:v>5</c:v>
                </c:pt>
                <c:pt idx="698">
                  <c:v>5</c:v>
                </c:pt>
                <c:pt idx="699">
                  <c:v>5</c:v>
                </c:pt>
                <c:pt idx="700">
                  <c:v>5</c:v>
                </c:pt>
                <c:pt idx="701">
                  <c:v>4.99</c:v>
                </c:pt>
                <c:pt idx="702">
                  <c:v>4.99</c:v>
                </c:pt>
                <c:pt idx="703">
                  <c:v>4.99</c:v>
                </c:pt>
                <c:pt idx="704">
                  <c:v>4.99</c:v>
                </c:pt>
                <c:pt idx="705">
                  <c:v>4.9800000000000004</c:v>
                </c:pt>
                <c:pt idx="706">
                  <c:v>4.99</c:v>
                </c:pt>
                <c:pt idx="707">
                  <c:v>4.9800000000000004</c:v>
                </c:pt>
                <c:pt idx="708">
                  <c:v>4.9800000000000004</c:v>
                </c:pt>
                <c:pt idx="709">
                  <c:v>4.9700000000000024</c:v>
                </c:pt>
                <c:pt idx="710">
                  <c:v>4.9700000000000024</c:v>
                </c:pt>
                <c:pt idx="711" formatCode="0.00">
                  <c:v>4.9700000000000024</c:v>
                </c:pt>
                <c:pt idx="712" formatCode="0.00">
                  <c:v>4.9666666666666694</c:v>
                </c:pt>
                <c:pt idx="713">
                  <c:v>4.9700000000000024</c:v>
                </c:pt>
                <c:pt idx="714">
                  <c:v>4.96</c:v>
                </c:pt>
                <c:pt idx="715">
                  <c:v>4.96</c:v>
                </c:pt>
                <c:pt idx="716">
                  <c:v>4.96</c:v>
                </c:pt>
                <c:pt idx="717">
                  <c:v>4.96</c:v>
                </c:pt>
                <c:pt idx="718">
                  <c:v>4.96</c:v>
                </c:pt>
                <c:pt idx="719">
                  <c:v>4.96</c:v>
                </c:pt>
                <c:pt idx="720">
                  <c:v>4.9550000000000001</c:v>
                </c:pt>
                <c:pt idx="721">
                  <c:v>4.95</c:v>
                </c:pt>
                <c:pt idx="722">
                  <c:v>4.95</c:v>
                </c:pt>
                <c:pt idx="723">
                  <c:v>4.9400000000000004</c:v>
                </c:pt>
                <c:pt idx="724">
                  <c:v>4.9400000000000004</c:v>
                </c:pt>
                <c:pt idx="725">
                  <c:v>4.9400000000000004</c:v>
                </c:pt>
                <c:pt idx="726">
                  <c:v>4.9400000000000004</c:v>
                </c:pt>
                <c:pt idx="727">
                  <c:v>4.9400000000000004</c:v>
                </c:pt>
                <c:pt idx="728">
                  <c:v>4.9400000000000004</c:v>
                </c:pt>
                <c:pt idx="729">
                  <c:v>4.9400000000000004</c:v>
                </c:pt>
                <c:pt idx="730">
                  <c:v>4.92</c:v>
                </c:pt>
                <c:pt idx="731">
                  <c:v>4.9300000000000024</c:v>
                </c:pt>
                <c:pt idx="732">
                  <c:v>4.92</c:v>
                </c:pt>
                <c:pt idx="733">
                  <c:v>4.92</c:v>
                </c:pt>
                <c:pt idx="734">
                  <c:v>4.92</c:v>
                </c:pt>
                <c:pt idx="735">
                  <c:v>4.92</c:v>
                </c:pt>
                <c:pt idx="736">
                  <c:v>4.92</c:v>
                </c:pt>
                <c:pt idx="737" formatCode="0.00">
                  <c:v>4.9166666666666714</c:v>
                </c:pt>
                <c:pt idx="738" formatCode="0.00">
                  <c:v>4.9111111111111114</c:v>
                </c:pt>
                <c:pt idx="739">
                  <c:v>4.91</c:v>
                </c:pt>
                <c:pt idx="740">
                  <c:v>4.9000000000000004</c:v>
                </c:pt>
                <c:pt idx="741">
                  <c:v>4.9000000000000004</c:v>
                </c:pt>
                <c:pt idx="742">
                  <c:v>4.8899999999999997</c:v>
                </c:pt>
                <c:pt idx="743">
                  <c:v>4.8899999999999997</c:v>
                </c:pt>
                <c:pt idx="744">
                  <c:v>4.8899999999999997</c:v>
                </c:pt>
                <c:pt idx="745">
                  <c:v>4.8899999999999997</c:v>
                </c:pt>
                <c:pt idx="746">
                  <c:v>4.8899999999999997</c:v>
                </c:pt>
                <c:pt idx="747">
                  <c:v>4.8899999999999997</c:v>
                </c:pt>
                <c:pt idx="748">
                  <c:v>4.88</c:v>
                </c:pt>
                <c:pt idx="749">
                  <c:v>4.88</c:v>
                </c:pt>
                <c:pt idx="750">
                  <c:v>4.88</c:v>
                </c:pt>
                <c:pt idx="751">
                  <c:v>4.88</c:v>
                </c:pt>
                <c:pt idx="752">
                  <c:v>4.88</c:v>
                </c:pt>
                <c:pt idx="753">
                  <c:v>4.87</c:v>
                </c:pt>
                <c:pt idx="754">
                  <c:v>4.88</c:v>
                </c:pt>
                <c:pt idx="755">
                  <c:v>4.87</c:v>
                </c:pt>
                <c:pt idx="756">
                  <c:v>4.87</c:v>
                </c:pt>
                <c:pt idx="757">
                  <c:v>4.8599999999999985</c:v>
                </c:pt>
                <c:pt idx="758">
                  <c:v>4.8599999999999985</c:v>
                </c:pt>
                <c:pt idx="759">
                  <c:v>4.8599999999999985</c:v>
                </c:pt>
                <c:pt idx="760">
                  <c:v>4.8599999999999985</c:v>
                </c:pt>
                <c:pt idx="761">
                  <c:v>4.8599999999999985</c:v>
                </c:pt>
                <c:pt idx="762">
                  <c:v>4.8499999999999996</c:v>
                </c:pt>
                <c:pt idx="763">
                  <c:v>4.8499999999999996</c:v>
                </c:pt>
                <c:pt idx="764">
                  <c:v>4.8499999999999996</c:v>
                </c:pt>
                <c:pt idx="765">
                  <c:v>4.8499999999999996</c:v>
                </c:pt>
                <c:pt idx="766">
                  <c:v>4.8499999999999996</c:v>
                </c:pt>
                <c:pt idx="767">
                  <c:v>4.84</c:v>
                </c:pt>
                <c:pt idx="768">
                  <c:v>4.84</c:v>
                </c:pt>
                <c:pt idx="769">
                  <c:v>4.84</c:v>
                </c:pt>
                <c:pt idx="770">
                  <c:v>4.84</c:v>
                </c:pt>
                <c:pt idx="771">
                  <c:v>4.83</c:v>
                </c:pt>
                <c:pt idx="772">
                  <c:v>4.83</c:v>
                </c:pt>
                <c:pt idx="773">
                  <c:v>4.83</c:v>
                </c:pt>
                <c:pt idx="774">
                  <c:v>4.83</c:v>
                </c:pt>
                <c:pt idx="775">
                  <c:v>4.83</c:v>
                </c:pt>
                <c:pt idx="776">
                  <c:v>4.83</c:v>
                </c:pt>
                <c:pt idx="777">
                  <c:v>4.8199999999999985</c:v>
                </c:pt>
                <c:pt idx="778">
                  <c:v>4.8199999999999985</c:v>
                </c:pt>
                <c:pt idx="779">
                  <c:v>4.8199999999999985</c:v>
                </c:pt>
                <c:pt idx="780">
                  <c:v>4.8199999999999985</c:v>
                </c:pt>
                <c:pt idx="781">
                  <c:v>4.8199999999999985</c:v>
                </c:pt>
                <c:pt idx="782">
                  <c:v>4.8099999999999996</c:v>
                </c:pt>
                <c:pt idx="783">
                  <c:v>4.8099999999999996</c:v>
                </c:pt>
                <c:pt idx="784">
                  <c:v>4.8099999999999996</c:v>
                </c:pt>
                <c:pt idx="785">
                  <c:v>4.8099999999999996</c:v>
                </c:pt>
                <c:pt idx="786">
                  <c:v>4.8099999999999996</c:v>
                </c:pt>
                <c:pt idx="787">
                  <c:v>4.8099999999999996</c:v>
                </c:pt>
                <c:pt idx="788">
                  <c:v>4.8</c:v>
                </c:pt>
                <c:pt idx="789">
                  <c:v>4.8</c:v>
                </c:pt>
                <c:pt idx="790">
                  <c:v>4.8</c:v>
                </c:pt>
                <c:pt idx="791">
                  <c:v>4.8</c:v>
                </c:pt>
                <c:pt idx="792">
                  <c:v>4.8</c:v>
                </c:pt>
                <c:pt idx="793">
                  <c:v>4.8</c:v>
                </c:pt>
                <c:pt idx="794">
                  <c:v>4.79</c:v>
                </c:pt>
                <c:pt idx="795">
                  <c:v>4.8</c:v>
                </c:pt>
                <c:pt idx="796">
                  <c:v>4.79</c:v>
                </c:pt>
                <c:pt idx="797">
                  <c:v>4.79</c:v>
                </c:pt>
                <c:pt idx="798">
                  <c:v>4.79</c:v>
                </c:pt>
                <c:pt idx="799">
                  <c:v>4.79</c:v>
                </c:pt>
                <c:pt idx="800">
                  <c:v>4.78</c:v>
                </c:pt>
                <c:pt idx="801">
                  <c:v>4.78</c:v>
                </c:pt>
                <c:pt idx="802">
                  <c:v>4.78</c:v>
                </c:pt>
                <c:pt idx="803">
                  <c:v>4.78</c:v>
                </c:pt>
                <c:pt idx="804">
                  <c:v>4.78</c:v>
                </c:pt>
                <c:pt idx="805">
                  <c:v>4.78</c:v>
                </c:pt>
                <c:pt idx="806">
                  <c:v>4.78</c:v>
                </c:pt>
                <c:pt idx="807">
                  <c:v>4.78</c:v>
                </c:pt>
                <c:pt idx="808">
                  <c:v>4.7699999999999996</c:v>
                </c:pt>
                <c:pt idx="809">
                  <c:v>4.78</c:v>
                </c:pt>
                <c:pt idx="810">
                  <c:v>4.78</c:v>
                </c:pt>
                <c:pt idx="811">
                  <c:v>4.78</c:v>
                </c:pt>
                <c:pt idx="812">
                  <c:v>4.7699999999999996</c:v>
                </c:pt>
                <c:pt idx="813">
                  <c:v>4.7699999999999996</c:v>
                </c:pt>
                <c:pt idx="814">
                  <c:v>4.7699999999999996</c:v>
                </c:pt>
                <c:pt idx="815">
                  <c:v>4.7699999999999996</c:v>
                </c:pt>
                <c:pt idx="816">
                  <c:v>4.7699999999999996</c:v>
                </c:pt>
                <c:pt idx="817">
                  <c:v>4.7699999999999996</c:v>
                </c:pt>
                <c:pt idx="818">
                  <c:v>4.7699999999999996</c:v>
                </c:pt>
                <c:pt idx="819">
                  <c:v>4.76</c:v>
                </c:pt>
                <c:pt idx="820">
                  <c:v>4.76</c:v>
                </c:pt>
                <c:pt idx="821">
                  <c:v>4.76</c:v>
                </c:pt>
                <c:pt idx="822">
                  <c:v>4.76</c:v>
                </c:pt>
                <c:pt idx="823">
                  <c:v>4.76</c:v>
                </c:pt>
                <c:pt idx="824">
                  <c:v>4.75</c:v>
                </c:pt>
                <c:pt idx="825">
                  <c:v>4.76</c:v>
                </c:pt>
                <c:pt idx="826">
                  <c:v>4.75</c:v>
                </c:pt>
                <c:pt idx="827">
                  <c:v>4.75</c:v>
                </c:pt>
                <c:pt idx="828">
                  <c:v>4.75</c:v>
                </c:pt>
                <c:pt idx="829">
                  <c:v>4.75</c:v>
                </c:pt>
                <c:pt idx="830">
                  <c:v>4.75</c:v>
                </c:pt>
                <c:pt idx="831">
                  <c:v>4.75</c:v>
                </c:pt>
                <c:pt idx="832">
                  <c:v>4.75</c:v>
                </c:pt>
                <c:pt idx="833" formatCode="0.00">
                  <c:v>4.7466666666666724</c:v>
                </c:pt>
                <c:pt idx="834" formatCode="0.00">
                  <c:v>4.7444444444444454</c:v>
                </c:pt>
                <c:pt idx="835">
                  <c:v>4.74</c:v>
                </c:pt>
                <c:pt idx="836">
                  <c:v>4.74</c:v>
                </c:pt>
                <c:pt idx="837">
                  <c:v>4.74</c:v>
                </c:pt>
                <c:pt idx="838">
                  <c:v>4.74</c:v>
                </c:pt>
                <c:pt idx="839">
                  <c:v>4.74</c:v>
                </c:pt>
                <c:pt idx="840" formatCode="0.00">
                  <c:v>4.74</c:v>
                </c:pt>
                <c:pt idx="841" formatCode="0.00">
                  <c:v>4.7366666666666726</c:v>
                </c:pt>
                <c:pt idx="842">
                  <c:v>4.74</c:v>
                </c:pt>
                <c:pt idx="843">
                  <c:v>4.7300000000000004</c:v>
                </c:pt>
                <c:pt idx="844">
                  <c:v>4.7300000000000004</c:v>
                </c:pt>
                <c:pt idx="845" formatCode="0.00">
                  <c:v>4.7266666666666683</c:v>
                </c:pt>
                <c:pt idx="846" formatCode="0.00">
                  <c:v>4.724444444444444</c:v>
                </c:pt>
                <c:pt idx="847">
                  <c:v>4.72</c:v>
                </c:pt>
                <c:pt idx="848">
                  <c:v>4.72</c:v>
                </c:pt>
                <c:pt idx="849">
                  <c:v>4.72</c:v>
                </c:pt>
                <c:pt idx="850">
                  <c:v>4.72</c:v>
                </c:pt>
                <c:pt idx="851">
                  <c:v>4.72</c:v>
                </c:pt>
                <c:pt idx="852">
                  <c:v>4.72</c:v>
                </c:pt>
                <c:pt idx="853">
                  <c:v>4.72</c:v>
                </c:pt>
                <c:pt idx="854">
                  <c:v>4.72</c:v>
                </c:pt>
                <c:pt idx="855">
                  <c:v>4.71</c:v>
                </c:pt>
                <c:pt idx="856">
                  <c:v>4.71</c:v>
                </c:pt>
                <c:pt idx="857">
                  <c:v>4.71</c:v>
                </c:pt>
                <c:pt idx="858">
                  <c:v>4.71</c:v>
                </c:pt>
                <c:pt idx="859">
                  <c:v>4.71</c:v>
                </c:pt>
                <c:pt idx="860">
                  <c:v>4.7</c:v>
                </c:pt>
                <c:pt idx="861">
                  <c:v>4.7</c:v>
                </c:pt>
                <c:pt idx="862">
                  <c:v>4.7</c:v>
                </c:pt>
                <c:pt idx="863">
                  <c:v>4.7</c:v>
                </c:pt>
                <c:pt idx="864">
                  <c:v>4.7</c:v>
                </c:pt>
                <c:pt idx="865">
                  <c:v>4.7</c:v>
                </c:pt>
                <c:pt idx="866">
                  <c:v>4.7</c:v>
                </c:pt>
                <c:pt idx="867">
                  <c:v>4.7</c:v>
                </c:pt>
                <c:pt idx="868">
                  <c:v>4.7</c:v>
                </c:pt>
                <c:pt idx="869">
                  <c:v>4.6949999999999941</c:v>
                </c:pt>
                <c:pt idx="870">
                  <c:v>4.6899999999999995</c:v>
                </c:pt>
                <c:pt idx="871">
                  <c:v>4.6899999999999995</c:v>
                </c:pt>
                <c:pt idx="872">
                  <c:v>4.6899999999999995</c:v>
                </c:pt>
                <c:pt idx="873">
                  <c:v>4.6899999999999995</c:v>
                </c:pt>
                <c:pt idx="874">
                  <c:v>4.6899999999999995</c:v>
                </c:pt>
                <c:pt idx="875">
                  <c:v>4.6899999999999995</c:v>
                </c:pt>
                <c:pt idx="876">
                  <c:v>4.68</c:v>
                </c:pt>
                <c:pt idx="877">
                  <c:v>4.68</c:v>
                </c:pt>
                <c:pt idx="878">
                  <c:v>4.6899999999999995</c:v>
                </c:pt>
                <c:pt idx="879">
                  <c:v>4.68</c:v>
                </c:pt>
                <c:pt idx="880">
                  <c:v>4.68</c:v>
                </c:pt>
                <c:pt idx="881">
                  <c:v>4.68</c:v>
                </c:pt>
                <c:pt idx="882">
                  <c:v>4.68</c:v>
                </c:pt>
                <c:pt idx="883">
                  <c:v>4.67</c:v>
                </c:pt>
                <c:pt idx="884">
                  <c:v>4.67</c:v>
                </c:pt>
                <c:pt idx="885">
                  <c:v>4.67</c:v>
                </c:pt>
                <c:pt idx="886" formatCode="0.00">
                  <c:v>4.67</c:v>
                </c:pt>
                <c:pt idx="887" formatCode="0.00">
                  <c:v>4.67</c:v>
                </c:pt>
                <c:pt idx="888">
                  <c:v>4.67</c:v>
                </c:pt>
                <c:pt idx="889">
                  <c:v>4.67</c:v>
                </c:pt>
                <c:pt idx="890">
                  <c:v>4.6599999999999975</c:v>
                </c:pt>
                <c:pt idx="891">
                  <c:v>4.6599999999999975</c:v>
                </c:pt>
                <c:pt idx="892">
                  <c:v>4.6599999999999975</c:v>
                </c:pt>
                <c:pt idx="893">
                  <c:v>4.67</c:v>
                </c:pt>
                <c:pt idx="894">
                  <c:v>4.6599999999999975</c:v>
                </c:pt>
                <c:pt idx="895">
                  <c:v>4.6599999999999975</c:v>
                </c:pt>
                <c:pt idx="896">
                  <c:v>4.6599999999999975</c:v>
                </c:pt>
                <c:pt idx="897">
                  <c:v>4.6599999999999975</c:v>
                </c:pt>
                <c:pt idx="898">
                  <c:v>4.6599999999999975</c:v>
                </c:pt>
                <c:pt idx="899">
                  <c:v>4.6599999999999975</c:v>
                </c:pt>
                <c:pt idx="900">
                  <c:v>4.6599999999999975</c:v>
                </c:pt>
                <c:pt idx="901">
                  <c:v>4.6599999999999975</c:v>
                </c:pt>
                <c:pt idx="902">
                  <c:v>4.6599999999999975</c:v>
                </c:pt>
                <c:pt idx="903">
                  <c:v>4.6499999999999995</c:v>
                </c:pt>
                <c:pt idx="904">
                  <c:v>4.6499999999999995</c:v>
                </c:pt>
                <c:pt idx="905">
                  <c:v>4.6499999999999995</c:v>
                </c:pt>
                <c:pt idx="906">
                  <c:v>4.6499999999999995</c:v>
                </c:pt>
                <c:pt idx="907">
                  <c:v>4.6499999999999995</c:v>
                </c:pt>
                <c:pt idx="908">
                  <c:v>4.6499999999999995</c:v>
                </c:pt>
                <c:pt idx="909">
                  <c:v>4.6499999999999995</c:v>
                </c:pt>
                <c:pt idx="910">
                  <c:v>4.6499999999999995</c:v>
                </c:pt>
                <c:pt idx="911">
                  <c:v>4.6499999999999995</c:v>
                </c:pt>
                <c:pt idx="912">
                  <c:v>4.6499999999999995</c:v>
                </c:pt>
                <c:pt idx="913">
                  <c:v>4.6499999999999995</c:v>
                </c:pt>
                <c:pt idx="914">
                  <c:v>4.6499999999999995</c:v>
                </c:pt>
                <c:pt idx="915">
                  <c:v>4.6399999999999997</c:v>
                </c:pt>
                <c:pt idx="916">
                  <c:v>4.6399999999999997</c:v>
                </c:pt>
                <c:pt idx="917">
                  <c:v>4.6399999999999997</c:v>
                </c:pt>
                <c:pt idx="918">
                  <c:v>4.6399999999999997</c:v>
                </c:pt>
                <c:pt idx="919">
                  <c:v>4.6399999999999997</c:v>
                </c:pt>
                <c:pt idx="920">
                  <c:v>4.6399999999999997</c:v>
                </c:pt>
                <c:pt idx="921">
                  <c:v>4.6399999999999997</c:v>
                </c:pt>
                <c:pt idx="922">
                  <c:v>4.6399999999999997</c:v>
                </c:pt>
                <c:pt idx="923">
                  <c:v>4.6399999999999997</c:v>
                </c:pt>
                <c:pt idx="924">
                  <c:v>4.6399999999999997</c:v>
                </c:pt>
                <c:pt idx="925">
                  <c:v>4.6399999999999997</c:v>
                </c:pt>
                <c:pt idx="926">
                  <c:v>4.6399999999999997</c:v>
                </c:pt>
                <c:pt idx="927">
                  <c:v>4.6399999999999997</c:v>
                </c:pt>
                <c:pt idx="928">
                  <c:v>4.63</c:v>
                </c:pt>
                <c:pt idx="929">
                  <c:v>4.63</c:v>
                </c:pt>
                <c:pt idx="930">
                  <c:v>4.6399999999999997</c:v>
                </c:pt>
                <c:pt idx="931">
                  <c:v>4.6349999999999945</c:v>
                </c:pt>
                <c:pt idx="932">
                  <c:v>4.63</c:v>
                </c:pt>
                <c:pt idx="933">
                  <c:v>4.6399999999999997</c:v>
                </c:pt>
                <c:pt idx="934">
                  <c:v>4.63</c:v>
                </c:pt>
                <c:pt idx="935">
                  <c:v>4.63</c:v>
                </c:pt>
                <c:pt idx="936">
                  <c:v>4.63</c:v>
                </c:pt>
                <c:pt idx="937">
                  <c:v>4.6399999999999997</c:v>
                </c:pt>
                <c:pt idx="938">
                  <c:v>4.6399999999999997</c:v>
                </c:pt>
                <c:pt idx="939">
                  <c:v>4.6399999999999997</c:v>
                </c:pt>
                <c:pt idx="940">
                  <c:v>4.63</c:v>
                </c:pt>
                <c:pt idx="941">
                  <c:v>4.6399999999999997</c:v>
                </c:pt>
                <c:pt idx="942">
                  <c:v>4.6399999999999997</c:v>
                </c:pt>
                <c:pt idx="943">
                  <c:v>4.6399999999999997</c:v>
                </c:pt>
                <c:pt idx="944">
                  <c:v>4.6399999999999997</c:v>
                </c:pt>
                <c:pt idx="945">
                  <c:v>4.6399999999999997</c:v>
                </c:pt>
                <c:pt idx="946">
                  <c:v>4.6399999999999997</c:v>
                </c:pt>
                <c:pt idx="947">
                  <c:v>4.6499999999999995</c:v>
                </c:pt>
                <c:pt idx="948">
                  <c:v>4.6499999999999995</c:v>
                </c:pt>
                <c:pt idx="949">
                  <c:v>4.6499999999999995</c:v>
                </c:pt>
                <c:pt idx="950">
                  <c:v>4.6499999999999995</c:v>
                </c:pt>
                <c:pt idx="951">
                  <c:v>4.6499999999999995</c:v>
                </c:pt>
                <c:pt idx="952">
                  <c:v>4.6599999999999975</c:v>
                </c:pt>
                <c:pt idx="953">
                  <c:v>4.6599999999999975</c:v>
                </c:pt>
                <c:pt idx="954">
                  <c:v>4.6599999999999975</c:v>
                </c:pt>
                <c:pt idx="955">
                  <c:v>4.6599999999999975</c:v>
                </c:pt>
                <c:pt idx="956">
                  <c:v>4.6599999999999975</c:v>
                </c:pt>
                <c:pt idx="957">
                  <c:v>4.6599999999999975</c:v>
                </c:pt>
                <c:pt idx="958">
                  <c:v>4.67</c:v>
                </c:pt>
                <c:pt idx="959">
                  <c:v>4.67</c:v>
                </c:pt>
                <c:pt idx="960">
                  <c:v>4.67</c:v>
                </c:pt>
                <c:pt idx="961">
                  <c:v>4.67</c:v>
                </c:pt>
                <c:pt idx="962">
                  <c:v>4.6850000000000005</c:v>
                </c:pt>
                <c:pt idx="963">
                  <c:v>4.7</c:v>
                </c:pt>
                <c:pt idx="964">
                  <c:v>4.71</c:v>
                </c:pt>
                <c:pt idx="965">
                  <c:v>4.78</c:v>
                </c:pt>
                <c:pt idx="966">
                  <c:v>4.83</c:v>
                </c:pt>
                <c:pt idx="967">
                  <c:v>4.84</c:v>
                </c:pt>
                <c:pt idx="968">
                  <c:v>4.8499999999999996</c:v>
                </c:pt>
                <c:pt idx="969">
                  <c:v>4.8499999999999996</c:v>
                </c:pt>
                <c:pt idx="970">
                  <c:v>4.8599999999999985</c:v>
                </c:pt>
                <c:pt idx="971">
                  <c:v>4.88</c:v>
                </c:pt>
                <c:pt idx="972">
                  <c:v>4.9000000000000004</c:v>
                </c:pt>
                <c:pt idx="973">
                  <c:v>4.92</c:v>
                </c:pt>
                <c:pt idx="974">
                  <c:v>4.9400000000000004</c:v>
                </c:pt>
                <c:pt idx="975" formatCode="0.00">
                  <c:v>4.9633333333333409</c:v>
                </c:pt>
                <c:pt idx="976" formatCode="0.00">
                  <c:v>4.9888888888888889</c:v>
                </c:pt>
                <c:pt idx="977">
                  <c:v>5.01</c:v>
                </c:pt>
                <c:pt idx="978">
                  <c:v>5.04</c:v>
                </c:pt>
                <c:pt idx="979">
                  <c:v>5.05</c:v>
                </c:pt>
                <c:pt idx="980">
                  <c:v>5.07</c:v>
                </c:pt>
                <c:pt idx="981">
                  <c:v>5.09</c:v>
                </c:pt>
                <c:pt idx="982">
                  <c:v>5.0999999999999996</c:v>
                </c:pt>
                <c:pt idx="983">
                  <c:v>5.1099999999999985</c:v>
                </c:pt>
                <c:pt idx="984">
                  <c:v>5.13</c:v>
                </c:pt>
                <c:pt idx="985">
                  <c:v>5.13</c:v>
                </c:pt>
                <c:pt idx="986">
                  <c:v>5.1499999999999995</c:v>
                </c:pt>
                <c:pt idx="987">
                  <c:v>5.1599999999999975</c:v>
                </c:pt>
                <c:pt idx="988">
                  <c:v>5.18</c:v>
                </c:pt>
                <c:pt idx="989">
                  <c:v>5.2</c:v>
                </c:pt>
                <c:pt idx="990">
                  <c:v>5.21</c:v>
                </c:pt>
                <c:pt idx="991">
                  <c:v>5.23</c:v>
                </c:pt>
                <c:pt idx="992">
                  <c:v>5.25</c:v>
                </c:pt>
                <c:pt idx="993">
                  <c:v>5.26</c:v>
                </c:pt>
                <c:pt idx="994">
                  <c:v>5.3</c:v>
                </c:pt>
                <c:pt idx="995">
                  <c:v>5.3199999999999985</c:v>
                </c:pt>
                <c:pt idx="996">
                  <c:v>5.3599999999999985</c:v>
                </c:pt>
                <c:pt idx="997">
                  <c:v>5.4</c:v>
                </c:pt>
                <c:pt idx="998">
                  <c:v>5.46</c:v>
                </c:pt>
                <c:pt idx="999">
                  <c:v>5.52</c:v>
                </c:pt>
                <c:pt idx="1000">
                  <c:v>5.58</c:v>
                </c:pt>
                <c:pt idx="1001">
                  <c:v>5.6199999999999966</c:v>
                </c:pt>
                <c:pt idx="1002">
                  <c:v>5.64</c:v>
                </c:pt>
                <c:pt idx="1003">
                  <c:v>5.6549999999999931</c:v>
                </c:pt>
                <c:pt idx="1004">
                  <c:v>5.67</c:v>
                </c:pt>
                <c:pt idx="1005">
                  <c:v>5.68</c:v>
                </c:pt>
                <c:pt idx="1006">
                  <c:v>5.68</c:v>
                </c:pt>
                <c:pt idx="1007">
                  <c:v>5.6599999999999975</c:v>
                </c:pt>
                <c:pt idx="1008">
                  <c:v>5.67</c:v>
                </c:pt>
                <c:pt idx="1009">
                  <c:v>5.6599999999999975</c:v>
                </c:pt>
                <c:pt idx="1010">
                  <c:v>5.6599999999999975</c:v>
                </c:pt>
                <c:pt idx="1011">
                  <c:v>5.64</c:v>
                </c:pt>
                <c:pt idx="1012">
                  <c:v>5.63</c:v>
                </c:pt>
                <c:pt idx="1013">
                  <c:v>5.6199999999999966</c:v>
                </c:pt>
                <c:pt idx="1014">
                  <c:v>5.6199999999999966</c:v>
                </c:pt>
                <c:pt idx="1015">
                  <c:v>5.6</c:v>
                </c:pt>
                <c:pt idx="1016">
                  <c:v>5.6</c:v>
                </c:pt>
                <c:pt idx="1017">
                  <c:v>5.6</c:v>
                </c:pt>
                <c:pt idx="1018">
                  <c:v>5.59</c:v>
                </c:pt>
                <c:pt idx="1019">
                  <c:v>5.58</c:v>
                </c:pt>
                <c:pt idx="1020">
                  <c:v>5.57</c:v>
                </c:pt>
                <c:pt idx="1021">
                  <c:v>5.57</c:v>
                </c:pt>
                <c:pt idx="1022">
                  <c:v>5.56</c:v>
                </c:pt>
                <c:pt idx="1023">
                  <c:v>5.55</c:v>
                </c:pt>
                <c:pt idx="1024">
                  <c:v>5.54</c:v>
                </c:pt>
                <c:pt idx="1025">
                  <c:v>5.53</c:v>
                </c:pt>
                <c:pt idx="1026">
                  <c:v>5.53</c:v>
                </c:pt>
                <c:pt idx="1027">
                  <c:v>5.524999999999995</c:v>
                </c:pt>
                <c:pt idx="1028">
                  <c:v>5.52</c:v>
                </c:pt>
                <c:pt idx="1029">
                  <c:v>5.51</c:v>
                </c:pt>
                <c:pt idx="1030">
                  <c:v>5.51</c:v>
                </c:pt>
                <c:pt idx="1031">
                  <c:v>5.51</c:v>
                </c:pt>
                <c:pt idx="1032">
                  <c:v>5.51</c:v>
                </c:pt>
                <c:pt idx="1033">
                  <c:v>5.5</c:v>
                </c:pt>
                <c:pt idx="1034">
                  <c:v>5.5</c:v>
                </c:pt>
                <c:pt idx="1035">
                  <c:v>5.52</c:v>
                </c:pt>
                <c:pt idx="1036">
                  <c:v>5.53</c:v>
                </c:pt>
                <c:pt idx="1037">
                  <c:v>5.53</c:v>
                </c:pt>
                <c:pt idx="1038">
                  <c:v>5.54</c:v>
                </c:pt>
                <c:pt idx="1039">
                  <c:v>5.54</c:v>
                </c:pt>
                <c:pt idx="1040">
                  <c:v>5.54</c:v>
                </c:pt>
                <c:pt idx="1041">
                  <c:v>5.55</c:v>
                </c:pt>
                <c:pt idx="1042">
                  <c:v>5.56</c:v>
                </c:pt>
                <c:pt idx="1043">
                  <c:v>5.57</c:v>
                </c:pt>
                <c:pt idx="1044">
                  <c:v>5.56</c:v>
                </c:pt>
                <c:pt idx="1045">
                  <c:v>5.56</c:v>
                </c:pt>
                <c:pt idx="1046">
                  <c:v>5.58</c:v>
                </c:pt>
                <c:pt idx="1047">
                  <c:v>5.58</c:v>
                </c:pt>
                <c:pt idx="1048">
                  <c:v>5.59</c:v>
                </c:pt>
                <c:pt idx="1049">
                  <c:v>5.6099999999999985</c:v>
                </c:pt>
                <c:pt idx="1050">
                  <c:v>5.6199999999999966</c:v>
                </c:pt>
                <c:pt idx="1051">
                  <c:v>5.63</c:v>
                </c:pt>
                <c:pt idx="1052">
                  <c:v>5.6499999999999995</c:v>
                </c:pt>
                <c:pt idx="1053">
                  <c:v>5.6599999999999975</c:v>
                </c:pt>
                <c:pt idx="1054">
                  <c:v>5.67</c:v>
                </c:pt>
                <c:pt idx="1055">
                  <c:v>5.6899999999999995</c:v>
                </c:pt>
                <c:pt idx="1056">
                  <c:v>5.72</c:v>
                </c:pt>
                <c:pt idx="1057">
                  <c:v>5.73</c:v>
                </c:pt>
                <c:pt idx="1058">
                  <c:v>5.75</c:v>
                </c:pt>
                <c:pt idx="1059">
                  <c:v>5.79</c:v>
                </c:pt>
                <c:pt idx="1060" formatCode="0.00">
                  <c:v>5.8199999999999985</c:v>
                </c:pt>
                <c:pt idx="1061" formatCode="0.00">
                  <c:v>5.8500000000000005</c:v>
                </c:pt>
                <c:pt idx="1062">
                  <c:v>5.88</c:v>
                </c:pt>
                <c:pt idx="1063">
                  <c:v>5.91</c:v>
                </c:pt>
                <c:pt idx="1064">
                  <c:v>5.9300000000000024</c:v>
                </c:pt>
                <c:pt idx="1065">
                  <c:v>5.96</c:v>
                </c:pt>
                <c:pt idx="1066">
                  <c:v>6</c:v>
                </c:pt>
                <c:pt idx="1067" formatCode="0.00">
                  <c:v>6.0433333333333401</c:v>
                </c:pt>
                <c:pt idx="1068" formatCode="0.00">
                  <c:v>6.0822222222222271</c:v>
                </c:pt>
                <c:pt idx="1069">
                  <c:v>6.13</c:v>
                </c:pt>
                <c:pt idx="1070">
                  <c:v>6.1599999999999975</c:v>
                </c:pt>
                <c:pt idx="1071">
                  <c:v>6.1899999999999995</c:v>
                </c:pt>
                <c:pt idx="1072">
                  <c:v>6.2200000000000006</c:v>
                </c:pt>
                <c:pt idx="1073">
                  <c:v>6.25</c:v>
                </c:pt>
                <c:pt idx="1074">
                  <c:v>6.3199999999999985</c:v>
                </c:pt>
                <c:pt idx="1075">
                  <c:v>6.42</c:v>
                </c:pt>
                <c:pt idx="1076">
                  <c:v>6.44</c:v>
                </c:pt>
                <c:pt idx="1077">
                  <c:v>6.52</c:v>
                </c:pt>
                <c:pt idx="1078">
                  <c:v>6.6</c:v>
                </c:pt>
                <c:pt idx="1079">
                  <c:v>6.68</c:v>
                </c:pt>
                <c:pt idx="1080">
                  <c:v>6.8</c:v>
                </c:pt>
                <c:pt idx="1081">
                  <c:v>6.95</c:v>
                </c:pt>
                <c:pt idx="1082">
                  <c:v>7.06</c:v>
                </c:pt>
                <c:pt idx="1083">
                  <c:v>7.2700000000000014</c:v>
                </c:pt>
                <c:pt idx="1084">
                  <c:v>7.3599999999999985</c:v>
                </c:pt>
                <c:pt idx="1085">
                  <c:v>7.44</c:v>
                </c:pt>
                <c:pt idx="1086">
                  <c:v>7.54</c:v>
                </c:pt>
                <c:pt idx="1087">
                  <c:v>7.6349999999999945</c:v>
                </c:pt>
                <c:pt idx="1088">
                  <c:v>7.73</c:v>
                </c:pt>
                <c:pt idx="1089">
                  <c:v>7.74</c:v>
                </c:pt>
                <c:pt idx="1090">
                  <c:v>7.84</c:v>
                </c:pt>
                <c:pt idx="1091">
                  <c:v>7.92</c:v>
                </c:pt>
                <c:pt idx="1092">
                  <c:v>7.9749999999999996</c:v>
                </c:pt>
                <c:pt idx="1093">
                  <c:v>8.0300000000000011</c:v>
                </c:pt>
                <c:pt idx="1094">
                  <c:v>8.09</c:v>
                </c:pt>
                <c:pt idx="1095">
                  <c:v>8.15</c:v>
                </c:pt>
                <c:pt idx="1096">
                  <c:v>8.15</c:v>
                </c:pt>
                <c:pt idx="1097">
                  <c:v>8.2100000000000009</c:v>
                </c:pt>
                <c:pt idx="1098">
                  <c:v>8.14</c:v>
                </c:pt>
                <c:pt idx="1099">
                  <c:v>8.18</c:v>
                </c:pt>
                <c:pt idx="1100">
                  <c:v>8.16</c:v>
                </c:pt>
                <c:pt idx="1101">
                  <c:v>8.24</c:v>
                </c:pt>
                <c:pt idx="1102">
                  <c:v>8.18</c:v>
                </c:pt>
                <c:pt idx="1103">
                  <c:v>8.15</c:v>
                </c:pt>
                <c:pt idx="1104">
                  <c:v>8.07</c:v>
                </c:pt>
                <c:pt idx="1105">
                  <c:v>8</c:v>
                </c:pt>
                <c:pt idx="1106">
                  <c:v>7.98</c:v>
                </c:pt>
                <c:pt idx="1107">
                  <c:v>7.92</c:v>
                </c:pt>
                <c:pt idx="1108">
                  <c:v>7.89</c:v>
                </c:pt>
                <c:pt idx="1109">
                  <c:v>7.8599999999999985</c:v>
                </c:pt>
                <c:pt idx="1110">
                  <c:v>7.8199999999999985</c:v>
                </c:pt>
                <c:pt idx="1111">
                  <c:v>7.84</c:v>
                </c:pt>
                <c:pt idx="1112">
                  <c:v>7.76</c:v>
                </c:pt>
                <c:pt idx="1113">
                  <c:v>7.74</c:v>
                </c:pt>
                <c:pt idx="1114">
                  <c:v>7.6899999999999995</c:v>
                </c:pt>
                <c:pt idx="1115">
                  <c:v>7.67</c:v>
                </c:pt>
                <c:pt idx="1116">
                  <c:v>7.64</c:v>
                </c:pt>
                <c:pt idx="1117">
                  <c:v>7.57</c:v>
                </c:pt>
                <c:pt idx="1118">
                  <c:v>7.57</c:v>
                </c:pt>
                <c:pt idx="1119">
                  <c:v>7.53</c:v>
                </c:pt>
                <c:pt idx="1120" formatCode="0.00">
                  <c:v>7.5066666666666704</c:v>
                </c:pt>
                <c:pt idx="1121" formatCode="0.00">
                  <c:v>7.4777777777777779</c:v>
                </c:pt>
                <c:pt idx="1122">
                  <c:v>7.46</c:v>
                </c:pt>
                <c:pt idx="1123">
                  <c:v>7.42</c:v>
                </c:pt>
                <c:pt idx="1124">
                  <c:v>7.42</c:v>
                </c:pt>
                <c:pt idx="1125">
                  <c:v>7.37</c:v>
                </c:pt>
                <c:pt idx="1126">
                  <c:v>7.34</c:v>
                </c:pt>
                <c:pt idx="1127">
                  <c:v>7.38</c:v>
                </c:pt>
                <c:pt idx="1128">
                  <c:v>7.3599999999999985</c:v>
                </c:pt>
                <c:pt idx="1129">
                  <c:v>7.26</c:v>
                </c:pt>
                <c:pt idx="1130">
                  <c:v>7.2700000000000014</c:v>
                </c:pt>
                <c:pt idx="1131">
                  <c:v>7.26</c:v>
                </c:pt>
                <c:pt idx="1132">
                  <c:v>7.25</c:v>
                </c:pt>
                <c:pt idx="1133">
                  <c:v>7.24</c:v>
                </c:pt>
                <c:pt idx="1134">
                  <c:v>7.2</c:v>
                </c:pt>
                <c:pt idx="1135">
                  <c:v>7.2</c:v>
                </c:pt>
                <c:pt idx="1136">
                  <c:v>7.24</c:v>
                </c:pt>
                <c:pt idx="1137">
                  <c:v>7.21</c:v>
                </c:pt>
                <c:pt idx="1138">
                  <c:v>7.18</c:v>
                </c:pt>
                <c:pt idx="1139">
                  <c:v>7.17</c:v>
                </c:pt>
                <c:pt idx="1140">
                  <c:v>7.1499999999999995</c:v>
                </c:pt>
                <c:pt idx="1141">
                  <c:v>7.1099999999999985</c:v>
                </c:pt>
                <c:pt idx="1142">
                  <c:v>7.1199999999999966</c:v>
                </c:pt>
                <c:pt idx="1143">
                  <c:v>7.1</c:v>
                </c:pt>
                <c:pt idx="1144">
                  <c:v>7.09</c:v>
                </c:pt>
                <c:pt idx="1145">
                  <c:v>7.08</c:v>
                </c:pt>
                <c:pt idx="1146">
                  <c:v>7.07</c:v>
                </c:pt>
                <c:pt idx="1147">
                  <c:v>7.06</c:v>
                </c:pt>
                <c:pt idx="1148">
                  <c:v>7.06</c:v>
                </c:pt>
                <c:pt idx="1149">
                  <c:v>7.05</c:v>
                </c:pt>
                <c:pt idx="1150">
                  <c:v>7</c:v>
                </c:pt>
                <c:pt idx="1151">
                  <c:v>7.01</c:v>
                </c:pt>
                <c:pt idx="1152">
                  <c:v>6.98</c:v>
                </c:pt>
                <c:pt idx="1153">
                  <c:v>6.9950000000000001</c:v>
                </c:pt>
                <c:pt idx="1154">
                  <c:v>7.01</c:v>
                </c:pt>
                <c:pt idx="1155">
                  <c:v>7.02</c:v>
                </c:pt>
                <c:pt idx="1156">
                  <c:v>7.04</c:v>
                </c:pt>
                <c:pt idx="1157">
                  <c:v>7.0600000000000005</c:v>
                </c:pt>
                <c:pt idx="1158">
                  <c:v>7.08</c:v>
                </c:pt>
                <c:pt idx="1159">
                  <c:v>7.09</c:v>
                </c:pt>
                <c:pt idx="1160">
                  <c:v>7.1499999999999995</c:v>
                </c:pt>
                <c:pt idx="1161">
                  <c:v>7.18</c:v>
                </c:pt>
                <c:pt idx="1162">
                  <c:v>7.21</c:v>
                </c:pt>
                <c:pt idx="1163">
                  <c:v>7.26</c:v>
                </c:pt>
                <c:pt idx="1164">
                  <c:v>7.3599999999999985</c:v>
                </c:pt>
                <c:pt idx="1165">
                  <c:v>7.44</c:v>
                </c:pt>
                <c:pt idx="1166">
                  <c:v>7.52</c:v>
                </c:pt>
                <c:pt idx="1167">
                  <c:v>7.6199999999999966</c:v>
                </c:pt>
                <c:pt idx="1168">
                  <c:v>7.7</c:v>
                </c:pt>
                <c:pt idx="1169">
                  <c:v>7.84</c:v>
                </c:pt>
                <c:pt idx="1170">
                  <c:v>7.9700000000000024</c:v>
                </c:pt>
                <c:pt idx="1171">
                  <c:v>8.07</c:v>
                </c:pt>
                <c:pt idx="1172">
                  <c:v>8.17</c:v>
                </c:pt>
                <c:pt idx="1173">
                  <c:v>8.3000000000000007</c:v>
                </c:pt>
                <c:pt idx="1174">
                  <c:v>8.4600000000000026</c:v>
                </c:pt>
                <c:pt idx="1175">
                  <c:v>8.66</c:v>
                </c:pt>
                <c:pt idx="1176">
                  <c:v>8.9</c:v>
                </c:pt>
                <c:pt idx="1177">
                  <c:v>9.14</c:v>
                </c:pt>
                <c:pt idx="1178">
                  <c:v>9.4700000000000006</c:v>
                </c:pt>
                <c:pt idx="1179">
                  <c:v>9.8250000000000028</c:v>
                </c:pt>
                <c:pt idx="1180">
                  <c:v>10.18</c:v>
                </c:pt>
                <c:pt idx="1181">
                  <c:v>10.56</c:v>
                </c:pt>
                <c:pt idx="1182">
                  <c:v>10.82</c:v>
                </c:pt>
                <c:pt idx="1183">
                  <c:v>11.26</c:v>
                </c:pt>
                <c:pt idx="1184">
                  <c:v>11.6</c:v>
                </c:pt>
                <c:pt idx="1185">
                  <c:v>11.85000000000001</c:v>
                </c:pt>
                <c:pt idx="1186">
                  <c:v>12.1</c:v>
                </c:pt>
                <c:pt idx="1187">
                  <c:v>12.17</c:v>
                </c:pt>
                <c:pt idx="1188">
                  <c:v>12.62</c:v>
                </c:pt>
                <c:pt idx="1189">
                  <c:v>13.05</c:v>
                </c:pt>
                <c:pt idx="1190">
                  <c:v>13.25</c:v>
                </c:pt>
                <c:pt idx="1191">
                  <c:v>13.51</c:v>
                </c:pt>
                <c:pt idx="1192">
                  <c:v>13.82</c:v>
                </c:pt>
                <c:pt idx="1193">
                  <c:v>13.98</c:v>
                </c:pt>
                <c:pt idx="1194">
                  <c:v>14.26</c:v>
                </c:pt>
                <c:pt idx="1195">
                  <c:v>14.82</c:v>
                </c:pt>
                <c:pt idx="1196">
                  <c:v>14.945</c:v>
                </c:pt>
                <c:pt idx="1197">
                  <c:v>15.07</c:v>
                </c:pt>
                <c:pt idx="1198">
                  <c:v>15.48</c:v>
                </c:pt>
                <c:pt idx="1199">
                  <c:v>15.89</c:v>
                </c:pt>
                <c:pt idx="1200">
                  <c:v>15.56</c:v>
                </c:pt>
                <c:pt idx="1201">
                  <c:v>15.9</c:v>
                </c:pt>
                <c:pt idx="1202">
                  <c:v>16.239999999999988</c:v>
                </c:pt>
                <c:pt idx="1203">
                  <c:v>16.03</c:v>
                </c:pt>
                <c:pt idx="1204">
                  <c:v>16.600000000000001</c:v>
                </c:pt>
                <c:pt idx="1205">
                  <c:v>17.07</c:v>
                </c:pt>
                <c:pt idx="1206">
                  <c:v>16.809999999999999</c:v>
                </c:pt>
                <c:pt idx="1207">
                  <c:v>16.52</c:v>
                </c:pt>
                <c:pt idx="1208">
                  <c:v>16.34</c:v>
                </c:pt>
                <c:pt idx="1209">
                  <c:v>16.224999999999987</c:v>
                </c:pt>
                <c:pt idx="1210">
                  <c:v>16.110000000000021</c:v>
                </c:pt>
                <c:pt idx="1211">
                  <c:v>16.479999999999986</c:v>
                </c:pt>
                <c:pt idx="1212">
                  <c:v>16.164999999999999</c:v>
                </c:pt>
                <c:pt idx="1213">
                  <c:v>15.85000000000001</c:v>
                </c:pt>
                <c:pt idx="1214">
                  <c:v>15.81</c:v>
                </c:pt>
                <c:pt idx="1215">
                  <c:v>15.5</c:v>
                </c:pt>
                <c:pt idx="1216">
                  <c:v>15.41</c:v>
                </c:pt>
                <c:pt idx="1217">
                  <c:v>14.89</c:v>
                </c:pt>
                <c:pt idx="1218">
                  <c:v>14.58</c:v>
                </c:pt>
                <c:pt idx="1219">
                  <c:v>14.565000000000012</c:v>
                </c:pt>
                <c:pt idx="1220">
                  <c:v>14.55</c:v>
                </c:pt>
                <c:pt idx="1221">
                  <c:v>14.04</c:v>
                </c:pt>
                <c:pt idx="1222">
                  <c:v>13.79</c:v>
                </c:pt>
                <c:pt idx="1223">
                  <c:v>13.73</c:v>
                </c:pt>
                <c:pt idx="1224">
                  <c:v>13.450000000000006</c:v>
                </c:pt>
                <c:pt idx="1225">
                  <c:v>13.35000000000001</c:v>
                </c:pt>
                <c:pt idx="1226">
                  <c:v>13.24</c:v>
                </c:pt>
                <c:pt idx="1227">
                  <c:v>13.06</c:v>
                </c:pt>
                <c:pt idx="1228">
                  <c:v>12.88</c:v>
                </c:pt>
                <c:pt idx="1229">
                  <c:v>12.62</c:v>
                </c:pt>
                <c:pt idx="1230">
                  <c:v>12.32</c:v>
                </c:pt>
                <c:pt idx="1231">
                  <c:v>12.19</c:v>
                </c:pt>
                <c:pt idx="1232">
                  <c:v>12.2</c:v>
                </c:pt>
                <c:pt idx="1233">
                  <c:v>12</c:v>
                </c:pt>
                <c:pt idx="1234">
                  <c:v>11.98</c:v>
                </c:pt>
                <c:pt idx="1235">
                  <c:v>11.81</c:v>
                </c:pt>
                <c:pt idx="1236">
                  <c:v>11.65</c:v>
                </c:pt>
                <c:pt idx="1237">
                  <c:v>11.8</c:v>
                </c:pt>
                <c:pt idx="1238">
                  <c:v>11.51</c:v>
                </c:pt>
                <c:pt idx="1239">
                  <c:v>11.43</c:v>
                </c:pt>
                <c:pt idx="1240">
                  <c:v>11.4</c:v>
                </c:pt>
                <c:pt idx="1241">
                  <c:v>11.21</c:v>
                </c:pt>
                <c:pt idx="1242">
                  <c:v>11.09</c:v>
                </c:pt>
                <c:pt idx="1243">
                  <c:v>11.12</c:v>
                </c:pt>
                <c:pt idx="1244">
                  <c:v>10.92</c:v>
                </c:pt>
                <c:pt idx="1245">
                  <c:v>10.89</c:v>
                </c:pt>
                <c:pt idx="1246">
                  <c:v>10.78</c:v>
                </c:pt>
                <c:pt idx="1247">
                  <c:v>10.6</c:v>
                </c:pt>
                <c:pt idx="1248">
                  <c:v>10.73</c:v>
                </c:pt>
                <c:pt idx="1249">
                  <c:v>10.47</c:v>
                </c:pt>
                <c:pt idx="1250">
                  <c:v>10.4</c:v>
                </c:pt>
                <c:pt idx="1251">
                  <c:v>10.42</c:v>
                </c:pt>
                <c:pt idx="1252">
                  <c:v>10.36000000000001</c:v>
                </c:pt>
                <c:pt idx="1253">
                  <c:v>10.25</c:v>
                </c:pt>
                <c:pt idx="1254">
                  <c:v>10.17</c:v>
                </c:pt>
                <c:pt idx="1255">
                  <c:v>10.11</c:v>
                </c:pt>
                <c:pt idx="1256">
                  <c:v>9.9600000000000026</c:v>
                </c:pt>
                <c:pt idx="1257">
                  <c:v>9.92</c:v>
                </c:pt>
                <c:pt idx="1258">
                  <c:v>9.81</c:v>
                </c:pt>
                <c:pt idx="1259">
                  <c:v>9.93</c:v>
                </c:pt>
                <c:pt idx="1260">
                  <c:v>9.82</c:v>
                </c:pt>
                <c:pt idx="1261">
                  <c:v>9.9</c:v>
                </c:pt>
                <c:pt idx="1262">
                  <c:v>9.9500000000000028</c:v>
                </c:pt>
                <c:pt idx="1263">
                  <c:v>9.84</c:v>
                </c:pt>
                <c:pt idx="1264">
                  <c:v>9.9</c:v>
                </c:pt>
                <c:pt idx="1265">
                  <c:v>9.93</c:v>
                </c:pt>
                <c:pt idx="1266">
                  <c:v>9.8500000000000068</c:v>
                </c:pt>
                <c:pt idx="1267">
                  <c:v>9.82</c:v>
                </c:pt>
                <c:pt idx="1268">
                  <c:v>9.8000000000000007</c:v>
                </c:pt>
                <c:pt idx="1269">
                  <c:v>9.83</c:v>
                </c:pt>
                <c:pt idx="1270">
                  <c:v>9.8000000000000007</c:v>
                </c:pt>
                <c:pt idx="1271">
                  <c:v>9.89</c:v>
                </c:pt>
                <c:pt idx="1272">
                  <c:v>9.9</c:v>
                </c:pt>
                <c:pt idx="1273">
                  <c:v>10.030000000000001</c:v>
                </c:pt>
                <c:pt idx="1274">
                  <c:v>9.9700000000000006</c:v>
                </c:pt>
                <c:pt idx="1275">
                  <c:v>10</c:v>
                </c:pt>
                <c:pt idx="1276">
                  <c:v>10.01</c:v>
                </c:pt>
                <c:pt idx="1277">
                  <c:v>10.050000000000002</c:v>
                </c:pt>
                <c:pt idx="1278">
                  <c:v>10.16</c:v>
                </c:pt>
                <c:pt idx="1279">
                  <c:v>10.210000000000001</c:v>
                </c:pt>
                <c:pt idx="1280">
                  <c:v>10.43</c:v>
                </c:pt>
                <c:pt idx="1281">
                  <c:v>10.5</c:v>
                </c:pt>
                <c:pt idx="1282">
                  <c:v>10.74</c:v>
                </c:pt>
                <c:pt idx="1283">
                  <c:v>10.84</c:v>
                </c:pt>
                <c:pt idx="1284">
                  <c:v>11.25</c:v>
                </c:pt>
                <c:pt idx="1285">
                  <c:v>11.22</c:v>
                </c:pt>
                <c:pt idx="1286">
                  <c:v>11.445</c:v>
                </c:pt>
                <c:pt idx="1287">
                  <c:v>11.67</c:v>
                </c:pt>
                <c:pt idx="1288">
                  <c:v>11.77</c:v>
                </c:pt>
                <c:pt idx="1289">
                  <c:v>11.950000000000006</c:v>
                </c:pt>
                <c:pt idx="1290">
                  <c:v>11.91</c:v>
                </c:pt>
                <c:pt idx="1291">
                  <c:v>12.18</c:v>
                </c:pt>
                <c:pt idx="1292">
                  <c:v>12.17</c:v>
                </c:pt>
                <c:pt idx="1293">
                  <c:v>12.03</c:v>
                </c:pt>
                <c:pt idx="1294">
                  <c:v>11.91</c:v>
                </c:pt>
                <c:pt idx="1295">
                  <c:v>11.69</c:v>
                </c:pt>
                <c:pt idx="1296">
                  <c:v>11.7</c:v>
                </c:pt>
                <c:pt idx="1297">
                  <c:v>11.450000000000006</c:v>
                </c:pt>
                <c:pt idx="1298">
                  <c:v>11.32</c:v>
                </c:pt>
                <c:pt idx="1299">
                  <c:v>11.31</c:v>
                </c:pt>
                <c:pt idx="1300">
                  <c:v>11.22</c:v>
                </c:pt>
                <c:pt idx="1301">
                  <c:v>11.17</c:v>
                </c:pt>
                <c:pt idx="1302">
                  <c:v>11.04</c:v>
                </c:pt>
                <c:pt idx="1303">
                  <c:v>10.91</c:v>
                </c:pt>
                <c:pt idx="1304">
                  <c:v>10.77</c:v>
                </c:pt>
                <c:pt idx="1305">
                  <c:v>10.78</c:v>
                </c:pt>
                <c:pt idx="1306">
                  <c:v>10.66</c:v>
                </c:pt>
                <c:pt idx="1307">
                  <c:v>10.51</c:v>
                </c:pt>
                <c:pt idx="1308">
                  <c:v>10.43</c:v>
                </c:pt>
                <c:pt idx="1309">
                  <c:v>10.4</c:v>
                </c:pt>
                <c:pt idx="1310">
                  <c:v>10.34</c:v>
                </c:pt>
                <c:pt idx="1311">
                  <c:v>10.35000000000001</c:v>
                </c:pt>
                <c:pt idx="1312">
                  <c:v>10.1</c:v>
                </c:pt>
                <c:pt idx="1313">
                  <c:v>10.1</c:v>
                </c:pt>
                <c:pt idx="1314">
                  <c:v>10.06</c:v>
                </c:pt>
                <c:pt idx="1315">
                  <c:v>10.07</c:v>
                </c:pt>
                <c:pt idx="1316">
                  <c:v>9.8800000000000008</c:v>
                </c:pt>
                <c:pt idx="1317">
                  <c:v>9.9</c:v>
                </c:pt>
                <c:pt idx="1318">
                  <c:v>9.7900000000000009</c:v>
                </c:pt>
                <c:pt idx="1319">
                  <c:v>9.84</c:v>
                </c:pt>
                <c:pt idx="1320">
                  <c:v>9.7200000000000006</c:v>
                </c:pt>
                <c:pt idx="1321">
                  <c:v>9.58</c:v>
                </c:pt>
                <c:pt idx="1322">
                  <c:v>9.61</c:v>
                </c:pt>
                <c:pt idx="1323">
                  <c:v>9.58</c:v>
                </c:pt>
                <c:pt idx="1324">
                  <c:v>9.48</c:v>
                </c:pt>
                <c:pt idx="1325">
                  <c:v>9.3700000000000028</c:v>
                </c:pt>
                <c:pt idx="1326">
                  <c:v>9.5</c:v>
                </c:pt>
                <c:pt idx="1327">
                  <c:v>9.3600000000000048</c:v>
                </c:pt>
                <c:pt idx="1328">
                  <c:v>9.31</c:v>
                </c:pt>
                <c:pt idx="1329">
                  <c:v>9.31</c:v>
                </c:pt>
                <c:pt idx="1330">
                  <c:v>9.24</c:v>
                </c:pt>
                <c:pt idx="1331">
                  <c:v>9.2200000000000006</c:v>
                </c:pt>
                <c:pt idx="1332">
                  <c:v>9.07</c:v>
                </c:pt>
                <c:pt idx="1333">
                  <c:v>9.15</c:v>
                </c:pt>
                <c:pt idx="1334">
                  <c:v>9.120000000000001</c:v>
                </c:pt>
                <c:pt idx="1335">
                  <c:v>8.98</c:v>
                </c:pt>
                <c:pt idx="1336">
                  <c:v>8.98</c:v>
                </c:pt>
                <c:pt idx="1337">
                  <c:v>8.9</c:v>
                </c:pt>
                <c:pt idx="1338">
                  <c:v>8.9700000000000006</c:v>
                </c:pt>
                <c:pt idx="1339">
                  <c:v>8.82</c:v>
                </c:pt>
                <c:pt idx="1340">
                  <c:v>8.8600000000000048</c:v>
                </c:pt>
                <c:pt idx="1341">
                  <c:v>8.7900000000000009</c:v>
                </c:pt>
                <c:pt idx="1342">
                  <c:v>8.73</c:v>
                </c:pt>
                <c:pt idx="1343">
                  <c:v>8.7000000000000011</c:v>
                </c:pt>
                <c:pt idx="1344">
                  <c:v>8.69</c:v>
                </c:pt>
                <c:pt idx="1345">
                  <c:v>8.67</c:v>
                </c:pt>
                <c:pt idx="1346">
                  <c:v>8.5500000000000007</c:v>
                </c:pt>
                <c:pt idx="1347">
                  <c:v>8.56</c:v>
                </c:pt>
                <c:pt idx="1348">
                  <c:v>8.4500000000000028</c:v>
                </c:pt>
                <c:pt idx="1349">
                  <c:v>8.5300000000000011</c:v>
                </c:pt>
                <c:pt idx="1350">
                  <c:v>8.43</c:v>
                </c:pt>
                <c:pt idx="1351">
                  <c:v>8.42</c:v>
                </c:pt>
                <c:pt idx="1352">
                  <c:v>8.4</c:v>
                </c:pt>
                <c:pt idx="1353">
                  <c:v>8.3500000000000068</c:v>
                </c:pt>
                <c:pt idx="1354">
                  <c:v>8.32</c:v>
                </c:pt>
                <c:pt idx="1355">
                  <c:v>8.32</c:v>
                </c:pt>
                <c:pt idx="1356">
                  <c:v>8.25</c:v>
                </c:pt>
                <c:pt idx="1357">
                  <c:v>8.3000000000000007</c:v>
                </c:pt>
                <c:pt idx="1358">
                  <c:v>8.18</c:v>
                </c:pt>
                <c:pt idx="1359">
                  <c:v>8.17</c:v>
                </c:pt>
                <c:pt idx="1360">
                  <c:v>8.1</c:v>
                </c:pt>
                <c:pt idx="1361">
                  <c:v>8.07</c:v>
                </c:pt>
                <c:pt idx="1362">
                  <c:v>8.120000000000001</c:v>
                </c:pt>
                <c:pt idx="1363">
                  <c:v>7.99</c:v>
                </c:pt>
                <c:pt idx="1364">
                  <c:v>8.0500000000000007</c:v>
                </c:pt>
                <c:pt idx="1365">
                  <c:v>8.02</c:v>
                </c:pt>
                <c:pt idx="1366">
                  <c:v>7.98</c:v>
                </c:pt>
                <c:pt idx="1367">
                  <c:v>7.9700000000000024</c:v>
                </c:pt>
                <c:pt idx="1368">
                  <c:v>7.95</c:v>
                </c:pt>
                <c:pt idx="1369">
                  <c:v>7.94</c:v>
                </c:pt>
                <c:pt idx="1370">
                  <c:v>7.92</c:v>
                </c:pt>
                <c:pt idx="1371">
                  <c:v>7.85</c:v>
                </c:pt>
                <c:pt idx="1372">
                  <c:v>7.8599999999999985</c:v>
                </c:pt>
                <c:pt idx="1373">
                  <c:v>7.87</c:v>
                </c:pt>
                <c:pt idx="1374">
                  <c:v>7.7700000000000014</c:v>
                </c:pt>
                <c:pt idx="1375">
                  <c:v>7.73</c:v>
                </c:pt>
                <c:pt idx="1376">
                  <c:v>7.76</c:v>
                </c:pt>
                <c:pt idx="1377">
                  <c:v>7.73</c:v>
                </c:pt>
                <c:pt idx="1378">
                  <c:v>7.74</c:v>
                </c:pt>
                <c:pt idx="1379">
                  <c:v>7.7</c:v>
                </c:pt>
                <c:pt idx="1380">
                  <c:v>7.6499999999999995</c:v>
                </c:pt>
                <c:pt idx="1381">
                  <c:v>7.64</c:v>
                </c:pt>
                <c:pt idx="1382">
                  <c:v>7.6599999999999975</c:v>
                </c:pt>
                <c:pt idx="1383">
                  <c:v>7.6499999999999995</c:v>
                </c:pt>
                <c:pt idx="1384">
                  <c:v>7.59</c:v>
                </c:pt>
                <c:pt idx="1385">
                  <c:v>7.58</c:v>
                </c:pt>
                <c:pt idx="1386">
                  <c:v>7.54</c:v>
                </c:pt>
                <c:pt idx="1387">
                  <c:v>7.53</c:v>
                </c:pt>
                <c:pt idx="1388">
                  <c:v>7.53</c:v>
                </c:pt>
                <c:pt idx="1389">
                  <c:v>7.48</c:v>
                </c:pt>
                <c:pt idx="1390">
                  <c:v>7.44</c:v>
                </c:pt>
                <c:pt idx="1391">
                  <c:v>7.46</c:v>
                </c:pt>
                <c:pt idx="1392">
                  <c:v>7.45</c:v>
                </c:pt>
                <c:pt idx="1393">
                  <c:v>7.41</c:v>
                </c:pt>
                <c:pt idx="1394">
                  <c:v>7.42</c:v>
                </c:pt>
                <c:pt idx="1395">
                  <c:v>7.3599999999999985</c:v>
                </c:pt>
                <c:pt idx="1396">
                  <c:v>7.37</c:v>
                </c:pt>
                <c:pt idx="1397">
                  <c:v>7.34</c:v>
                </c:pt>
                <c:pt idx="1398">
                  <c:v>7.3599999999999985</c:v>
                </c:pt>
                <c:pt idx="1399">
                  <c:v>7.3199999999999985</c:v>
                </c:pt>
                <c:pt idx="1400">
                  <c:v>7.25</c:v>
                </c:pt>
                <c:pt idx="1401">
                  <c:v>7.25</c:v>
                </c:pt>
                <c:pt idx="1402">
                  <c:v>7.24</c:v>
                </c:pt>
                <c:pt idx="1403">
                  <c:v>7.26</c:v>
                </c:pt>
                <c:pt idx="1404">
                  <c:v>7.22</c:v>
                </c:pt>
                <c:pt idx="1405">
                  <c:v>7.1899999999999995</c:v>
                </c:pt>
                <c:pt idx="1406">
                  <c:v>7.1499999999999995</c:v>
                </c:pt>
                <c:pt idx="1407">
                  <c:v>7.2</c:v>
                </c:pt>
                <c:pt idx="1408">
                  <c:v>7.1099999999999985</c:v>
                </c:pt>
                <c:pt idx="1409">
                  <c:v>7.1</c:v>
                </c:pt>
                <c:pt idx="1410">
                  <c:v>7.1099999999999985</c:v>
                </c:pt>
                <c:pt idx="1411">
                  <c:v>7.04</c:v>
                </c:pt>
                <c:pt idx="1412">
                  <c:v>7.02</c:v>
                </c:pt>
                <c:pt idx="1413">
                  <c:v>7.04</c:v>
                </c:pt>
                <c:pt idx="1414">
                  <c:v>7.01</c:v>
                </c:pt>
                <c:pt idx="1415">
                  <c:v>7</c:v>
                </c:pt>
                <c:pt idx="1416">
                  <c:v>6.9700000000000024</c:v>
                </c:pt>
                <c:pt idx="1417">
                  <c:v>6.96</c:v>
                </c:pt>
                <c:pt idx="1418">
                  <c:v>7.02</c:v>
                </c:pt>
                <c:pt idx="1419">
                  <c:v>6.91</c:v>
                </c:pt>
                <c:pt idx="1420">
                  <c:v>6.91</c:v>
                </c:pt>
                <c:pt idx="1421">
                  <c:v>6.88</c:v>
                </c:pt>
                <c:pt idx="1422">
                  <c:v>6.87</c:v>
                </c:pt>
                <c:pt idx="1423">
                  <c:v>6.85</c:v>
                </c:pt>
                <c:pt idx="1424">
                  <c:v>6.88</c:v>
                </c:pt>
                <c:pt idx="1425">
                  <c:v>6.81</c:v>
                </c:pt>
                <c:pt idx="1426">
                  <c:v>6.8199999999999985</c:v>
                </c:pt>
                <c:pt idx="1427">
                  <c:v>6.81</c:v>
                </c:pt>
                <c:pt idx="1428">
                  <c:v>6.78</c:v>
                </c:pt>
                <c:pt idx="1429">
                  <c:v>6.72</c:v>
                </c:pt>
                <c:pt idx="1430">
                  <c:v>6.76</c:v>
                </c:pt>
                <c:pt idx="1431">
                  <c:v>6.74</c:v>
                </c:pt>
                <c:pt idx="1432">
                  <c:v>6.76</c:v>
                </c:pt>
                <c:pt idx="1433">
                  <c:v>6.6899999999999995</c:v>
                </c:pt>
                <c:pt idx="1434">
                  <c:v>6.6899999999999995</c:v>
                </c:pt>
                <c:pt idx="1435">
                  <c:v>6.6499999999999995</c:v>
                </c:pt>
                <c:pt idx="1436">
                  <c:v>6.6599999999999975</c:v>
                </c:pt>
                <c:pt idx="1437">
                  <c:v>6.64</c:v>
                </c:pt>
                <c:pt idx="1438">
                  <c:v>6.64</c:v>
                </c:pt>
                <c:pt idx="1439">
                  <c:v>6.63</c:v>
                </c:pt>
                <c:pt idx="1440">
                  <c:v>6.6099999999999985</c:v>
                </c:pt>
                <c:pt idx="1441">
                  <c:v>6.59</c:v>
                </c:pt>
                <c:pt idx="1442">
                  <c:v>6.6099999999999985</c:v>
                </c:pt>
                <c:pt idx="1443">
                  <c:v>6.58</c:v>
                </c:pt>
                <c:pt idx="1444">
                  <c:v>6.56</c:v>
                </c:pt>
                <c:pt idx="1445">
                  <c:v>6.53</c:v>
                </c:pt>
                <c:pt idx="1446">
                  <c:v>6.54</c:v>
                </c:pt>
                <c:pt idx="1447">
                  <c:v>6.53</c:v>
                </c:pt>
                <c:pt idx="1448">
                  <c:v>6.52</c:v>
                </c:pt>
                <c:pt idx="1449">
                  <c:v>6.5</c:v>
                </c:pt>
                <c:pt idx="1450">
                  <c:v>6.49</c:v>
                </c:pt>
                <c:pt idx="1451">
                  <c:v>6.5</c:v>
                </c:pt>
                <c:pt idx="1452">
                  <c:v>6.5</c:v>
                </c:pt>
                <c:pt idx="1453">
                  <c:v>6.4700000000000024</c:v>
                </c:pt>
                <c:pt idx="1454">
                  <c:v>6.4700000000000024</c:v>
                </c:pt>
                <c:pt idx="1455">
                  <c:v>6.4300000000000024</c:v>
                </c:pt>
                <c:pt idx="1456">
                  <c:v>6.42</c:v>
                </c:pt>
                <c:pt idx="1457">
                  <c:v>6.4300000000000024</c:v>
                </c:pt>
                <c:pt idx="1458">
                  <c:v>6.4</c:v>
                </c:pt>
                <c:pt idx="1459">
                  <c:v>6.4</c:v>
                </c:pt>
                <c:pt idx="1460">
                  <c:v>6.41</c:v>
                </c:pt>
                <c:pt idx="1461">
                  <c:v>6.38</c:v>
                </c:pt>
                <c:pt idx="1462">
                  <c:v>6.37</c:v>
                </c:pt>
                <c:pt idx="1463">
                  <c:v>6.37</c:v>
                </c:pt>
                <c:pt idx="1464">
                  <c:v>6.34</c:v>
                </c:pt>
                <c:pt idx="1465">
                  <c:v>6.35</c:v>
                </c:pt>
                <c:pt idx="1466">
                  <c:v>6.33</c:v>
                </c:pt>
                <c:pt idx="1467">
                  <c:v>6.33</c:v>
                </c:pt>
                <c:pt idx="1468">
                  <c:v>6.33</c:v>
                </c:pt>
                <c:pt idx="1469">
                  <c:v>6.3199999999999985</c:v>
                </c:pt>
                <c:pt idx="1470">
                  <c:v>6.3199999999999985</c:v>
                </c:pt>
                <c:pt idx="1471">
                  <c:v>6.29</c:v>
                </c:pt>
                <c:pt idx="1472">
                  <c:v>6.29</c:v>
                </c:pt>
                <c:pt idx="1473">
                  <c:v>6.28</c:v>
                </c:pt>
                <c:pt idx="1474">
                  <c:v>6.2700000000000014</c:v>
                </c:pt>
                <c:pt idx="1475">
                  <c:v>6.26</c:v>
                </c:pt>
                <c:pt idx="1476">
                  <c:v>6.26</c:v>
                </c:pt>
                <c:pt idx="1477">
                  <c:v>6.26</c:v>
                </c:pt>
                <c:pt idx="1478">
                  <c:v>6.23</c:v>
                </c:pt>
                <c:pt idx="1479">
                  <c:v>6.25</c:v>
                </c:pt>
                <c:pt idx="1480">
                  <c:v>6.22</c:v>
                </c:pt>
                <c:pt idx="1481">
                  <c:v>6.21</c:v>
                </c:pt>
                <c:pt idx="1482">
                  <c:v>6.21</c:v>
                </c:pt>
                <c:pt idx="1483">
                  <c:v>6.17</c:v>
                </c:pt>
                <c:pt idx="1484">
                  <c:v>6.18</c:v>
                </c:pt>
                <c:pt idx="1485">
                  <c:v>6.1899999999999995</c:v>
                </c:pt>
                <c:pt idx="1486">
                  <c:v>6.1499999999999995</c:v>
                </c:pt>
                <c:pt idx="1487">
                  <c:v>6.1499999999999995</c:v>
                </c:pt>
                <c:pt idx="1488">
                  <c:v>6.1599999999999975</c:v>
                </c:pt>
                <c:pt idx="1489">
                  <c:v>6.14</c:v>
                </c:pt>
                <c:pt idx="1490">
                  <c:v>6.14</c:v>
                </c:pt>
                <c:pt idx="1491">
                  <c:v>6.14</c:v>
                </c:pt>
                <c:pt idx="1492">
                  <c:v>6.1199999999999966</c:v>
                </c:pt>
                <c:pt idx="1493">
                  <c:v>6.1199999999999966</c:v>
                </c:pt>
                <c:pt idx="1494">
                  <c:v>6.1199999999999966</c:v>
                </c:pt>
                <c:pt idx="1495">
                  <c:v>6.1</c:v>
                </c:pt>
                <c:pt idx="1496">
                  <c:v>6.08</c:v>
                </c:pt>
                <c:pt idx="1497">
                  <c:v>6.08</c:v>
                </c:pt>
                <c:pt idx="1498">
                  <c:v>6.08</c:v>
                </c:pt>
                <c:pt idx="1499">
                  <c:v>6.07</c:v>
                </c:pt>
                <c:pt idx="1500">
                  <c:v>6.08</c:v>
                </c:pt>
                <c:pt idx="1501">
                  <c:v>6.05</c:v>
                </c:pt>
                <c:pt idx="1502">
                  <c:v>6.03</c:v>
                </c:pt>
                <c:pt idx="1503">
                  <c:v>6.03</c:v>
                </c:pt>
                <c:pt idx="1504">
                  <c:v>6.02</c:v>
                </c:pt>
                <c:pt idx="1505">
                  <c:v>6.02</c:v>
                </c:pt>
                <c:pt idx="1506">
                  <c:v>6.01</c:v>
                </c:pt>
                <c:pt idx="1507">
                  <c:v>6.02</c:v>
                </c:pt>
                <c:pt idx="1508">
                  <c:v>6</c:v>
                </c:pt>
                <c:pt idx="1509">
                  <c:v>5.99</c:v>
                </c:pt>
                <c:pt idx="1510">
                  <c:v>6</c:v>
                </c:pt>
                <c:pt idx="1511">
                  <c:v>5.96</c:v>
                </c:pt>
                <c:pt idx="1512">
                  <c:v>5.95</c:v>
                </c:pt>
                <c:pt idx="1513">
                  <c:v>5.95</c:v>
                </c:pt>
                <c:pt idx="1514">
                  <c:v>5.95</c:v>
                </c:pt>
                <c:pt idx="1515">
                  <c:v>5.95</c:v>
                </c:pt>
                <c:pt idx="1516">
                  <c:v>5.9300000000000024</c:v>
                </c:pt>
                <c:pt idx="1517">
                  <c:v>5.9300000000000024</c:v>
                </c:pt>
                <c:pt idx="1518">
                  <c:v>5.94</c:v>
                </c:pt>
                <c:pt idx="1519">
                  <c:v>5.91</c:v>
                </c:pt>
                <c:pt idx="1520">
                  <c:v>5.91</c:v>
                </c:pt>
                <c:pt idx="1521">
                  <c:v>5.9</c:v>
                </c:pt>
                <c:pt idx="1522">
                  <c:v>5.89</c:v>
                </c:pt>
                <c:pt idx="1523">
                  <c:v>5.89</c:v>
                </c:pt>
                <c:pt idx="1524">
                  <c:v>5.87</c:v>
                </c:pt>
                <c:pt idx="1525">
                  <c:v>5.8599999999999985</c:v>
                </c:pt>
                <c:pt idx="1526">
                  <c:v>5.87</c:v>
                </c:pt>
                <c:pt idx="1527">
                  <c:v>5.8599999999999985</c:v>
                </c:pt>
                <c:pt idx="1528">
                  <c:v>5.84</c:v>
                </c:pt>
                <c:pt idx="1529">
                  <c:v>5.84</c:v>
                </c:pt>
                <c:pt idx="1530">
                  <c:v>5.83</c:v>
                </c:pt>
                <c:pt idx="1531">
                  <c:v>5.8199999999999985</c:v>
                </c:pt>
                <c:pt idx="1532">
                  <c:v>5.83</c:v>
                </c:pt>
                <c:pt idx="1533">
                  <c:v>5.8199999999999985</c:v>
                </c:pt>
                <c:pt idx="1534">
                  <c:v>5.81</c:v>
                </c:pt>
                <c:pt idx="1535">
                  <c:v>5.79</c:v>
                </c:pt>
                <c:pt idx="1536">
                  <c:v>5.79</c:v>
                </c:pt>
                <c:pt idx="1537">
                  <c:v>5.7700000000000014</c:v>
                </c:pt>
                <c:pt idx="1538">
                  <c:v>5.78</c:v>
                </c:pt>
                <c:pt idx="1539">
                  <c:v>5.7700000000000014</c:v>
                </c:pt>
                <c:pt idx="1540">
                  <c:v>5.76</c:v>
                </c:pt>
                <c:pt idx="1541">
                  <c:v>5.76</c:v>
                </c:pt>
                <c:pt idx="1542">
                  <c:v>5.7700000000000014</c:v>
                </c:pt>
                <c:pt idx="1543">
                  <c:v>5.74</c:v>
                </c:pt>
                <c:pt idx="1544">
                  <c:v>5.74</c:v>
                </c:pt>
                <c:pt idx="1545">
                  <c:v>5.74</c:v>
                </c:pt>
                <c:pt idx="1546">
                  <c:v>5.74</c:v>
                </c:pt>
                <c:pt idx="1547">
                  <c:v>5.73</c:v>
                </c:pt>
                <c:pt idx="1548">
                  <c:v>5.73</c:v>
                </c:pt>
                <c:pt idx="1549">
                  <c:v>5.72</c:v>
                </c:pt>
                <c:pt idx="1550">
                  <c:v>5.71</c:v>
                </c:pt>
                <c:pt idx="1551">
                  <c:v>5.71</c:v>
                </c:pt>
                <c:pt idx="1552">
                  <c:v>5.71</c:v>
                </c:pt>
                <c:pt idx="1553">
                  <c:v>5.71</c:v>
                </c:pt>
                <c:pt idx="1554">
                  <c:v>5.6899999999999995</c:v>
                </c:pt>
                <c:pt idx="1555">
                  <c:v>5.6899999999999995</c:v>
                </c:pt>
                <c:pt idx="1556">
                  <c:v>5.68</c:v>
                </c:pt>
                <c:pt idx="1557">
                  <c:v>5.67</c:v>
                </c:pt>
                <c:pt idx="1558">
                  <c:v>5.68</c:v>
                </c:pt>
                <c:pt idx="1559">
                  <c:v>5.67</c:v>
                </c:pt>
                <c:pt idx="1560">
                  <c:v>5.67</c:v>
                </c:pt>
                <c:pt idx="1561">
                  <c:v>5.6499999999999995</c:v>
                </c:pt>
                <c:pt idx="1562">
                  <c:v>5.6599999999999975</c:v>
                </c:pt>
                <c:pt idx="1563">
                  <c:v>5.6499999999999995</c:v>
                </c:pt>
                <c:pt idx="1564">
                  <c:v>5.6499999999999995</c:v>
                </c:pt>
                <c:pt idx="1565">
                  <c:v>5.64</c:v>
                </c:pt>
                <c:pt idx="1566">
                  <c:v>5.64</c:v>
                </c:pt>
                <c:pt idx="1567">
                  <c:v>5.63</c:v>
                </c:pt>
                <c:pt idx="1568">
                  <c:v>5.6199999999999966</c:v>
                </c:pt>
                <c:pt idx="1569">
                  <c:v>5.6199999999999966</c:v>
                </c:pt>
                <c:pt idx="1570">
                  <c:v>5.6199999999999966</c:v>
                </c:pt>
                <c:pt idx="1571">
                  <c:v>5.6199999999999966</c:v>
                </c:pt>
                <c:pt idx="1572">
                  <c:v>5.6</c:v>
                </c:pt>
                <c:pt idx="1573">
                  <c:v>5.6</c:v>
                </c:pt>
                <c:pt idx="1574">
                  <c:v>5.6</c:v>
                </c:pt>
                <c:pt idx="1575">
                  <c:v>5.6</c:v>
                </c:pt>
                <c:pt idx="1576">
                  <c:v>5.59</c:v>
                </c:pt>
                <c:pt idx="1577">
                  <c:v>5.57</c:v>
                </c:pt>
                <c:pt idx="1578">
                  <c:v>5.57</c:v>
                </c:pt>
                <c:pt idx="1579">
                  <c:v>5.57</c:v>
                </c:pt>
                <c:pt idx="1580">
                  <c:v>5.57</c:v>
                </c:pt>
                <c:pt idx="1581">
                  <c:v>5.57</c:v>
                </c:pt>
                <c:pt idx="1582">
                  <c:v>5.57</c:v>
                </c:pt>
                <c:pt idx="1583">
                  <c:v>5.56</c:v>
                </c:pt>
                <c:pt idx="1584">
                  <c:v>5.56</c:v>
                </c:pt>
                <c:pt idx="1585">
                  <c:v>5.54</c:v>
                </c:pt>
                <c:pt idx="1586">
                  <c:v>5.55</c:v>
                </c:pt>
                <c:pt idx="1587">
                  <c:v>5.54</c:v>
                </c:pt>
                <c:pt idx="1588">
                  <c:v>5.53</c:v>
                </c:pt>
                <c:pt idx="1589">
                  <c:v>5.54</c:v>
                </c:pt>
                <c:pt idx="1590">
                  <c:v>5.53</c:v>
                </c:pt>
                <c:pt idx="1591">
                  <c:v>5.52</c:v>
                </c:pt>
                <c:pt idx="1592">
                  <c:v>5.52</c:v>
                </c:pt>
                <c:pt idx="1593">
                  <c:v>5.52</c:v>
                </c:pt>
                <c:pt idx="1594">
                  <c:v>5.52</c:v>
                </c:pt>
                <c:pt idx="1595">
                  <c:v>5.51</c:v>
                </c:pt>
                <c:pt idx="1596">
                  <c:v>5.51</c:v>
                </c:pt>
                <c:pt idx="1597">
                  <c:v>5.51</c:v>
                </c:pt>
                <c:pt idx="1598">
                  <c:v>5.5</c:v>
                </c:pt>
                <c:pt idx="1599">
                  <c:v>5.5</c:v>
                </c:pt>
                <c:pt idx="1600">
                  <c:v>5.49</c:v>
                </c:pt>
                <c:pt idx="1601">
                  <c:v>5.48</c:v>
                </c:pt>
                <c:pt idx="1602">
                  <c:v>5.48</c:v>
                </c:pt>
                <c:pt idx="1603">
                  <c:v>5.48</c:v>
                </c:pt>
                <c:pt idx="1604">
                  <c:v>5.48</c:v>
                </c:pt>
                <c:pt idx="1605">
                  <c:v>5.4700000000000024</c:v>
                </c:pt>
                <c:pt idx="1606">
                  <c:v>5.48</c:v>
                </c:pt>
                <c:pt idx="1607">
                  <c:v>5.45</c:v>
                </c:pt>
                <c:pt idx="1608">
                  <c:v>5.45</c:v>
                </c:pt>
                <c:pt idx="1609">
                  <c:v>5.46</c:v>
                </c:pt>
                <c:pt idx="1610">
                  <c:v>5.45</c:v>
                </c:pt>
                <c:pt idx="1611">
                  <c:v>5.44</c:v>
                </c:pt>
                <c:pt idx="1612">
                  <c:v>5.44</c:v>
                </c:pt>
                <c:pt idx="1613">
                  <c:v>5.44</c:v>
                </c:pt>
                <c:pt idx="1614">
                  <c:v>5.44</c:v>
                </c:pt>
                <c:pt idx="1615">
                  <c:v>5.44</c:v>
                </c:pt>
                <c:pt idx="1616">
                  <c:v>5.4300000000000024</c:v>
                </c:pt>
                <c:pt idx="1617">
                  <c:v>5.4300000000000024</c:v>
                </c:pt>
                <c:pt idx="1618">
                  <c:v>5.4300000000000024</c:v>
                </c:pt>
                <c:pt idx="1619">
                  <c:v>5.4300000000000024</c:v>
                </c:pt>
                <c:pt idx="1620">
                  <c:v>5.42</c:v>
                </c:pt>
                <c:pt idx="1621">
                  <c:v>5.4300000000000024</c:v>
                </c:pt>
                <c:pt idx="1622">
                  <c:v>5.42</c:v>
                </c:pt>
                <c:pt idx="1623">
                  <c:v>5.4300000000000024</c:v>
                </c:pt>
                <c:pt idx="1624">
                  <c:v>5.42</c:v>
                </c:pt>
                <c:pt idx="1625">
                  <c:v>5.4</c:v>
                </c:pt>
                <c:pt idx="1626">
                  <c:v>5.4</c:v>
                </c:pt>
                <c:pt idx="1627">
                  <c:v>5.41</c:v>
                </c:pt>
                <c:pt idx="1628">
                  <c:v>5.4</c:v>
                </c:pt>
                <c:pt idx="1629">
                  <c:v>5.39</c:v>
                </c:pt>
                <c:pt idx="1630">
                  <c:v>5.38</c:v>
                </c:pt>
                <c:pt idx="1631">
                  <c:v>5.39</c:v>
                </c:pt>
                <c:pt idx="1632">
                  <c:v>5.38</c:v>
                </c:pt>
                <c:pt idx="1633">
                  <c:v>5.38</c:v>
                </c:pt>
                <c:pt idx="1634">
                  <c:v>5.38</c:v>
                </c:pt>
                <c:pt idx="1635">
                  <c:v>5.37</c:v>
                </c:pt>
                <c:pt idx="1636">
                  <c:v>5.37</c:v>
                </c:pt>
                <c:pt idx="1637">
                  <c:v>5.37</c:v>
                </c:pt>
                <c:pt idx="1638">
                  <c:v>5.37</c:v>
                </c:pt>
                <c:pt idx="1639">
                  <c:v>5.35</c:v>
                </c:pt>
                <c:pt idx="1640">
                  <c:v>5.3599999999999985</c:v>
                </c:pt>
                <c:pt idx="1641">
                  <c:v>5.3599999999999985</c:v>
                </c:pt>
                <c:pt idx="1642">
                  <c:v>5.3599999999999985</c:v>
                </c:pt>
                <c:pt idx="1643">
                  <c:v>5.35</c:v>
                </c:pt>
                <c:pt idx="1644">
                  <c:v>5.35</c:v>
                </c:pt>
                <c:pt idx="1645">
                  <c:v>5.34</c:v>
                </c:pt>
                <c:pt idx="1646">
                  <c:v>5.34</c:v>
                </c:pt>
                <c:pt idx="1647">
                  <c:v>5.33</c:v>
                </c:pt>
                <c:pt idx="1648">
                  <c:v>5.34</c:v>
                </c:pt>
                <c:pt idx="1649">
                  <c:v>5.33</c:v>
                </c:pt>
                <c:pt idx="1650">
                  <c:v>5.34</c:v>
                </c:pt>
                <c:pt idx="1651">
                  <c:v>5.33</c:v>
                </c:pt>
                <c:pt idx="1652">
                  <c:v>5.33</c:v>
                </c:pt>
                <c:pt idx="1653">
                  <c:v>5.3199999999999985</c:v>
                </c:pt>
                <c:pt idx="1654">
                  <c:v>5.31</c:v>
                </c:pt>
                <c:pt idx="1655">
                  <c:v>5.3199999999999985</c:v>
                </c:pt>
                <c:pt idx="1656">
                  <c:v>5.31</c:v>
                </c:pt>
                <c:pt idx="1657">
                  <c:v>5.31</c:v>
                </c:pt>
                <c:pt idx="1658">
                  <c:v>5.3</c:v>
                </c:pt>
                <c:pt idx="1659">
                  <c:v>5.3</c:v>
                </c:pt>
                <c:pt idx="1660">
                  <c:v>5.31</c:v>
                </c:pt>
                <c:pt idx="1661">
                  <c:v>5.31</c:v>
                </c:pt>
                <c:pt idx="1662">
                  <c:v>5.29</c:v>
                </c:pt>
                <c:pt idx="1663">
                  <c:v>5.3</c:v>
                </c:pt>
                <c:pt idx="1664">
                  <c:v>5.3</c:v>
                </c:pt>
                <c:pt idx="1665">
                  <c:v>5.3</c:v>
                </c:pt>
                <c:pt idx="1666">
                  <c:v>5.29</c:v>
                </c:pt>
                <c:pt idx="1667">
                  <c:v>5.29</c:v>
                </c:pt>
                <c:pt idx="1668">
                  <c:v>5.28</c:v>
                </c:pt>
                <c:pt idx="1669">
                  <c:v>5.28</c:v>
                </c:pt>
                <c:pt idx="1670">
                  <c:v>5.28</c:v>
                </c:pt>
                <c:pt idx="1671">
                  <c:v>5.28</c:v>
                </c:pt>
                <c:pt idx="1672">
                  <c:v>5.28</c:v>
                </c:pt>
                <c:pt idx="1673">
                  <c:v>5.2700000000000014</c:v>
                </c:pt>
                <c:pt idx="1674">
                  <c:v>5.26</c:v>
                </c:pt>
                <c:pt idx="1675">
                  <c:v>5.2700000000000014</c:v>
                </c:pt>
                <c:pt idx="1676">
                  <c:v>5.2700000000000014</c:v>
                </c:pt>
                <c:pt idx="1677">
                  <c:v>5.26</c:v>
                </c:pt>
                <c:pt idx="1678">
                  <c:v>5.26</c:v>
                </c:pt>
                <c:pt idx="1679">
                  <c:v>5.26</c:v>
                </c:pt>
                <c:pt idx="1680">
                  <c:v>5.26</c:v>
                </c:pt>
                <c:pt idx="1681">
                  <c:v>5.25</c:v>
                </c:pt>
                <c:pt idx="1682">
                  <c:v>5.25</c:v>
                </c:pt>
                <c:pt idx="1683">
                  <c:v>5.25</c:v>
                </c:pt>
                <c:pt idx="1684">
                  <c:v>5.25</c:v>
                </c:pt>
                <c:pt idx="1685">
                  <c:v>5.24</c:v>
                </c:pt>
                <c:pt idx="1686">
                  <c:v>5.24</c:v>
                </c:pt>
                <c:pt idx="1687">
                  <c:v>5.23</c:v>
                </c:pt>
                <c:pt idx="1688">
                  <c:v>5.24</c:v>
                </c:pt>
                <c:pt idx="1689">
                  <c:v>5.22</c:v>
                </c:pt>
                <c:pt idx="1690">
                  <c:v>5.23</c:v>
                </c:pt>
                <c:pt idx="1691">
                  <c:v>5.23</c:v>
                </c:pt>
                <c:pt idx="1692">
                  <c:v>5.23</c:v>
                </c:pt>
                <c:pt idx="1693">
                  <c:v>5.23</c:v>
                </c:pt>
                <c:pt idx="1694">
                  <c:v>5.22</c:v>
                </c:pt>
                <c:pt idx="1695">
                  <c:v>5.23</c:v>
                </c:pt>
                <c:pt idx="1696">
                  <c:v>5.22</c:v>
                </c:pt>
                <c:pt idx="1697">
                  <c:v>5.22</c:v>
                </c:pt>
                <c:pt idx="1698">
                  <c:v>5.22</c:v>
                </c:pt>
                <c:pt idx="1699">
                  <c:v>5.22</c:v>
                </c:pt>
                <c:pt idx="1700">
                  <c:v>5.22</c:v>
                </c:pt>
                <c:pt idx="1701">
                  <c:v>5.21</c:v>
                </c:pt>
                <c:pt idx="1702">
                  <c:v>5.21</c:v>
                </c:pt>
                <c:pt idx="1703">
                  <c:v>5.21</c:v>
                </c:pt>
                <c:pt idx="1704">
                  <c:v>5.2</c:v>
                </c:pt>
                <c:pt idx="1705">
                  <c:v>5.21</c:v>
                </c:pt>
                <c:pt idx="1706">
                  <c:v>5.1899999999999995</c:v>
                </c:pt>
                <c:pt idx="1707">
                  <c:v>5.1899999999999995</c:v>
                </c:pt>
                <c:pt idx="1708">
                  <c:v>5.1899999999999995</c:v>
                </c:pt>
                <c:pt idx="1709">
                  <c:v>5.18</c:v>
                </c:pt>
                <c:pt idx="1710">
                  <c:v>5.18</c:v>
                </c:pt>
                <c:pt idx="1711">
                  <c:v>5.18</c:v>
                </c:pt>
                <c:pt idx="1712">
                  <c:v>5.18</c:v>
                </c:pt>
                <c:pt idx="1713">
                  <c:v>5.18</c:v>
                </c:pt>
                <c:pt idx="1714">
                  <c:v>5.18</c:v>
                </c:pt>
                <c:pt idx="1715">
                  <c:v>5.18</c:v>
                </c:pt>
                <c:pt idx="1716">
                  <c:v>5.18</c:v>
                </c:pt>
                <c:pt idx="1717">
                  <c:v>5.17</c:v>
                </c:pt>
                <c:pt idx="1718">
                  <c:v>5.17</c:v>
                </c:pt>
                <c:pt idx="1719">
                  <c:v>5.17</c:v>
                </c:pt>
                <c:pt idx="1720">
                  <c:v>5.17</c:v>
                </c:pt>
                <c:pt idx="1721">
                  <c:v>5.17</c:v>
                </c:pt>
                <c:pt idx="1722">
                  <c:v>5.1599999999999975</c:v>
                </c:pt>
                <c:pt idx="1723">
                  <c:v>5.17</c:v>
                </c:pt>
                <c:pt idx="1724">
                  <c:v>5.1599999999999975</c:v>
                </c:pt>
                <c:pt idx="1725">
                  <c:v>5.1599999999999975</c:v>
                </c:pt>
                <c:pt idx="1726">
                  <c:v>5.1599999999999975</c:v>
                </c:pt>
                <c:pt idx="1727">
                  <c:v>5.1499999999999995</c:v>
                </c:pt>
                <c:pt idx="1728">
                  <c:v>5.1499999999999995</c:v>
                </c:pt>
                <c:pt idx="1729">
                  <c:v>5.1499999999999995</c:v>
                </c:pt>
                <c:pt idx="1730">
                  <c:v>5.14</c:v>
                </c:pt>
                <c:pt idx="1731">
                  <c:v>5.13</c:v>
                </c:pt>
                <c:pt idx="1732">
                  <c:v>5.13</c:v>
                </c:pt>
                <c:pt idx="1733">
                  <c:v>5.13</c:v>
                </c:pt>
                <c:pt idx="1734">
                  <c:v>5.13</c:v>
                </c:pt>
                <c:pt idx="1735">
                  <c:v>5.1199999999999966</c:v>
                </c:pt>
                <c:pt idx="1736">
                  <c:v>5.1199999999999966</c:v>
                </c:pt>
                <c:pt idx="1737">
                  <c:v>5.1099999999999985</c:v>
                </c:pt>
                <c:pt idx="1738">
                  <c:v>5.1099999999999985</c:v>
                </c:pt>
                <c:pt idx="1739">
                  <c:v>5.0999999999999996</c:v>
                </c:pt>
                <c:pt idx="1740">
                  <c:v>5.0999999999999996</c:v>
                </c:pt>
                <c:pt idx="1741">
                  <c:v>5.0999999999999996</c:v>
                </c:pt>
                <c:pt idx="1742">
                  <c:v>5.0999999999999996</c:v>
                </c:pt>
                <c:pt idx="1743">
                  <c:v>5.0999999999999996</c:v>
                </c:pt>
                <c:pt idx="1744">
                  <c:v>5.0999999999999996</c:v>
                </c:pt>
                <c:pt idx="1745">
                  <c:v>5.08</c:v>
                </c:pt>
                <c:pt idx="1746">
                  <c:v>5.09</c:v>
                </c:pt>
                <c:pt idx="1747">
                  <c:v>5.08</c:v>
                </c:pt>
                <c:pt idx="1748">
                  <c:v>5.08</c:v>
                </c:pt>
                <c:pt idx="1749">
                  <c:v>5.08</c:v>
                </c:pt>
                <c:pt idx="1750">
                  <c:v>5.07</c:v>
                </c:pt>
                <c:pt idx="1751">
                  <c:v>5.07</c:v>
                </c:pt>
                <c:pt idx="1752">
                  <c:v>5.07</c:v>
                </c:pt>
                <c:pt idx="1753">
                  <c:v>5.07</c:v>
                </c:pt>
                <c:pt idx="1754">
                  <c:v>5.07</c:v>
                </c:pt>
                <c:pt idx="1755">
                  <c:v>5.0599999999999996</c:v>
                </c:pt>
                <c:pt idx="1756">
                  <c:v>5.07</c:v>
                </c:pt>
                <c:pt idx="1757">
                  <c:v>5.0599999999999996</c:v>
                </c:pt>
                <c:pt idx="1758">
                  <c:v>5.0599999999999996</c:v>
                </c:pt>
                <c:pt idx="1759">
                  <c:v>5.05</c:v>
                </c:pt>
                <c:pt idx="1760">
                  <c:v>5.0599999999999996</c:v>
                </c:pt>
                <c:pt idx="1761">
                  <c:v>5.05</c:v>
                </c:pt>
                <c:pt idx="1762">
                  <c:v>5.05</c:v>
                </c:pt>
                <c:pt idx="1763">
                  <c:v>5.05</c:v>
                </c:pt>
                <c:pt idx="1764">
                  <c:v>5.04</c:v>
                </c:pt>
                <c:pt idx="1765">
                  <c:v>5.05</c:v>
                </c:pt>
                <c:pt idx="1766">
                  <c:v>5.05</c:v>
                </c:pt>
                <c:pt idx="1767">
                  <c:v>5.04</c:v>
                </c:pt>
                <c:pt idx="1768">
                  <c:v>5.04</c:v>
                </c:pt>
                <c:pt idx="1769">
                  <c:v>5.04</c:v>
                </c:pt>
                <c:pt idx="1770">
                  <c:v>5.04</c:v>
                </c:pt>
                <c:pt idx="1771">
                  <c:v>5.04</c:v>
                </c:pt>
                <c:pt idx="1772">
                  <c:v>5.03</c:v>
                </c:pt>
                <c:pt idx="1773">
                  <c:v>5.03</c:v>
                </c:pt>
                <c:pt idx="1774">
                  <c:v>5.03</c:v>
                </c:pt>
                <c:pt idx="1775">
                  <c:v>5.03</c:v>
                </c:pt>
                <c:pt idx="1776">
                  <c:v>5.0199999999999996</c:v>
                </c:pt>
                <c:pt idx="1777">
                  <c:v>5.0199999999999996</c:v>
                </c:pt>
                <c:pt idx="1778">
                  <c:v>5.0199999999999996</c:v>
                </c:pt>
                <c:pt idx="1779">
                  <c:v>5.0199999999999996</c:v>
                </c:pt>
                <c:pt idx="1780">
                  <c:v>5.0199999999999996</c:v>
                </c:pt>
                <c:pt idx="1781">
                  <c:v>5.0199999999999996</c:v>
                </c:pt>
                <c:pt idx="1782">
                  <c:v>5.01</c:v>
                </c:pt>
                <c:pt idx="1783">
                  <c:v>5.0199999999999996</c:v>
                </c:pt>
                <c:pt idx="1784">
                  <c:v>5.01</c:v>
                </c:pt>
                <c:pt idx="1785">
                  <c:v>5.01</c:v>
                </c:pt>
                <c:pt idx="1786">
                  <c:v>5.01</c:v>
                </c:pt>
                <c:pt idx="1787">
                  <c:v>5.01</c:v>
                </c:pt>
                <c:pt idx="1788">
                  <c:v>5</c:v>
                </c:pt>
                <c:pt idx="1789">
                  <c:v>5.01</c:v>
                </c:pt>
                <c:pt idx="1790">
                  <c:v>5</c:v>
                </c:pt>
                <c:pt idx="1791">
                  <c:v>5</c:v>
                </c:pt>
                <c:pt idx="1792">
                  <c:v>5.01</c:v>
                </c:pt>
                <c:pt idx="1793">
                  <c:v>5</c:v>
                </c:pt>
                <c:pt idx="1794">
                  <c:v>4.99</c:v>
                </c:pt>
                <c:pt idx="1795">
                  <c:v>4.99</c:v>
                </c:pt>
                <c:pt idx="1796">
                  <c:v>4.99</c:v>
                </c:pt>
                <c:pt idx="1797">
                  <c:v>4.99</c:v>
                </c:pt>
                <c:pt idx="1798">
                  <c:v>4.99</c:v>
                </c:pt>
                <c:pt idx="1799">
                  <c:v>4.99</c:v>
                </c:pt>
                <c:pt idx="1800">
                  <c:v>4.9800000000000004</c:v>
                </c:pt>
                <c:pt idx="1801">
                  <c:v>4.9800000000000004</c:v>
                </c:pt>
                <c:pt idx="1802">
                  <c:v>4.9700000000000024</c:v>
                </c:pt>
                <c:pt idx="1803">
                  <c:v>4.9700000000000024</c:v>
                </c:pt>
                <c:pt idx="1804">
                  <c:v>4.9700000000000024</c:v>
                </c:pt>
                <c:pt idx="1805">
                  <c:v>4.9700000000000024</c:v>
                </c:pt>
                <c:pt idx="1806">
                  <c:v>4.9700000000000024</c:v>
                </c:pt>
                <c:pt idx="1807">
                  <c:v>4.9700000000000024</c:v>
                </c:pt>
                <c:pt idx="1808">
                  <c:v>4.9700000000000024</c:v>
                </c:pt>
                <c:pt idx="1809">
                  <c:v>4.96</c:v>
                </c:pt>
                <c:pt idx="1810">
                  <c:v>4.96</c:v>
                </c:pt>
                <c:pt idx="1811">
                  <c:v>4.96</c:v>
                </c:pt>
                <c:pt idx="1812">
                  <c:v>4.96</c:v>
                </c:pt>
                <c:pt idx="1813">
                  <c:v>4.95</c:v>
                </c:pt>
                <c:pt idx="1814">
                  <c:v>4.95</c:v>
                </c:pt>
                <c:pt idx="1815">
                  <c:v>4.95</c:v>
                </c:pt>
                <c:pt idx="1816">
                  <c:v>4.95</c:v>
                </c:pt>
                <c:pt idx="1817">
                  <c:v>4.9400000000000004</c:v>
                </c:pt>
                <c:pt idx="1818">
                  <c:v>4.95</c:v>
                </c:pt>
                <c:pt idx="1819">
                  <c:v>4.9400000000000004</c:v>
                </c:pt>
                <c:pt idx="1820">
                  <c:v>4.9400000000000004</c:v>
                </c:pt>
                <c:pt idx="1821">
                  <c:v>4.9400000000000004</c:v>
                </c:pt>
                <c:pt idx="1822">
                  <c:v>4.9400000000000004</c:v>
                </c:pt>
                <c:pt idx="1823">
                  <c:v>4.9300000000000024</c:v>
                </c:pt>
                <c:pt idx="1824">
                  <c:v>4.92</c:v>
                </c:pt>
                <c:pt idx="1825">
                  <c:v>4.92</c:v>
                </c:pt>
                <c:pt idx="1826">
                  <c:v>4.9300000000000024</c:v>
                </c:pt>
                <c:pt idx="1827">
                  <c:v>4.92</c:v>
                </c:pt>
                <c:pt idx="1828">
                  <c:v>4.92</c:v>
                </c:pt>
                <c:pt idx="1829">
                  <c:v>4.92</c:v>
                </c:pt>
                <c:pt idx="1830">
                  <c:v>4.92</c:v>
                </c:pt>
                <c:pt idx="1831">
                  <c:v>4.91</c:v>
                </c:pt>
                <c:pt idx="1832">
                  <c:v>4.91</c:v>
                </c:pt>
                <c:pt idx="1833">
                  <c:v>4.91</c:v>
                </c:pt>
                <c:pt idx="1834">
                  <c:v>4.91</c:v>
                </c:pt>
                <c:pt idx="1835">
                  <c:v>4.91</c:v>
                </c:pt>
                <c:pt idx="1836">
                  <c:v>4.91</c:v>
                </c:pt>
                <c:pt idx="1837">
                  <c:v>4.91</c:v>
                </c:pt>
                <c:pt idx="1838">
                  <c:v>4.9000000000000004</c:v>
                </c:pt>
                <c:pt idx="1839">
                  <c:v>4.91</c:v>
                </c:pt>
                <c:pt idx="1840">
                  <c:v>4.9000000000000004</c:v>
                </c:pt>
                <c:pt idx="1841">
                  <c:v>4.9000000000000004</c:v>
                </c:pt>
                <c:pt idx="1842">
                  <c:v>4.9000000000000004</c:v>
                </c:pt>
                <c:pt idx="1843">
                  <c:v>4.9000000000000004</c:v>
                </c:pt>
                <c:pt idx="1844">
                  <c:v>4.9000000000000004</c:v>
                </c:pt>
                <c:pt idx="1845">
                  <c:v>4.8899999999999997</c:v>
                </c:pt>
                <c:pt idx="1846">
                  <c:v>4.8899999999999997</c:v>
                </c:pt>
                <c:pt idx="1847">
                  <c:v>4.8899999999999997</c:v>
                </c:pt>
                <c:pt idx="1848">
                  <c:v>4.8899999999999997</c:v>
                </c:pt>
                <c:pt idx="1849">
                  <c:v>4.8899999999999997</c:v>
                </c:pt>
                <c:pt idx="1850">
                  <c:v>4.8899999999999997</c:v>
                </c:pt>
                <c:pt idx="1851">
                  <c:v>4.88</c:v>
                </c:pt>
                <c:pt idx="1852">
                  <c:v>4.88</c:v>
                </c:pt>
                <c:pt idx="1853">
                  <c:v>4.88</c:v>
                </c:pt>
                <c:pt idx="1854">
                  <c:v>4.88</c:v>
                </c:pt>
                <c:pt idx="1855">
                  <c:v>4.88</c:v>
                </c:pt>
                <c:pt idx="1856">
                  <c:v>4.8899999999999997</c:v>
                </c:pt>
                <c:pt idx="1857">
                  <c:v>4.88</c:v>
                </c:pt>
                <c:pt idx="1858">
                  <c:v>4.88</c:v>
                </c:pt>
                <c:pt idx="1859">
                  <c:v>4.88</c:v>
                </c:pt>
                <c:pt idx="1860">
                  <c:v>4.87</c:v>
                </c:pt>
                <c:pt idx="1861">
                  <c:v>4.87</c:v>
                </c:pt>
                <c:pt idx="1862">
                  <c:v>4.87</c:v>
                </c:pt>
                <c:pt idx="1863">
                  <c:v>4.87</c:v>
                </c:pt>
                <c:pt idx="1864">
                  <c:v>4.87</c:v>
                </c:pt>
                <c:pt idx="1865">
                  <c:v>4.87</c:v>
                </c:pt>
                <c:pt idx="1866">
                  <c:v>4.87</c:v>
                </c:pt>
                <c:pt idx="1867">
                  <c:v>4.8599999999999985</c:v>
                </c:pt>
                <c:pt idx="1868">
                  <c:v>4.8599999999999985</c:v>
                </c:pt>
                <c:pt idx="1869">
                  <c:v>4.8499999999999996</c:v>
                </c:pt>
                <c:pt idx="1870">
                  <c:v>4.8499999999999996</c:v>
                </c:pt>
                <c:pt idx="1871">
                  <c:v>4.8599999999999985</c:v>
                </c:pt>
                <c:pt idx="1872">
                  <c:v>4.8599999999999985</c:v>
                </c:pt>
                <c:pt idx="1873">
                  <c:v>4.8599999999999985</c:v>
                </c:pt>
                <c:pt idx="1874">
                  <c:v>4.8499999999999996</c:v>
                </c:pt>
                <c:pt idx="1875">
                  <c:v>4.8499999999999996</c:v>
                </c:pt>
                <c:pt idx="1876">
                  <c:v>4.8499999999999996</c:v>
                </c:pt>
                <c:pt idx="1877">
                  <c:v>4.8499999999999996</c:v>
                </c:pt>
                <c:pt idx="1878">
                  <c:v>4.84</c:v>
                </c:pt>
                <c:pt idx="1879">
                  <c:v>4.84</c:v>
                </c:pt>
                <c:pt idx="1880">
                  <c:v>4.84</c:v>
                </c:pt>
                <c:pt idx="1881">
                  <c:v>4.8499999999999996</c:v>
                </c:pt>
                <c:pt idx="1882">
                  <c:v>4.84</c:v>
                </c:pt>
                <c:pt idx="1883">
                  <c:v>4.84</c:v>
                </c:pt>
                <c:pt idx="1884">
                  <c:v>4.84</c:v>
                </c:pt>
                <c:pt idx="1885">
                  <c:v>4.84</c:v>
                </c:pt>
                <c:pt idx="1886">
                  <c:v>4.83</c:v>
                </c:pt>
                <c:pt idx="1887">
                  <c:v>4.84</c:v>
                </c:pt>
                <c:pt idx="1888">
                  <c:v>4.84</c:v>
                </c:pt>
                <c:pt idx="1889">
                  <c:v>4.83</c:v>
                </c:pt>
                <c:pt idx="1890">
                  <c:v>4.83</c:v>
                </c:pt>
                <c:pt idx="1891">
                  <c:v>4.83</c:v>
                </c:pt>
                <c:pt idx="1892">
                  <c:v>4.83</c:v>
                </c:pt>
                <c:pt idx="1893">
                  <c:v>4.83</c:v>
                </c:pt>
                <c:pt idx="1894">
                  <c:v>4.83</c:v>
                </c:pt>
                <c:pt idx="1895">
                  <c:v>4.83</c:v>
                </c:pt>
                <c:pt idx="1896">
                  <c:v>4.8199999999999985</c:v>
                </c:pt>
                <c:pt idx="1897">
                  <c:v>4.8199999999999985</c:v>
                </c:pt>
                <c:pt idx="1898">
                  <c:v>4.8199999999999985</c:v>
                </c:pt>
                <c:pt idx="1899">
                  <c:v>4.8199999999999985</c:v>
                </c:pt>
                <c:pt idx="1900">
                  <c:v>4.8199999999999985</c:v>
                </c:pt>
                <c:pt idx="1901">
                  <c:v>4.8099999999999996</c:v>
                </c:pt>
                <c:pt idx="1902">
                  <c:v>4.8099999999999996</c:v>
                </c:pt>
                <c:pt idx="1903">
                  <c:v>4.8099999999999996</c:v>
                </c:pt>
                <c:pt idx="1904">
                  <c:v>4.8099999999999996</c:v>
                </c:pt>
                <c:pt idx="1905">
                  <c:v>4.8099999999999996</c:v>
                </c:pt>
                <c:pt idx="1906">
                  <c:v>4.8099999999999996</c:v>
                </c:pt>
                <c:pt idx="1907">
                  <c:v>4.8</c:v>
                </c:pt>
                <c:pt idx="1908">
                  <c:v>4.8</c:v>
                </c:pt>
                <c:pt idx="1909">
                  <c:v>4.8</c:v>
                </c:pt>
                <c:pt idx="1910">
                  <c:v>4.8</c:v>
                </c:pt>
                <c:pt idx="1911">
                  <c:v>4.8</c:v>
                </c:pt>
                <c:pt idx="1912">
                  <c:v>4.8</c:v>
                </c:pt>
                <c:pt idx="1913">
                  <c:v>4.8</c:v>
                </c:pt>
                <c:pt idx="1914">
                  <c:v>4.79</c:v>
                </c:pt>
                <c:pt idx="1915">
                  <c:v>4.79</c:v>
                </c:pt>
                <c:pt idx="1916">
                  <c:v>4.79</c:v>
                </c:pt>
                <c:pt idx="1917">
                  <c:v>4.79</c:v>
                </c:pt>
                <c:pt idx="1918">
                  <c:v>4.79</c:v>
                </c:pt>
              </c:numCache>
            </c:numRef>
          </c:yVal>
          <c:smooth val="1"/>
        </c:ser>
        <c:axId val="82828672"/>
        <c:axId val="141850112"/>
      </c:scatterChart>
      <c:valAx>
        <c:axId val="82828672"/>
        <c:scaling>
          <c:orientation val="minMax"/>
          <c:max val="40800"/>
          <c:min val="40781"/>
        </c:scaling>
        <c:axPos val="b"/>
        <c:title>
          <c:tx>
            <c:rich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r>
                  <a:rPr lang="en-US" sz="2000" dirty="0" smtClean="0">
                    <a:solidFill>
                      <a:schemeClr val="bg1"/>
                    </a:solidFill>
                  </a:rPr>
                  <a:t>2011</a:t>
                </a:r>
                <a:endParaRPr lang="en-US" sz="2000" dirty="0">
                  <a:solidFill>
                    <a:schemeClr val="bg1"/>
                  </a:solidFill>
                </a:endParaRPr>
              </a:p>
            </c:rich>
          </c:tx>
          <c:spPr>
            <a:noFill/>
          </c:spPr>
        </c:title>
        <c:numFmt formatCode="m/d;@" sourceLinked="0"/>
        <c:tickLblPos val="nextTo"/>
        <c:spPr>
          <a:ln w="19050">
            <a:solidFill>
              <a:schemeClr val="bg1"/>
            </a:solidFill>
          </a:ln>
        </c:spPr>
        <c:txPr>
          <a:bodyPr/>
          <a:lstStyle/>
          <a:p>
            <a:pPr>
              <a:defRPr sz="2000">
                <a:solidFill>
                  <a:schemeClr val="bg1"/>
                </a:solidFill>
              </a:defRPr>
            </a:pPr>
            <a:endParaRPr lang="en-US"/>
          </a:p>
        </c:txPr>
        <c:crossAx val="141850112"/>
        <c:crosses val="autoZero"/>
        <c:crossBetween val="midCat"/>
        <c:majorUnit val="2"/>
      </c:valAx>
      <c:valAx>
        <c:axId val="14185011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 dirty="0" smtClean="0">
                    <a:solidFill>
                      <a:schemeClr val="bg1"/>
                    </a:solidFill>
                  </a:rPr>
                  <a:t>River Stage (ft)</a:t>
                </a:r>
                <a:endParaRPr lang="en-US" sz="2800" dirty="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5129887173194282"/>
            </c:manualLayout>
          </c:layout>
        </c:title>
        <c:numFmt formatCode="General" sourceLinked="1"/>
        <c:tickLblPos val="nextTo"/>
        <c:spPr>
          <a:ln w="19050">
            <a:solidFill>
              <a:schemeClr val="bg1"/>
            </a:solidFill>
          </a:ln>
        </c:spPr>
        <c:txPr>
          <a:bodyPr/>
          <a:lstStyle/>
          <a:p>
            <a:pPr>
              <a:defRPr sz="2000" b="1">
                <a:solidFill>
                  <a:schemeClr val="bg1"/>
                </a:solidFill>
              </a:defRPr>
            </a:pPr>
            <a:endParaRPr lang="en-US"/>
          </a:p>
        </c:txPr>
        <c:crossAx val="82828672"/>
        <c:crosses val="autoZero"/>
        <c:crossBetween val="midCat"/>
      </c:valAx>
      <c:spPr>
        <a:noFill/>
        <a:ln>
          <a:noFill/>
        </a:ln>
      </c:spPr>
    </c:plotArea>
    <c:plotVisOnly val="1"/>
  </c:chart>
  <c:spPr>
    <a:noFill/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99ADB-8A14-4E4C-83C3-77B5ADF1B42A}" type="datetimeFigureOut">
              <a:rPr lang="en-US" smtClean="0"/>
              <a:pPr/>
              <a:t>09/25/2012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41DEF-4A19-4A3D-B509-8221D13BC9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41DEF-4A19-4A3D-B509-8221D13BC9F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41DEF-4A19-4A3D-B509-8221D13BC9F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41DEF-4A19-4A3D-B509-8221D13BC9F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41DEF-4A19-4A3D-B509-8221D13BC9F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69C2-A5B3-43FB-9DA3-F59487F6E1D5}" type="datetimeFigureOut">
              <a:rPr lang="en-US" smtClean="0"/>
              <a:pPr/>
              <a:t>09/25/2012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FC49-2704-45D1-BF78-B96987C45B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69C2-A5B3-43FB-9DA3-F59487F6E1D5}" type="datetimeFigureOut">
              <a:rPr lang="en-US" smtClean="0"/>
              <a:pPr/>
              <a:t>09/25/2012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FC49-2704-45D1-BF78-B96987C45B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69C2-A5B3-43FB-9DA3-F59487F6E1D5}" type="datetimeFigureOut">
              <a:rPr lang="en-US" smtClean="0"/>
              <a:pPr/>
              <a:t>09/25/2012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FC49-2704-45D1-BF78-B96987C45B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69C2-A5B3-43FB-9DA3-F59487F6E1D5}" type="datetimeFigureOut">
              <a:rPr lang="en-US" smtClean="0"/>
              <a:pPr/>
              <a:t>09/25/2012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FC49-2704-45D1-BF78-B96987C45B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69C2-A5B3-43FB-9DA3-F59487F6E1D5}" type="datetimeFigureOut">
              <a:rPr lang="en-US" smtClean="0"/>
              <a:pPr/>
              <a:t>09/25/2012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FC49-2704-45D1-BF78-B96987C45B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69C2-A5B3-43FB-9DA3-F59487F6E1D5}" type="datetimeFigureOut">
              <a:rPr lang="en-US" smtClean="0"/>
              <a:pPr/>
              <a:t>09/25/2012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FC49-2704-45D1-BF78-B96987C45B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69C2-A5B3-43FB-9DA3-F59487F6E1D5}" type="datetimeFigureOut">
              <a:rPr lang="en-US" smtClean="0"/>
              <a:pPr/>
              <a:t>09/25/2012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FC49-2704-45D1-BF78-B96987C45B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69C2-A5B3-43FB-9DA3-F59487F6E1D5}" type="datetimeFigureOut">
              <a:rPr lang="en-US" smtClean="0"/>
              <a:pPr/>
              <a:t>09/25/2012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FC49-2704-45D1-BF78-B96987C45B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69C2-A5B3-43FB-9DA3-F59487F6E1D5}" type="datetimeFigureOut">
              <a:rPr lang="en-US" smtClean="0"/>
              <a:pPr/>
              <a:t>09/25/2012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FC49-2704-45D1-BF78-B96987C45B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69C2-A5B3-43FB-9DA3-F59487F6E1D5}" type="datetimeFigureOut">
              <a:rPr lang="en-US" smtClean="0"/>
              <a:pPr/>
              <a:t>09/25/2012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FC49-2704-45D1-BF78-B96987C45B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69C2-A5B3-43FB-9DA3-F59487F6E1D5}" type="datetimeFigureOut">
              <a:rPr lang="en-US" smtClean="0"/>
              <a:pPr/>
              <a:t>09/25/2012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FC49-2704-45D1-BF78-B96987C45B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C69C2-A5B3-43FB-9DA3-F59487F6E1D5}" type="datetimeFigureOut">
              <a:rPr lang="en-US" smtClean="0"/>
              <a:pPr/>
              <a:t>09/25/2012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5FC49-2704-45D1-BF78-B96987C45B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5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847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Hudson River Watershed Sediment Transport following Tropical Storms Irene and Lee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581400"/>
            <a:ext cx="6400800" cy="1600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Gary R. Wall and Timothy F. Hoffman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U.S. Geological Survey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New York Water Science Center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60960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Mohawk River @ Cohoes 8/29/11 </a:t>
            </a:r>
            <a:r>
              <a:rPr lang="en-US" b="1" dirty="0" smtClean="0">
                <a:solidFill>
                  <a:srgbClr val="FFFF00"/>
                </a:solidFill>
              </a:rPr>
              <a:t>101,000</a:t>
            </a:r>
            <a:r>
              <a:rPr lang="en-US" dirty="0" smtClean="0">
                <a:solidFill>
                  <a:srgbClr val="FFFF00"/>
                </a:solidFill>
              </a:rPr>
              <a:t> ft</a:t>
            </a:r>
            <a:r>
              <a:rPr lang="en-US" baseline="30000" dirty="0" smtClean="0">
                <a:solidFill>
                  <a:srgbClr val="FFFF00"/>
                </a:solidFill>
              </a:rPr>
              <a:t>3</a:t>
            </a:r>
            <a:r>
              <a:rPr lang="en-US" dirty="0" smtClean="0">
                <a:solidFill>
                  <a:srgbClr val="FFFF00"/>
                </a:solidFill>
              </a:rPr>
              <a:t>/sec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			         </a:t>
            </a:r>
            <a:r>
              <a:rPr lang="en-US" b="1" dirty="0" smtClean="0">
                <a:solidFill>
                  <a:srgbClr val="FFFF00"/>
                </a:solidFill>
              </a:rPr>
              <a:t>2,200 </a:t>
            </a:r>
            <a:r>
              <a:rPr lang="en-US" dirty="0" smtClean="0">
                <a:solidFill>
                  <a:srgbClr val="FFFF00"/>
                </a:solidFill>
              </a:rPr>
              <a:t>mg/L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9698" name="Picture 2" descr="http://www.cailabpacks.com/files/EPA_logo%20cop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5696330"/>
            <a:ext cx="1066800" cy="1161670"/>
          </a:xfrm>
          <a:prstGeom prst="rect">
            <a:avLst/>
          </a:prstGeom>
          <a:noFill/>
        </p:spPr>
      </p:pic>
      <p:pic>
        <p:nvPicPr>
          <p:cNvPr id="29700" name="Picture 4" descr="http://upload.wikimedia.org/wikipedia/en/e/e1/NYSDEC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99759"/>
            <a:ext cx="1143000" cy="115824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334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 cooperation with: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13212" t="12158" r="28066" b="194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hart 3"/>
          <p:cNvGraphicFramePr/>
          <p:nvPr/>
        </p:nvGraphicFramePr>
        <p:xfrm>
          <a:off x="152400" y="457200"/>
          <a:ext cx="85344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much is 1.75 million tons of sediment? </a:t>
            </a:r>
            <a:endParaRPr lang="en-US" b="1" dirty="0"/>
          </a:p>
        </p:txBody>
      </p:sp>
      <p:pic>
        <p:nvPicPr>
          <p:cNvPr id="2050" name="Picture 2" descr="http://truckgps.org/wp-content/uploads/2012/05/caterpillar-797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47800"/>
            <a:ext cx="6172200" cy="48291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55626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This truck can carry 400 tons…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ruckgps.org/wp-content/uploads/2012/05/caterpillar-797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11318" cy="2590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335280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4,375 trucks</a:t>
            </a:r>
          </a:p>
          <a:p>
            <a:endParaRPr lang="en-US" sz="2400" b="1" dirty="0" smtClean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Bumper-to-bumper</a:t>
            </a:r>
          </a:p>
          <a:p>
            <a:endParaRPr lang="en-US" sz="2400" b="1" dirty="0" smtClean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Both directions</a:t>
            </a:r>
          </a:p>
          <a:p>
            <a:endParaRPr lang="en-US" sz="2400" dirty="0">
              <a:latin typeface="+mj-lt"/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2606" y="914400"/>
            <a:ext cx="6351394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5-Point Star 7"/>
          <p:cNvSpPr/>
          <p:nvPr/>
        </p:nvSpPr>
        <p:spPr>
          <a:xfrm>
            <a:off x="8305800" y="2514600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01000" y="18288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Cary Institute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Gary\Pictures\IMG_1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396335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Catskill Creek near Catskill 9/7/11 – </a:t>
            </a:r>
            <a:r>
              <a:rPr lang="en-US" sz="2400" b="1" dirty="0" smtClean="0">
                <a:solidFill>
                  <a:srgbClr val="FFFF00"/>
                </a:solidFill>
              </a:rPr>
              <a:t>29,000</a:t>
            </a:r>
            <a:r>
              <a:rPr lang="en-US" sz="2400" dirty="0" smtClean="0">
                <a:solidFill>
                  <a:srgbClr val="FFFF00"/>
                </a:solidFill>
              </a:rPr>
              <a:t> ft</a:t>
            </a:r>
            <a:r>
              <a:rPr lang="en-US" sz="2400" baseline="30000" dirty="0" smtClean="0">
                <a:solidFill>
                  <a:srgbClr val="FFFF00"/>
                </a:solidFill>
              </a:rPr>
              <a:t>3</a:t>
            </a:r>
            <a:r>
              <a:rPr lang="en-US" sz="2400" dirty="0" smtClean="0">
                <a:solidFill>
                  <a:srgbClr val="FFFF00"/>
                </a:solidFill>
              </a:rPr>
              <a:t>/sec    ~</a:t>
            </a:r>
            <a:r>
              <a:rPr lang="en-US" sz="2400" b="1" dirty="0" smtClean="0">
                <a:solidFill>
                  <a:srgbClr val="FFFF00"/>
                </a:solidFill>
              </a:rPr>
              <a:t>1,700</a:t>
            </a:r>
            <a:r>
              <a:rPr lang="en-US" sz="2400" dirty="0" smtClean="0">
                <a:solidFill>
                  <a:srgbClr val="FFFF00"/>
                </a:solidFill>
              </a:rPr>
              <a:t> mg/L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228600" y="838200"/>
          <a:ext cx="85344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5-Point Star 7"/>
          <p:cNvSpPr/>
          <p:nvPr/>
        </p:nvSpPr>
        <p:spPr>
          <a:xfrm>
            <a:off x="5943600" y="30480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Lower Hudson Tributary Results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Gary\Pictures\IMG_110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Hudson Tributary Loads</a:t>
            </a:r>
            <a:endParaRPr lang="en-US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609600" y="1371600"/>
          <a:ext cx="7924801" cy="474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239000" y="59436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Irene only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Gary\Pictures\IMG_110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Tributary Yields</a:t>
            </a:r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1" y="1195387"/>
          <a:ext cx="8991600" cy="5129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15200" y="62484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Irene only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edBasinMap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08970" y="228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Upper Hudson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 rot="18521639">
            <a:off x="4567435" y="206624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Kinderhook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2438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Catskill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18170" y="4495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Esopus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84770" y="5791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Rondout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75170" y="914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Mohawk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 rot="1407766">
            <a:off x="2715993" y="101978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Normanskill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67200" y="4343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RoJan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89770" y="6248400"/>
            <a:ext cx="2330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Poughkeepsie Gage</a:t>
            </a:r>
            <a:endParaRPr lang="en-US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5486400" y="3048000"/>
            <a:ext cx="350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National Weather Service Radar-Based Precipitation Estimates for TS Irene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Poughkeepsie Results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2971800"/>
          <a:ext cx="5638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1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240588" y="457200"/>
          <a:ext cx="8446212" cy="6116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3352800" y="228600"/>
          <a:ext cx="5614307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9200" y="12954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Institute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1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graphicFrame>
        <p:nvGraphicFramePr>
          <p:cNvPr id="8" name="Chart 7"/>
          <p:cNvGraphicFramePr/>
          <p:nvPr/>
        </p:nvGraphicFramePr>
        <p:xfrm>
          <a:off x="0" y="762000"/>
          <a:ext cx="9144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Poughkeepsie Results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58674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Concentration</a:t>
            </a:r>
            <a:r>
              <a:rPr lang="en-US" sz="2400" b="1" dirty="0" smtClean="0"/>
              <a:t> x </a:t>
            </a:r>
            <a:r>
              <a:rPr lang="en-US" sz="2400" b="1" dirty="0" smtClean="0">
                <a:solidFill>
                  <a:srgbClr val="0070C0"/>
                </a:solidFill>
              </a:rPr>
              <a:t>Discharge</a:t>
            </a:r>
            <a:r>
              <a:rPr lang="en-US" sz="2400" b="1" dirty="0" smtClean="0"/>
              <a:t> = 1 million tons of suspended sediment 				       through mid-October 2011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3808957" cy="6858000"/>
            <a:chOff x="4495800" y="0"/>
            <a:chExt cx="3808957" cy="6858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95800" y="0"/>
              <a:ext cx="3808957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6172200" y="2362200"/>
              <a:ext cx="1828800" cy="3276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3810000" cy="688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152400" y="381000"/>
            <a:ext cx="3657600" cy="5638800"/>
            <a:chOff x="152400" y="381000"/>
            <a:chExt cx="3657600" cy="5638800"/>
          </a:xfrm>
        </p:grpSpPr>
        <p:sp>
          <p:nvSpPr>
            <p:cNvPr id="5" name="TextBox 4"/>
            <p:cNvSpPr txBox="1"/>
            <p:nvPr/>
          </p:nvSpPr>
          <p:spPr>
            <a:xfrm rot="20767993">
              <a:off x="2514600" y="2209800"/>
              <a:ext cx="1295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Kinderhook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2000" y="2743200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Catskill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3400" y="457200"/>
              <a:ext cx="1295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Mohawk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67000" y="3810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Upper Hudson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 rot="1374608">
              <a:off x="762000" y="1219200"/>
              <a:ext cx="1371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Normanskill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09800" y="4343400"/>
              <a:ext cx="1371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RoJan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400" y="5638800"/>
              <a:ext cx="1295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Rondout</a:t>
              </a:r>
              <a:endParaRPr lang="en-US" dirty="0"/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962400" y="1524000"/>
          <a:ext cx="4953000" cy="3985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358"/>
                <a:gridCol w="1832880"/>
                <a:gridCol w="1493762"/>
              </a:tblGrid>
              <a:tr h="627355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Watershed Area (mi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Above Poughkeepsie</a:t>
                      </a:r>
                      <a:endParaRPr lang="en-US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dirty="0" smtClean="0"/>
                        <a:t>Upper</a:t>
                      </a:r>
                      <a:r>
                        <a:rPr lang="en-US" baseline="0" dirty="0" smtClean="0"/>
                        <a:t> Hudson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4,616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39.4</a:t>
                      </a:r>
                    </a:p>
                  </a:txBody>
                  <a:tcPr/>
                </a:tc>
              </a:tr>
              <a:tr h="416992">
                <a:tc>
                  <a:txBody>
                    <a:bodyPr/>
                    <a:lstStyle/>
                    <a:p>
                      <a:r>
                        <a:rPr lang="en-US" dirty="0" smtClean="0"/>
                        <a:t>Mohawk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3,450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29.4</a:t>
                      </a:r>
                      <a:endParaRPr lang="en-US" dirty="0"/>
                    </a:p>
                  </a:txBody>
                  <a:tcPr/>
                </a:tc>
              </a:tr>
              <a:tr h="41699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Rondout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1,185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10.1</a:t>
                      </a:r>
                      <a:endParaRPr lang="en-US" dirty="0"/>
                    </a:p>
                  </a:txBody>
                  <a:tcPr/>
                </a:tc>
              </a:tr>
              <a:tr h="416992">
                <a:tc>
                  <a:txBody>
                    <a:bodyPr/>
                    <a:lstStyle/>
                    <a:p>
                      <a:r>
                        <a:rPr lang="en-US" dirty="0" smtClean="0"/>
                        <a:t>Catskill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</a:t>
                      </a:r>
                      <a:endParaRPr lang="en-US" dirty="0"/>
                    </a:p>
                  </a:txBody>
                  <a:tcPr/>
                </a:tc>
              </a:tr>
              <a:tr h="416992">
                <a:tc>
                  <a:txBody>
                    <a:bodyPr/>
                    <a:lstStyle/>
                    <a:p>
                      <a:r>
                        <a:rPr lang="en-US" dirty="0" smtClean="0"/>
                        <a:t>Kinderhook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</a:tr>
              <a:tr h="41699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Roeliff</a:t>
                      </a:r>
                      <a:r>
                        <a:rPr lang="en-US" dirty="0" smtClean="0"/>
                        <a:t> Jansen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</a:t>
                      </a:r>
                      <a:endParaRPr lang="en-US" dirty="0"/>
                    </a:p>
                  </a:txBody>
                  <a:tcPr/>
                </a:tc>
              </a:tr>
              <a:tr h="41699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Normanskill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</a:tr>
              <a:tr h="416992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10,365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88.3%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038600" y="381001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USGS Suspended-Sediment Monitoring Stations 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600200" y="6400800"/>
            <a:ext cx="18288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Poughkeepsie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1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5" name="Down Arrow 4"/>
          <p:cNvSpPr>
            <a:spLocks noChangeAspect="1"/>
          </p:cNvSpPr>
          <p:nvPr/>
        </p:nvSpPr>
        <p:spPr>
          <a:xfrm>
            <a:off x="3048000" y="609600"/>
            <a:ext cx="3429000" cy="2171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>
            <a:spLocks noChangeAspect="1"/>
          </p:cNvSpPr>
          <p:nvPr/>
        </p:nvSpPr>
        <p:spPr>
          <a:xfrm rot="16200000">
            <a:off x="1202055" y="2531745"/>
            <a:ext cx="1748790" cy="2171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>
            <a:spLocks noChangeAspect="1"/>
          </p:cNvSpPr>
          <p:nvPr/>
        </p:nvSpPr>
        <p:spPr>
          <a:xfrm>
            <a:off x="3790950" y="4686300"/>
            <a:ext cx="1954530" cy="2171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>
            <a:spLocks noChangeAspect="1"/>
          </p:cNvSpPr>
          <p:nvPr/>
        </p:nvSpPr>
        <p:spPr>
          <a:xfrm rot="5400000">
            <a:off x="7400925" y="2505075"/>
            <a:ext cx="171450" cy="2171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>
            <a:spLocks noChangeAspect="1"/>
          </p:cNvSpPr>
          <p:nvPr/>
        </p:nvSpPr>
        <p:spPr>
          <a:xfrm>
            <a:off x="3581400" y="152400"/>
            <a:ext cx="28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Green Island Dam</a:t>
            </a: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066800" y="3352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900,000</a:t>
            </a:r>
            <a:r>
              <a:rPr lang="en-US" sz="2400" dirty="0" smtClean="0"/>
              <a:t> tons</a:t>
            </a:r>
            <a:endParaRPr lang="en-US" sz="2400" dirty="0"/>
          </a:p>
        </p:txBody>
      </p:sp>
      <p:sp>
        <p:nvSpPr>
          <p:cNvPr id="13" name="TextBox 12"/>
          <p:cNvSpPr txBox="1">
            <a:spLocks noChangeAspect="1"/>
          </p:cNvSpPr>
          <p:nvPr/>
        </p:nvSpPr>
        <p:spPr>
          <a:xfrm>
            <a:off x="6553200" y="3048000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95,000</a:t>
            </a:r>
            <a:r>
              <a:rPr lang="en-US" sz="2400" dirty="0" smtClean="0"/>
              <a:t> tons</a:t>
            </a:r>
            <a:endParaRPr lang="en-US" sz="2400" dirty="0"/>
          </a:p>
        </p:txBody>
      </p:sp>
      <p:sp>
        <p:nvSpPr>
          <p:cNvPr id="14" name="TextBox 13"/>
          <p:cNvSpPr txBox="1">
            <a:spLocks noChangeAspect="1"/>
          </p:cNvSpPr>
          <p:nvPr/>
        </p:nvSpPr>
        <p:spPr>
          <a:xfrm>
            <a:off x="3771900" y="5798403"/>
            <a:ext cx="1943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 million</a:t>
            </a:r>
          </a:p>
          <a:p>
            <a:pPr algn="ctr"/>
            <a:r>
              <a:rPr lang="en-US" sz="2400" b="1" dirty="0" smtClean="0"/>
              <a:t>tons</a:t>
            </a:r>
            <a:endParaRPr lang="en-US" sz="2400" b="1" dirty="0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457200" y="23622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West-of-Hudson</a:t>
            </a:r>
          </a:p>
          <a:p>
            <a:r>
              <a:rPr lang="en-US" sz="2400" dirty="0" smtClean="0"/>
              <a:t>tributaries</a:t>
            </a:r>
            <a:endParaRPr lang="en-US" sz="2400" dirty="0"/>
          </a:p>
        </p:txBody>
      </p:sp>
      <p:sp>
        <p:nvSpPr>
          <p:cNvPr id="16" name="TextBox 15"/>
          <p:cNvSpPr txBox="1">
            <a:spLocks noChangeAspect="1"/>
          </p:cNvSpPr>
          <p:nvPr/>
        </p:nvSpPr>
        <p:spPr>
          <a:xfrm>
            <a:off x="6705600" y="36576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East-of-Hudson </a:t>
            </a:r>
          </a:p>
          <a:p>
            <a:r>
              <a:rPr lang="en-US" sz="2400" dirty="0" smtClean="0"/>
              <a:t>tributaries</a:t>
            </a:r>
            <a:endParaRPr lang="en-US" sz="2400" dirty="0"/>
          </a:p>
        </p:txBody>
      </p:sp>
      <p:sp>
        <p:nvSpPr>
          <p:cNvPr id="17" name="TextBox 16"/>
          <p:cNvSpPr txBox="1">
            <a:spLocks noChangeAspect="1"/>
          </p:cNvSpPr>
          <p:nvPr/>
        </p:nvSpPr>
        <p:spPr>
          <a:xfrm>
            <a:off x="3886200" y="4267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Poughkeepsie</a:t>
            </a:r>
          </a:p>
        </p:txBody>
      </p:sp>
      <p:sp>
        <p:nvSpPr>
          <p:cNvPr id="18" name="Oval 17"/>
          <p:cNvSpPr/>
          <p:nvPr/>
        </p:nvSpPr>
        <p:spPr>
          <a:xfrm>
            <a:off x="3581400" y="2819400"/>
            <a:ext cx="2362200" cy="1447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>
            <a:spLocks noChangeAspect="1"/>
          </p:cNvSpPr>
          <p:nvPr/>
        </p:nvSpPr>
        <p:spPr>
          <a:xfrm>
            <a:off x="3200400" y="32004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~1.75 million</a:t>
            </a:r>
          </a:p>
          <a:p>
            <a:pPr algn="ctr"/>
            <a:r>
              <a:rPr lang="en-US" sz="2400" dirty="0" smtClean="0"/>
              <a:t>tons trapped</a:t>
            </a:r>
            <a:endParaRPr lang="en-US" sz="2400" dirty="0"/>
          </a:p>
        </p:txBody>
      </p:sp>
      <p:sp>
        <p:nvSpPr>
          <p:cNvPr id="19" name="TextBox 18"/>
          <p:cNvSpPr txBox="1">
            <a:spLocks noChangeAspect="1"/>
          </p:cNvSpPr>
          <p:nvPr/>
        </p:nvSpPr>
        <p:spPr>
          <a:xfrm>
            <a:off x="3505200" y="12192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1.75 million</a:t>
            </a:r>
          </a:p>
          <a:p>
            <a:pPr algn="ctr"/>
            <a:r>
              <a:rPr lang="en-US" sz="2400" dirty="0" smtClean="0"/>
              <a:t>tons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ary\Pictures\IMG_1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" y="0"/>
            <a:ext cx="9144003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0" y="762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Hudson River near Poughkeepsie 8/30/11</a:t>
            </a:r>
          </a:p>
          <a:p>
            <a:r>
              <a:rPr lang="en-US" sz="2400" dirty="0" smtClean="0"/>
              <a:t>Net Discharge = </a:t>
            </a:r>
            <a:r>
              <a:rPr lang="en-US" sz="2400" b="1" dirty="0" smtClean="0"/>
              <a:t>170,000 ft3/sec </a:t>
            </a:r>
            <a:r>
              <a:rPr lang="en-US" sz="2400" dirty="0" smtClean="0"/>
              <a:t>, </a:t>
            </a:r>
            <a:r>
              <a:rPr lang="en-US" sz="2400" b="1" dirty="0" smtClean="0"/>
              <a:t>248mg/L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Acknowledgements: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458200" cy="392112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DEC Hudson River Estuary Program and Div. of Water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EPA Harbor Estuary Program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NEIWPCC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Stuart Findlay – Cary Institute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Randy </a:t>
            </a:r>
            <a:r>
              <a:rPr lang="en-US" sz="2800" dirty="0" err="1" smtClean="0">
                <a:solidFill>
                  <a:srgbClr val="FFFF00"/>
                </a:solidFill>
              </a:rPr>
              <a:t>Alstadt</a:t>
            </a:r>
            <a:r>
              <a:rPr lang="en-US" sz="2800" dirty="0" smtClean="0">
                <a:solidFill>
                  <a:srgbClr val="FFFF00"/>
                </a:solidFill>
              </a:rPr>
              <a:t> – City of Poughkeepsie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Hudson River Foundation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HRECOS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National Weather Service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0" y="0"/>
            <a:ext cx="3808957" cy="6858000"/>
            <a:chOff x="4495800" y="0"/>
            <a:chExt cx="3808957" cy="6858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5800" y="0"/>
              <a:ext cx="3808957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6172200" y="2362200"/>
              <a:ext cx="1828800" cy="3276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3810000" cy="688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2"/>
          <p:cNvGrpSpPr/>
          <p:nvPr/>
        </p:nvGrpSpPr>
        <p:grpSpPr>
          <a:xfrm>
            <a:off x="152400" y="381000"/>
            <a:ext cx="3657600" cy="5638800"/>
            <a:chOff x="152400" y="381000"/>
            <a:chExt cx="3657600" cy="5638800"/>
          </a:xfrm>
        </p:grpSpPr>
        <p:sp>
          <p:nvSpPr>
            <p:cNvPr id="5" name="TextBox 4"/>
            <p:cNvSpPr txBox="1"/>
            <p:nvPr/>
          </p:nvSpPr>
          <p:spPr>
            <a:xfrm rot="20767993">
              <a:off x="2514600" y="2209800"/>
              <a:ext cx="1295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Kinderhook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2000" y="2743200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Catskill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3400" y="457200"/>
              <a:ext cx="1295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Mohawk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67000" y="3810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Upper Hudson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 rot="1374608">
              <a:off x="762000" y="1219200"/>
              <a:ext cx="1371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Normanskill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09800" y="4343400"/>
              <a:ext cx="1371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RoJan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400" y="5638800"/>
              <a:ext cx="1295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Rondout</a:t>
              </a:r>
              <a:endParaRPr lang="en-US" dirty="0"/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962400" y="1524000"/>
          <a:ext cx="4953000" cy="4625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358"/>
                <a:gridCol w="1832880"/>
                <a:gridCol w="1493762"/>
              </a:tblGrid>
              <a:tr h="627355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Watershed Area (mi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Above Poughkeepsie</a:t>
                      </a:r>
                      <a:endParaRPr lang="en-US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dirty="0" smtClean="0"/>
                        <a:t>Upper</a:t>
                      </a:r>
                      <a:r>
                        <a:rPr lang="en-US" baseline="0" dirty="0" smtClean="0"/>
                        <a:t> Hudson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4,616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39.4</a:t>
                      </a:r>
                    </a:p>
                  </a:txBody>
                  <a:tcPr/>
                </a:tc>
              </a:tr>
              <a:tr h="416992">
                <a:tc>
                  <a:txBody>
                    <a:bodyPr/>
                    <a:lstStyle/>
                    <a:p>
                      <a:r>
                        <a:rPr lang="en-US" dirty="0" smtClean="0"/>
                        <a:t>Mohawk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3,450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29.4</a:t>
                      </a:r>
                      <a:endParaRPr lang="en-US" dirty="0"/>
                    </a:p>
                  </a:txBody>
                  <a:tcPr/>
                </a:tc>
              </a:tr>
              <a:tr h="41699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Rondout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1,185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10.1</a:t>
                      </a:r>
                      <a:endParaRPr lang="en-US" dirty="0"/>
                    </a:p>
                  </a:txBody>
                  <a:tcPr/>
                </a:tc>
              </a:tr>
              <a:tr h="416992">
                <a:tc>
                  <a:txBody>
                    <a:bodyPr/>
                    <a:lstStyle/>
                    <a:p>
                      <a:r>
                        <a:rPr lang="en-US" dirty="0" smtClean="0"/>
                        <a:t>Catskill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</a:t>
                      </a:r>
                      <a:endParaRPr lang="en-US" dirty="0"/>
                    </a:p>
                  </a:txBody>
                  <a:tcPr/>
                </a:tc>
              </a:tr>
              <a:tr h="416992">
                <a:tc>
                  <a:txBody>
                    <a:bodyPr/>
                    <a:lstStyle/>
                    <a:p>
                      <a:r>
                        <a:rPr lang="en-US" dirty="0" smtClean="0"/>
                        <a:t>Kinderhook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</a:tr>
              <a:tr h="41699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Roeliff</a:t>
                      </a:r>
                      <a:r>
                        <a:rPr lang="en-US" dirty="0" smtClean="0"/>
                        <a:t> Jansen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</a:t>
                      </a:r>
                      <a:endParaRPr lang="en-US" dirty="0"/>
                    </a:p>
                  </a:txBody>
                  <a:tcPr/>
                </a:tc>
              </a:tr>
              <a:tr h="41699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Normanskill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</a:tr>
              <a:tr h="416992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Esopus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(NYCDEP)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425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3.6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16992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10,790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91.9%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038600" y="381001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USGS Suspended-Sediment Monitoring Stations </a:t>
            </a:r>
            <a:endParaRPr lang="en-US" sz="2800" dirty="0"/>
          </a:p>
        </p:txBody>
      </p:sp>
      <p:sp>
        <p:nvSpPr>
          <p:cNvPr id="19" name="5-Point Star 18"/>
          <p:cNvSpPr/>
          <p:nvPr/>
        </p:nvSpPr>
        <p:spPr>
          <a:xfrm>
            <a:off x="1371600" y="4267200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4800" y="4419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Esopus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6400800"/>
            <a:ext cx="18288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Poughkeepsie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River Discharge</a:t>
            </a:r>
            <a:r>
              <a:rPr lang="en-US" dirty="0" smtClean="0"/>
              <a:t> x </a:t>
            </a:r>
            <a:r>
              <a:rPr lang="en-US" dirty="0" smtClean="0">
                <a:solidFill>
                  <a:srgbClr val="00B050"/>
                </a:solidFill>
              </a:rPr>
              <a:t>Sediment Concentration</a:t>
            </a:r>
            <a:r>
              <a:rPr lang="en-US" dirty="0" smtClean="0"/>
              <a:t> =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Mass of sediment per unit time (Tons/day)</a:t>
            </a:r>
          </a:p>
          <a:p>
            <a:endParaRPr lang="en-US" dirty="0" smtClean="0"/>
          </a:p>
          <a:p>
            <a:r>
              <a:rPr lang="en-US" dirty="0" smtClean="0"/>
              <a:t>Need a continuous record of both</a:t>
            </a:r>
          </a:p>
          <a:p>
            <a:pPr lvl="1"/>
            <a:r>
              <a:rPr lang="en-US" dirty="0" smtClean="0"/>
              <a:t>USGS stream gages provide continuous </a:t>
            </a:r>
            <a:r>
              <a:rPr lang="en-US" dirty="0" smtClean="0">
                <a:solidFill>
                  <a:srgbClr val="0070C0"/>
                </a:solidFill>
              </a:rPr>
              <a:t>discharge</a:t>
            </a:r>
          </a:p>
          <a:p>
            <a:pPr lvl="1"/>
            <a:r>
              <a:rPr lang="en-US" dirty="0" smtClean="0"/>
              <a:t>High frequency sampling or a continuous surrogate provide </a:t>
            </a:r>
            <a:r>
              <a:rPr lang="en-US" dirty="0" smtClean="0">
                <a:solidFill>
                  <a:srgbClr val="00B050"/>
                </a:solidFill>
              </a:rPr>
              <a:t>sediment concentration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5334000" cy="609600"/>
          </a:xfrm>
        </p:spPr>
        <p:txBody>
          <a:bodyPr>
            <a:noAutofit/>
          </a:bodyPr>
          <a:lstStyle/>
          <a:p>
            <a:r>
              <a:rPr lang="en-US" dirty="0" smtClean="0"/>
              <a:t>High-frequency sampling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52400" y="1905000"/>
          <a:ext cx="8763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Surrogate</a:t>
            </a:r>
            <a:endParaRPr lang="en-US" dirty="0"/>
          </a:p>
        </p:txBody>
      </p:sp>
      <p:graphicFrame>
        <p:nvGraphicFramePr>
          <p:cNvPr id="12" name="Chart 11"/>
          <p:cNvGraphicFramePr/>
          <p:nvPr/>
        </p:nvGraphicFramePr>
        <p:xfrm>
          <a:off x="990600" y="3810000"/>
          <a:ext cx="4038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990600" y="1752600"/>
          <a:ext cx="4038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343400" y="1752600"/>
          <a:ext cx="4419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343400" y="3810000"/>
          <a:ext cx="4419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-1398657" y="3608457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Log</a:t>
            </a:r>
            <a:r>
              <a:rPr lang="en-US" sz="2000" baseline="-25000" dirty="0" smtClean="0"/>
              <a:t>10</a:t>
            </a:r>
            <a:r>
              <a:rPr lang="en-US" sz="2000" dirty="0" smtClean="0"/>
              <a:t> Suspended Sediment Concentration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63246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Log</a:t>
            </a:r>
            <a:r>
              <a:rPr lang="en-US" sz="2000" baseline="-25000" dirty="0" smtClean="0"/>
              <a:t>10</a:t>
            </a:r>
            <a:r>
              <a:rPr lang="en-US" sz="2000" dirty="0" smtClean="0"/>
              <a:t> Turbidity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3276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Rondout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86600" y="3200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Catskill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24200" y="5410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Roeliff</a:t>
            </a:r>
            <a:r>
              <a:rPr lang="en-US" dirty="0" smtClean="0"/>
              <a:t> Jansen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05600" y="5334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Kinderhook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13212" t="12158" r="28066" b="194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Head-of-Tide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4724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Schoharie Creek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 rot="17506434">
            <a:off x="1267031" y="5157612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Mohawk River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13212" t="12158" r="28066" b="194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Head-of-Tide Results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28600" y="1524000"/>
          <a:ext cx="8763001" cy="4819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13212" t="12158" r="28066" b="194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hart 3"/>
          <p:cNvGraphicFramePr/>
          <p:nvPr/>
        </p:nvGraphicFramePr>
        <p:xfrm>
          <a:off x="152400" y="457200"/>
          <a:ext cx="85344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7263</TotalTime>
  <Words>457</Words>
  <Application>Microsoft Office PowerPoint</Application>
  <PresentationFormat>On-screen Show (4:3)</PresentationFormat>
  <Paragraphs>187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Hudson River Watershed Sediment Transport following Tropical Storms Irene and Lee</vt:lpstr>
      <vt:lpstr>Slide 2</vt:lpstr>
      <vt:lpstr>Slide 3</vt:lpstr>
      <vt:lpstr>Methodology</vt:lpstr>
      <vt:lpstr>Methodology</vt:lpstr>
      <vt:lpstr>Methodology</vt:lpstr>
      <vt:lpstr>Head-of-Tide Results</vt:lpstr>
      <vt:lpstr>Head-of-Tide Results</vt:lpstr>
      <vt:lpstr>Slide 9</vt:lpstr>
      <vt:lpstr>Slide 10</vt:lpstr>
      <vt:lpstr>How much is 1.75 million tons of sediment? </vt:lpstr>
      <vt:lpstr>Slide 12</vt:lpstr>
      <vt:lpstr>Lower Hudson Tributary Results</vt:lpstr>
      <vt:lpstr>Lower Hudson Tributary Loads</vt:lpstr>
      <vt:lpstr>Tributary Yields</vt:lpstr>
      <vt:lpstr>Slide 16</vt:lpstr>
      <vt:lpstr>Poughkeepsie Results</vt:lpstr>
      <vt:lpstr>Slide 18</vt:lpstr>
      <vt:lpstr>Poughkeepsie Results</vt:lpstr>
      <vt:lpstr>Slide 20</vt:lpstr>
      <vt:lpstr>Slide 21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Gary Wall</dc:creator>
  <cp:lastModifiedBy>amonion</cp:lastModifiedBy>
  <cp:revision>362</cp:revision>
  <dcterms:created xsi:type="dcterms:W3CDTF">2012-01-20T19:07:31Z</dcterms:created>
  <dcterms:modified xsi:type="dcterms:W3CDTF">2012-09-25T15:17:23Z</dcterms:modified>
</cp:coreProperties>
</file>